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8" r:id="rId7"/>
    <p:sldId id="265" r:id="rId8"/>
    <p:sldId id="263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746" autoAdjust="0"/>
  </p:normalViewPr>
  <p:slideViewPr>
    <p:cSldViewPr>
      <p:cViewPr>
        <p:scale>
          <a:sx n="70" d="100"/>
          <a:sy n="70" d="100"/>
        </p:scale>
        <p:origin x="-281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30-03-2014_23-28-12\New\1GDPhoneNaPoverkh%20i%20vShakhte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IF2Kalib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ghihanq\Phone%20v%20Shakhte\1GDFon276c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30-03-2014_23-28-12\Phone%20v%20Shakhte%20new\GD1Fon2620_8000_777Hour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1GDRa2Dist10_66ch_LP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1GDNaCsCoRa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ghihanq\TemaUr\Data\EffRegGD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IF2Kalib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v>детектр открыт (на поверхности)</c:v>
          </c:tx>
          <c:marker>
            <c:symbol val="none"/>
          </c:marker>
          <c:xVal>
            <c:numRef>
              <c:f>Sheet1!$A$1:$A$3900</c:f>
              <c:numCache>
                <c:formatCode>General</c:formatCode>
                <c:ptCount val="390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  <c:pt idx="14">
                  <c:v>114</c:v>
                </c:pt>
                <c:pt idx="15">
                  <c:v>115</c:v>
                </c:pt>
                <c:pt idx="16">
                  <c:v>116</c:v>
                </c:pt>
                <c:pt idx="17">
                  <c:v>117</c:v>
                </c:pt>
                <c:pt idx="18">
                  <c:v>118</c:v>
                </c:pt>
                <c:pt idx="19">
                  <c:v>119</c:v>
                </c:pt>
                <c:pt idx="20">
                  <c:v>120</c:v>
                </c:pt>
                <c:pt idx="21">
                  <c:v>121</c:v>
                </c:pt>
                <c:pt idx="22">
                  <c:v>122</c:v>
                </c:pt>
                <c:pt idx="23">
                  <c:v>123</c:v>
                </c:pt>
                <c:pt idx="24">
                  <c:v>124</c:v>
                </c:pt>
                <c:pt idx="25">
                  <c:v>125</c:v>
                </c:pt>
                <c:pt idx="26">
                  <c:v>126</c:v>
                </c:pt>
                <c:pt idx="27">
                  <c:v>127</c:v>
                </c:pt>
                <c:pt idx="28">
                  <c:v>128</c:v>
                </c:pt>
                <c:pt idx="29">
                  <c:v>129</c:v>
                </c:pt>
                <c:pt idx="30">
                  <c:v>130</c:v>
                </c:pt>
                <c:pt idx="31">
                  <c:v>131</c:v>
                </c:pt>
                <c:pt idx="32">
                  <c:v>132</c:v>
                </c:pt>
                <c:pt idx="33">
                  <c:v>133</c:v>
                </c:pt>
                <c:pt idx="34">
                  <c:v>134</c:v>
                </c:pt>
                <c:pt idx="35">
                  <c:v>135</c:v>
                </c:pt>
                <c:pt idx="36">
                  <c:v>136</c:v>
                </c:pt>
                <c:pt idx="37">
                  <c:v>137</c:v>
                </c:pt>
                <c:pt idx="38">
                  <c:v>138</c:v>
                </c:pt>
                <c:pt idx="39">
                  <c:v>139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143</c:v>
                </c:pt>
                <c:pt idx="44">
                  <c:v>144</c:v>
                </c:pt>
                <c:pt idx="45">
                  <c:v>145</c:v>
                </c:pt>
                <c:pt idx="46">
                  <c:v>146</c:v>
                </c:pt>
                <c:pt idx="47">
                  <c:v>147</c:v>
                </c:pt>
                <c:pt idx="48">
                  <c:v>148</c:v>
                </c:pt>
                <c:pt idx="49">
                  <c:v>149</c:v>
                </c:pt>
                <c:pt idx="50">
                  <c:v>150</c:v>
                </c:pt>
                <c:pt idx="51">
                  <c:v>151</c:v>
                </c:pt>
                <c:pt idx="52">
                  <c:v>152</c:v>
                </c:pt>
                <c:pt idx="53">
                  <c:v>153</c:v>
                </c:pt>
                <c:pt idx="54">
                  <c:v>154</c:v>
                </c:pt>
                <c:pt idx="55">
                  <c:v>155</c:v>
                </c:pt>
                <c:pt idx="56">
                  <c:v>156</c:v>
                </c:pt>
                <c:pt idx="57">
                  <c:v>157</c:v>
                </c:pt>
                <c:pt idx="58">
                  <c:v>158</c:v>
                </c:pt>
                <c:pt idx="59">
                  <c:v>159</c:v>
                </c:pt>
                <c:pt idx="60">
                  <c:v>160</c:v>
                </c:pt>
                <c:pt idx="61">
                  <c:v>161</c:v>
                </c:pt>
                <c:pt idx="62">
                  <c:v>162</c:v>
                </c:pt>
                <c:pt idx="63">
                  <c:v>163</c:v>
                </c:pt>
                <c:pt idx="64">
                  <c:v>164</c:v>
                </c:pt>
                <c:pt idx="65">
                  <c:v>165</c:v>
                </c:pt>
                <c:pt idx="66">
                  <c:v>166</c:v>
                </c:pt>
                <c:pt idx="67">
                  <c:v>167</c:v>
                </c:pt>
                <c:pt idx="68">
                  <c:v>168</c:v>
                </c:pt>
                <c:pt idx="69">
                  <c:v>169</c:v>
                </c:pt>
                <c:pt idx="70">
                  <c:v>170</c:v>
                </c:pt>
                <c:pt idx="71">
                  <c:v>171</c:v>
                </c:pt>
                <c:pt idx="72">
                  <c:v>172</c:v>
                </c:pt>
                <c:pt idx="73">
                  <c:v>173</c:v>
                </c:pt>
                <c:pt idx="74">
                  <c:v>174</c:v>
                </c:pt>
                <c:pt idx="75">
                  <c:v>175</c:v>
                </c:pt>
                <c:pt idx="76">
                  <c:v>176</c:v>
                </c:pt>
                <c:pt idx="77">
                  <c:v>177</c:v>
                </c:pt>
                <c:pt idx="78">
                  <c:v>178</c:v>
                </c:pt>
                <c:pt idx="79">
                  <c:v>179</c:v>
                </c:pt>
                <c:pt idx="80">
                  <c:v>180</c:v>
                </c:pt>
                <c:pt idx="81">
                  <c:v>181</c:v>
                </c:pt>
                <c:pt idx="82">
                  <c:v>182</c:v>
                </c:pt>
                <c:pt idx="83">
                  <c:v>183</c:v>
                </c:pt>
                <c:pt idx="84">
                  <c:v>184</c:v>
                </c:pt>
                <c:pt idx="85">
                  <c:v>185</c:v>
                </c:pt>
                <c:pt idx="86">
                  <c:v>186</c:v>
                </c:pt>
                <c:pt idx="87">
                  <c:v>187</c:v>
                </c:pt>
                <c:pt idx="88">
                  <c:v>188</c:v>
                </c:pt>
                <c:pt idx="89">
                  <c:v>189</c:v>
                </c:pt>
                <c:pt idx="90">
                  <c:v>190</c:v>
                </c:pt>
                <c:pt idx="91">
                  <c:v>191</c:v>
                </c:pt>
                <c:pt idx="92">
                  <c:v>192</c:v>
                </c:pt>
                <c:pt idx="93">
                  <c:v>193</c:v>
                </c:pt>
                <c:pt idx="94">
                  <c:v>194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199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204</c:v>
                </c:pt>
                <c:pt idx="105">
                  <c:v>205</c:v>
                </c:pt>
                <c:pt idx="106">
                  <c:v>206</c:v>
                </c:pt>
                <c:pt idx="107">
                  <c:v>207</c:v>
                </c:pt>
                <c:pt idx="108">
                  <c:v>208</c:v>
                </c:pt>
                <c:pt idx="109">
                  <c:v>209</c:v>
                </c:pt>
                <c:pt idx="110">
                  <c:v>210</c:v>
                </c:pt>
                <c:pt idx="111">
                  <c:v>211</c:v>
                </c:pt>
                <c:pt idx="112">
                  <c:v>212</c:v>
                </c:pt>
                <c:pt idx="113">
                  <c:v>213</c:v>
                </c:pt>
                <c:pt idx="114">
                  <c:v>214</c:v>
                </c:pt>
                <c:pt idx="115">
                  <c:v>215</c:v>
                </c:pt>
                <c:pt idx="116">
                  <c:v>216</c:v>
                </c:pt>
                <c:pt idx="117">
                  <c:v>217</c:v>
                </c:pt>
                <c:pt idx="118">
                  <c:v>218</c:v>
                </c:pt>
                <c:pt idx="119">
                  <c:v>219</c:v>
                </c:pt>
                <c:pt idx="120">
                  <c:v>220</c:v>
                </c:pt>
                <c:pt idx="121">
                  <c:v>221</c:v>
                </c:pt>
                <c:pt idx="122">
                  <c:v>222</c:v>
                </c:pt>
                <c:pt idx="123">
                  <c:v>223</c:v>
                </c:pt>
                <c:pt idx="124">
                  <c:v>224</c:v>
                </c:pt>
                <c:pt idx="125">
                  <c:v>225</c:v>
                </c:pt>
                <c:pt idx="126">
                  <c:v>226</c:v>
                </c:pt>
                <c:pt idx="127">
                  <c:v>227</c:v>
                </c:pt>
                <c:pt idx="128">
                  <c:v>228</c:v>
                </c:pt>
                <c:pt idx="129">
                  <c:v>229</c:v>
                </c:pt>
                <c:pt idx="130">
                  <c:v>230</c:v>
                </c:pt>
                <c:pt idx="131">
                  <c:v>231</c:v>
                </c:pt>
                <c:pt idx="132">
                  <c:v>232</c:v>
                </c:pt>
                <c:pt idx="133">
                  <c:v>233</c:v>
                </c:pt>
                <c:pt idx="134">
                  <c:v>234</c:v>
                </c:pt>
                <c:pt idx="135">
                  <c:v>235</c:v>
                </c:pt>
                <c:pt idx="136">
                  <c:v>236</c:v>
                </c:pt>
                <c:pt idx="137">
                  <c:v>237</c:v>
                </c:pt>
                <c:pt idx="138">
                  <c:v>238</c:v>
                </c:pt>
                <c:pt idx="139">
                  <c:v>239</c:v>
                </c:pt>
                <c:pt idx="140">
                  <c:v>240</c:v>
                </c:pt>
                <c:pt idx="141">
                  <c:v>241</c:v>
                </c:pt>
                <c:pt idx="142">
                  <c:v>242</c:v>
                </c:pt>
                <c:pt idx="143">
                  <c:v>243</c:v>
                </c:pt>
                <c:pt idx="144">
                  <c:v>244</c:v>
                </c:pt>
                <c:pt idx="145">
                  <c:v>245</c:v>
                </c:pt>
                <c:pt idx="146">
                  <c:v>246</c:v>
                </c:pt>
                <c:pt idx="147">
                  <c:v>247</c:v>
                </c:pt>
                <c:pt idx="148">
                  <c:v>248</c:v>
                </c:pt>
                <c:pt idx="149">
                  <c:v>249</c:v>
                </c:pt>
                <c:pt idx="150">
                  <c:v>250</c:v>
                </c:pt>
                <c:pt idx="151">
                  <c:v>251</c:v>
                </c:pt>
                <c:pt idx="152">
                  <c:v>252</c:v>
                </c:pt>
                <c:pt idx="153">
                  <c:v>253</c:v>
                </c:pt>
                <c:pt idx="154">
                  <c:v>254</c:v>
                </c:pt>
                <c:pt idx="155">
                  <c:v>255</c:v>
                </c:pt>
                <c:pt idx="156">
                  <c:v>256</c:v>
                </c:pt>
                <c:pt idx="157">
                  <c:v>257</c:v>
                </c:pt>
                <c:pt idx="158">
                  <c:v>258</c:v>
                </c:pt>
                <c:pt idx="159">
                  <c:v>259</c:v>
                </c:pt>
                <c:pt idx="160">
                  <c:v>260</c:v>
                </c:pt>
                <c:pt idx="161">
                  <c:v>261</c:v>
                </c:pt>
                <c:pt idx="162">
                  <c:v>262</c:v>
                </c:pt>
                <c:pt idx="163">
                  <c:v>263</c:v>
                </c:pt>
                <c:pt idx="164">
                  <c:v>264</c:v>
                </c:pt>
                <c:pt idx="165">
                  <c:v>265</c:v>
                </c:pt>
                <c:pt idx="166">
                  <c:v>266</c:v>
                </c:pt>
                <c:pt idx="167">
                  <c:v>267</c:v>
                </c:pt>
                <c:pt idx="168">
                  <c:v>268</c:v>
                </c:pt>
                <c:pt idx="169">
                  <c:v>269</c:v>
                </c:pt>
                <c:pt idx="170">
                  <c:v>270</c:v>
                </c:pt>
                <c:pt idx="171">
                  <c:v>271</c:v>
                </c:pt>
                <c:pt idx="172">
                  <c:v>272</c:v>
                </c:pt>
                <c:pt idx="173">
                  <c:v>273</c:v>
                </c:pt>
                <c:pt idx="174">
                  <c:v>274</c:v>
                </c:pt>
                <c:pt idx="175">
                  <c:v>275</c:v>
                </c:pt>
                <c:pt idx="176">
                  <c:v>276</c:v>
                </c:pt>
                <c:pt idx="177">
                  <c:v>277</c:v>
                </c:pt>
                <c:pt idx="178">
                  <c:v>278</c:v>
                </c:pt>
                <c:pt idx="179">
                  <c:v>279</c:v>
                </c:pt>
                <c:pt idx="180">
                  <c:v>280</c:v>
                </c:pt>
                <c:pt idx="181">
                  <c:v>281</c:v>
                </c:pt>
                <c:pt idx="182">
                  <c:v>282</c:v>
                </c:pt>
                <c:pt idx="183">
                  <c:v>283</c:v>
                </c:pt>
                <c:pt idx="184">
                  <c:v>284</c:v>
                </c:pt>
                <c:pt idx="185">
                  <c:v>285</c:v>
                </c:pt>
                <c:pt idx="186">
                  <c:v>286</c:v>
                </c:pt>
                <c:pt idx="187">
                  <c:v>287</c:v>
                </c:pt>
                <c:pt idx="188">
                  <c:v>288</c:v>
                </c:pt>
                <c:pt idx="189">
                  <c:v>289</c:v>
                </c:pt>
                <c:pt idx="190">
                  <c:v>290</c:v>
                </c:pt>
                <c:pt idx="191">
                  <c:v>291</c:v>
                </c:pt>
                <c:pt idx="192">
                  <c:v>292</c:v>
                </c:pt>
                <c:pt idx="193">
                  <c:v>293</c:v>
                </c:pt>
                <c:pt idx="194">
                  <c:v>294</c:v>
                </c:pt>
                <c:pt idx="195">
                  <c:v>295</c:v>
                </c:pt>
                <c:pt idx="196">
                  <c:v>296</c:v>
                </c:pt>
                <c:pt idx="197">
                  <c:v>297</c:v>
                </c:pt>
                <c:pt idx="198">
                  <c:v>298</c:v>
                </c:pt>
                <c:pt idx="199">
                  <c:v>299</c:v>
                </c:pt>
                <c:pt idx="200">
                  <c:v>300</c:v>
                </c:pt>
                <c:pt idx="201">
                  <c:v>301</c:v>
                </c:pt>
                <c:pt idx="202">
                  <c:v>302</c:v>
                </c:pt>
                <c:pt idx="203">
                  <c:v>303</c:v>
                </c:pt>
                <c:pt idx="204">
                  <c:v>304</c:v>
                </c:pt>
                <c:pt idx="205">
                  <c:v>305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310</c:v>
                </c:pt>
                <c:pt idx="211">
                  <c:v>311</c:v>
                </c:pt>
                <c:pt idx="212">
                  <c:v>312</c:v>
                </c:pt>
                <c:pt idx="213">
                  <c:v>313</c:v>
                </c:pt>
                <c:pt idx="214">
                  <c:v>314</c:v>
                </c:pt>
                <c:pt idx="215">
                  <c:v>315</c:v>
                </c:pt>
                <c:pt idx="216">
                  <c:v>316</c:v>
                </c:pt>
                <c:pt idx="217">
                  <c:v>317</c:v>
                </c:pt>
                <c:pt idx="218">
                  <c:v>318</c:v>
                </c:pt>
                <c:pt idx="219">
                  <c:v>319</c:v>
                </c:pt>
                <c:pt idx="220">
                  <c:v>320</c:v>
                </c:pt>
                <c:pt idx="221">
                  <c:v>321</c:v>
                </c:pt>
                <c:pt idx="222">
                  <c:v>322</c:v>
                </c:pt>
                <c:pt idx="223">
                  <c:v>323</c:v>
                </c:pt>
                <c:pt idx="224">
                  <c:v>324</c:v>
                </c:pt>
                <c:pt idx="225">
                  <c:v>325</c:v>
                </c:pt>
                <c:pt idx="226">
                  <c:v>326</c:v>
                </c:pt>
                <c:pt idx="227">
                  <c:v>327</c:v>
                </c:pt>
                <c:pt idx="228">
                  <c:v>328</c:v>
                </c:pt>
                <c:pt idx="229">
                  <c:v>329</c:v>
                </c:pt>
                <c:pt idx="230">
                  <c:v>330</c:v>
                </c:pt>
                <c:pt idx="231">
                  <c:v>331</c:v>
                </c:pt>
                <c:pt idx="232">
                  <c:v>332</c:v>
                </c:pt>
                <c:pt idx="233">
                  <c:v>333</c:v>
                </c:pt>
                <c:pt idx="234">
                  <c:v>334</c:v>
                </c:pt>
                <c:pt idx="235">
                  <c:v>335</c:v>
                </c:pt>
                <c:pt idx="236">
                  <c:v>336</c:v>
                </c:pt>
                <c:pt idx="237">
                  <c:v>337</c:v>
                </c:pt>
                <c:pt idx="238">
                  <c:v>338</c:v>
                </c:pt>
                <c:pt idx="239">
                  <c:v>339</c:v>
                </c:pt>
                <c:pt idx="240">
                  <c:v>340</c:v>
                </c:pt>
                <c:pt idx="241">
                  <c:v>341</c:v>
                </c:pt>
                <c:pt idx="242">
                  <c:v>342</c:v>
                </c:pt>
                <c:pt idx="243">
                  <c:v>343</c:v>
                </c:pt>
                <c:pt idx="244">
                  <c:v>344</c:v>
                </c:pt>
                <c:pt idx="245">
                  <c:v>345</c:v>
                </c:pt>
                <c:pt idx="246">
                  <c:v>346</c:v>
                </c:pt>
                <c:pt idx="247">
                  <c:v>347</c:v>
                </c:pt>
                <c:pt idx="248">
                  <c:v>348</c:v>
                </c:pt>
                <c:pt idx="249">
                  <c:v>349</c:v>
                </c:pt>
                <c:pt idx="250">
                  <c:v>350</c:v>
                </c:pt>
                <c:pt idx="251">
                  <c:v>351</c:v>
                </c:pt>
                <c:pt idx="252">
                  <c:v>352</c:v>
                </c:pt>
                <c:pt idx="253">
                  <c:v>353</c:v>
                </c:pt>
                <c:pt idx="254">
                  <c:v>354</c:v>
                </c:pt>
                <c:pt idx="255">
                  <c:v>355</c:v>
                </c:pt>
                <c:pt idx="256">
                  <c:v>356</c:v>
                </c:pt>
                <c:pt idx="257">
                  <c:v>357</c:v>
                </c:pt>
                <c:pt idx="258">
                  <c:v>358</c:v>
                </c:pt>
                <c:pt idx="259">
                  <c:v>359</c:v>
                </c:pt>
                <c:pt idx="260">
                  <c:v>360</c:v>
                </c:pt>
                <c:pt idx="261">
                  <c:v>361</c:v>
                </c:pt>
                <c:pt idx="262">
                  <c:v>362</c:v>
                </c:pt>
                <c:pt idx="263">
                  <c:v>363</c:v>
                </c:pt>
                <c:pt idx="264">
                  <c:v>364</c:v>
                </c:pt>
                <c:pt idx="265">
                  <c:v>365</c:v>
                </c:pt>
                <c:pt idx="266">
                  <c:v>366</c:v>
                </c:pt>
                <c:pt idx="267">
                  <c:v>367</c:v>
                </c:pt>
                <c:pt idx="268">
                  <c:v>368</c:v>
                </c:pt>
                <c:pt idx="269">
                  <c:v>369</c:v>
                </c:pt>
                <c:pt idx="270">
                  <c:v>370</c:v>
                </c:pt>
                <c:pt idx="271">
                  <c:v>371</c:v>
                </c:pt>
                <c:pt idx="272">
                  <c:v>372</c:v>
                </c:pt>
                <c:pt idx="273">
                  <c:v>373</c:v>
                </c:pt>
                <c:pt idx="274">
                  <c:v>374</c:v>
                </c:pt>
                <c:pt idx="275">
                  <c:v>375</c:v>
                </c:pt>
                <c:pt idx="276">
                  <c:v>376</c:v>
                </c:pt>
                <c:pt idx="277">
                  <c:v>377</c:v>
                </c:pt>
                <c:pt idx="278">
                  <c:v>378</c:v>
                </c:pt>
                <c:pt idx="279">
                  <c:v>379</c:v>
                </c:pt>
                <c:pt idx="280">
                  <c:v>380</c:v>
                </c:pt>
                <c:pt idx="281">
                  <c:v>381</c:v>
                </c:pt>
                <c:pt idx="282">
                  <c:v>382</c:v>
                </c:pt>
                <c:pt idx="283">
                  <c:v>383</c:v>
                </c:pt>
                <c:pt idx="284">
                  <c:v>384</c:v>
                </c:pt>
                <c:pt idx="285">
                  <c:v>385</c:v>
                </c:pt>
                <c:pt idx="286">
                  <c:v>386</c:v>
                </c:pt>
                <c:pt idx="287">
                  <c:v>387</c:v>
                </c:pt>
                <c:pt idx="288">
                  <c:v>388</c:v>
                </c:pt>
                <c:pt idx="289">
                  <c:v>389</c:v>
                </c:pt>
                <c:pt idx="290">
                  <c:v>390</c:v>
                </c:pt>
                <c:pt idx="291">
                  <c:v>391</c:v>
                </c:pt>
                <c:pt idx="292">
                  <c:v>392</c:v>
                </c:pt>
                <c:pt idx="293">
                  <c:v>393</c:v>
                </c:pt>
                <c:pt idx="294">
                  <c:v>394</c:v>
                </c:pt>
                <c:pt idx="295">
                  <c:v>395</c:v>
                </c:pt>
                <c:pt idx="296">
                  <c:v>396</c:v>
                </c:pt>
                <c:pt idx="297">
                  <c:v>397</c:v>
                </c:pt>
                <c:pt idx="298">
                  <c:v>398</c:v>
                </c:pt>
                <c:pt idx="299">
                  <c:v>399</c:v>
                </c:pt>
                <c:pt idx="300">
                  <c:v>400</c:v>
                </c:pt>
                <c:pt idx="301">
                  <c:v>401</c:v>
                </c:pt>
                <c:pt idx="302">
                  <c:v>402</c:v>
                </c:pt>
                <c:pt idx="303">
                  <c:v>403</c:v>
                </c:pt>
                <c:pt idx="304">
                  <c:v>404</c:v>
                </c:pt>
                <c:pt idx="305">
                  <c:v>405</c:v>
                </c:pt>
                <c:pt idx="306">
                  <c:v>406</c:v>
                </c:pt>
                <c:pt idx="307">
                  <c:v>407</c:v>
                </c:pt>
                <c:pt idx="308">
                  <c:v>408</c:v>
                </c:pt>
                <c:pt idx="309">
                  <c:v>409</c:v>
                </c:pt>
                <c:pt idx="310">
                  <c:v>410</c:v>
                </c:pt>
                <c:pt idx="311">
                  <c:v>411</c:v>
                </c:pt>
                <c:pt idx="312">
                  <c:v>412</c:v>
                </c:pt>
                <c:pt idx="313">
                  <c:v>413</c:v>
                </c:pt>
                <c:pt idx="314">
                  <c:v>414</c:v>
                </c:pt>
                <c:pt idx="315">
                  <c:v>415</c:v>
                </c:pt>
                <c:pt idx="316">
                  <c:v>416</c:v>
                </c:pt>
                <c:pt idx="317">
                  <c:v>417</c:v>
                </c:pt>
                <c:pt idx="318">
                  <c:v>418</c:v>
                </c:pt>
                <c:pt idx="319">
                  <c:v>419</c:v>
                </c:pt>
                <c:pt idx="320">
                  <c:v>420</c:v>
                </c:pt>
                <c:pt idx="321">
                  <c:v>421</c:v>
                </c:pt>
                <c:pt idx="322">
                  <c:v>422</c:v>
                </c:pt>
                <c:pt idx="323">
                  <c:v>423</c:v>
                </c:pt>
                <c:pt idx="324">
                  <c:v>424</c:v>
                </c:pt>
                <c:pt idx="325">
                  <c:v>425</c:v>
                </c:pt>
                <c:pt idx="326">
                  <c:v>426</c:v>
                </c:pt>
                <c:pt idx="327">
                  <c:v>427</c:v>
                </c:pt>
                <c:pt idx="328">
                  <c:v>428</c:v>
                </c:pt>
                <c:pt idx="329">
                  <c:v>429</c:v>
                </c:pt>
                <c:pt idx="330">
                  <c:v>430</c:v>
                </c:pt>
                <c:pt idx="331">
                  <c:v>431</c:v>
                </c:pt>
                <c:pt idx="332">
                  <c:v>432</c:v>
                </c:pt>
                <c:pt idx="333">
                  <c:v>433</c:v>
                </c:pt>
                <c:pt idx="334">
                  <c:v>434</c:v>
                </c:pt>
                <c:pt idx="335">
                  <c:v>435</c:v>
                </c:pt>
                <c:pt idx="336">
                  <c:v>436</c:v>
                </c:pt>
                <c:pt idx="337">
                  <c:v>437</c:v>
                </c:pt>
                <c:pt idx="338">
                  <c:v>438</c:v>
                </c:pt>
                <c:pt idx="339">
                  <c:v>439</c:v>
                </c:pt>
                <c:pt idx="340">
                  <c:v>440</c:v>
                </c:pt>
                <c:pt idx="341">
                  <c:v>441</c:v>
                </c:pt>
                <c:pt idx="342">
                  <c:v>442</c:v>
                </c:pt>
                <c:pt idx="343">
                  <c:v>443</c:v>
                </c:pt>
                <c:pt idx="344">
                  <c:v>444</c:v>
                </c:pt>
                <c:pt idx="345">
                  <c:v>445</c:v>
                </c:pt>
                <c:pt idx="346">
                  <c:v>446</c:v>
                </c:pt>
                <c:pt idx="347">
                  <c:v>447</c:v>
                </c:pt>
                <c:pt idx="348">
                  <c:v>448</c:v>
                </c:pt>
                <c:pt idx="349">
                  <c:v>449</c:v>
                </c:pt>
                <c:pt idx="350">
                  <c:v>450</c:v>
                </c:pt>
                <c:pt idx="351">
                  <c:v>451</c:v>
                </c:pt>
                <c:pt idx="352">
                  <c:v>452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457</c:v>
                </c:pt>
                <c:pt idx="358">
                  <c:v>458</c:v>
                </c:pt>
                <c:pt idx="359">
                  <c:v>459</c:v>
                </c:pt>
                <c:pt idx="360">
                  <c:v>460</c:v>
                </c:pt>
                <c:pt idx="361">
                  <c:v>461</c:v>
                </c:pt>
                <c:pt idx="362">
                  <c:v>462</c:v>
                </c:pt>
                <c:pt idx="363">
                  <c:v>463</c:v>
                </c:pt>
                <c:pt idx="364">
                  <c:v>464</c:v>
                </c:pt>
                <c:pt idx="365">
                  <c:v>465</c:v>
                </c:pt>
                <c:pt idx="366">
                  <c:v>466</c:v>
                </c:pt>
                <c:pt idx="367">
                  <c:v>467</c:v>
                </c:pt>
                <c:pt idx="368">
                  <c:v>468</c:v>
                </c:pt>
                <c:pt idx="369">
                  <c:v>469</c:v>
                </c:pt>
                <c:pt idx="370">
                  <c:v>470</c:v>
                </c:pt>
                <c:pt idx="371">
                  <c:v>471</c:v>
                </c:pt>
                <c:pt idx="372">
                  <c:v>472</c:v>
                </c:pt>
                <c:pt idx="373">
                  <c:v>473</c:v>
                </c:pt>
                <c:pt idx="374">
                  <c:v>474</c:v>
                </c:pt>
                <c:pt idx="375">
                  <c:v>475</c:v>
                </c:pt>
                <c:pt idx="376">
                  <c:v>476</c:v>
                </c:pt>
                <c:pt idx="377">
                  <c:v>477</c:v>
                </c:pt>
                <c:pt idx="378">
                  <c:v>478</c:v>
                </c:pt>
                <c:pt idx="379">
                  <c:v>479</c:v>
                </c:pt>
                <c:pt idx="380">
                  <c:v>480</c:v>
                </c:pt>
                <c:pt idx="381">
                  <c:v>481</c:v>
                </c:pt>
                <c:pt idx="382">
                  <c:v>482</c:v>
                </c:pt>
                <c:pt idx="383">
                  <c:v>483</c:v>
                </c:pt>
                <c:pt idx="384">
                  <c:v>484</c:v>
                </c:pt>
                <c:pt idx="385">
                  <c:v>485</c:v>
                </c:pt>
                <c:pt idx="386">
                  <c:v>486</c:v>
                </c:pt>
                <c:pt idx="387">
                  <c:v>487</c:v>
                </c:pt>
                <c:pt idx="388">
                  <c:v>488</c:v>
                </c:pt>
                <c:pt idx="389">
                  <c:v>489</c:v>
                </c:pt>
                <c:pt idx="390">
                  <c:v>490</c:v>
                </c:pt>
                <c:pt idx="391">
                  <c:v>491</c:v>
                </c:pt>
                <c:pt idx="392">
                  <c:v>492</c:v>
                </c:pt>
                <c:pt idx="393">
                  <c:v>493</c:v>
                </c:pt>
                <c:pt idx="394">
                  <c:v>494</c:v>
                </c:pt>
                <c:pt idx="395">
                  <c:v>495</c:v>
                </c:pt>
                <c:pt idx="396">
                  <c:v>496</c:v>
                </c:pt>
                <c:pt idx="397">
                  <c:v>497</c:v>
                </c:pt>
                <c:pt idx="398">
                  <c:v>498</c:v>
                </c:pt>
                <c:pt idx="399">
                  <c:v>499</c:v>
                </c:pt>
                <c:pt idx="400">
                  <c:v>500</c:v>
                </c:pt>
                <c:pt idx="401">
                  <c:v>501</c:v>
                </c:pt>
                <c:pt idx="402">
                  <c:v>502</c:v>
                </c:pt>
                <c:pt idx="403">
                  <c:v>503</c:v>
                </c:pt>
                <c:pt idx="404">
                  <c:v>504</c:v>
                </c:pt>
                <c:pt idx="405">
                  <c:v>505</c:v>
                </c:pt>
                <c:pt idx="406">
                  <c:v>506</c:v>
                </c:pt>
                <c:pt idx="407">
                  <c:v>507</c:v>
                </c:pt>
                <c:pt idx="408">
                  <c:v>508</c:v>
                </c:pt>
                <c:pt idx="409">
                  <c:v>509</c:v>
                </c:pt>
                <c:pt idx="410">
                  <c:v>510</c:v>
                </c:pt>
                <c:pt idx="411">
                  <c:v>511</c:v>
                </c:pt>
                <c:pt idx="412">
                  <c:v>512</c:v>
                </c:pt>
                <c:pt idx="413">
                  <c:v>513</c:v>
                </c:pt>
                <c:pt idx="414">
                  <c:v>514</c:v>
                </c:pt>
                <c:pt idx="415">
                  <c:v>515</c:v>
                </c:pt>
                <c:pt idx="416">
                  <c:v>516</c:v>
                </c:pt>
                <c:pt idx="417">
                  <c:v>517</c:v>
                </c:pt>
                <c:pt idx="418">
                  <c:v>518</c:v>
                </c:pt>
                <c:pt idx="419">
                  <c:v>519</c:v>
                </c:pt>
                <c:pt idx="420">
                  <c:v>520</c:v>
                </c:pt>
                <c:pt idx="421">
                  <c:v>521</c:v>
                </c:pt>
                <c:pt idx="422">
                  <c:v>522</c:v>
                </c:pt>
                <c:pt idx="423">
                  <c:v>523</c:v>
                </c:pt>
                <c:pt idx="424">
                  <c:v>524</c:v>
                </c:pt>
                <c:pt idx="425">
                  <c:v>525</c:v>
                </c:pt>
                <c:pt idx="426">
                  <c:v>526</c:v>
                </c:pt>
                <c:pt idx="427">
                  <c:v>527</c:v>
                </c:pt>
                <c:pt idx="428">
                  <c:v>528</c:v>
                </c:pt>
                <c:pt idx="429">
                  <c:v>529</c:v>
                </c:pt>
                <c:pt idx="430">
                  <c:v>530</c:v>
                </c:pt>
                <c:pt idx="431">
                  <c:v>531</c:v>
                </c:pt>
                <c:pt idx="432">
                  <c:v>532</c:v>
                </c:pt>
                <c:pt idx="433">
                  <c:v>533</c:v>
                </c:pt>
                <c:pt idx="434">
                  <c:v>534</c:v>
                </c:pt>
                <c:pt idx="435">
                  <c:v>535</c:v>
                </c:pt>
                <c:pt idx="436">
                  <c:v>536</c:v>
                </c:pt>
                <c:pt idx="437">
                  <c:v>537</c:v>
                </c:pt>
                <c:pt idx="438">
                  <c:v>538</c:v>
                </c:pt>
                <c:pt idx="439">
                  <c:v>539</c:v>
                </c:pt>
                <c:pt idx="440">
                  <c:v>540</c:v>
                </c:pt>
                <c:pt idx="441">
                  <c:v>541</c:v>
                </c:pt>
                <c:pt idx="442">
                  <c:v>542</c:v>
                </c:pt>
                <c:pt idx="443">
                  <c:v>543</c:v>
                </c:pt>
                <c:pt idx="444">
                  <c:v>544</c:v>
                </c:pt>
                <c:pt idx="445">
                  <c:v>545</c:v>
                </c:pt>
                <c:pt idx="446">
                  <c:v>546</c:v>
                </c:pt>
                <c:pt idx="447">
                  <c:v>547</c:v>
                </c:pt>
                <c:pt idx="448">
                  <c:v>548</c:v>
                </c:pt>
                <c:pt idx="449">
                  <c:v>549</c:v>
                </c:pt>
                <c:pt idx="450">
                  <c:v>550</c:v>
                </c:pt>
                <c:pt idx="451">
                  <c:v>551</c:v>
                </c:pt>
                <c:pt idx="452">
                  <c:v>552</c:v>
                </c:pt>
                <c:pt idx="453">
                  <c:v>553</c:v>
                </c:pt>
                <c:pt idx="454">
                  <c:v>554</c:v>
                </c:pt>
                <c:pt idx="455">
                  <c:v>555</c:v>
                </c:pt>
                <c:pt idx="456">
                  <c:v>556</c:v>
                </c:pt>
                <c:pt idx="457">
                  <c:v>557</c:v>
                </c:pt>
                <c:pt idx="458">
                  <c:v>558</c:v>
                </c:pt>
                <c:pt idx="459">
                  <c:v>559</c:v>
                </c:pt>
                <c:pt idx="460">
                  <c:v>560</c:v>
                </c:pt>
                <c:pt idx="461">
                  <c:v>561</c:v>
                </c:pt>
                <c:pt idx="462">
                  <c:v>562</c:v>
                </c:pt>
                <c:pt idx="463">
                  <c:v>563</c:v>
                </c:pt>
                <c:pt idx="464">
                  <c:v>564</c:v>
                </c:pt>
                <c:pt idx="465">
                  <c:v>565</c:v>
                </c:pt>
                <c:pt idx="466">
                  <c:v>566</c:v>
                </c:pt>
                <c:pt idx="467">
                  <c:v>567</c:v>
                </c:pt>
                <c:pt idx="468">
                  <c:v>568</c:v>
                </c:pt>
                <c:pt idx="469">
                  <c:v>569</c:v>
                </c:pt>
                <c:pt idx="470">
                  <c:v>570</c:v>
                </c:pt>
                <c:pt idx="471">
                  <c:v>571</c:v>
                </c:pt>
                <c:pt idx="472">
                  <c:v>572</c:v>
                </c:pt>
                <c:pt idx="473">
                  <c:v>573</c:v>
                </c:pt>
                <c:pt idx="474">
                  <c:v>574</c:v>
                </c:pt>
                <c:pt idx="475">
                  <c:v>575</c:v>
                </c:pt>
                <c:pt idx="476">
                  <c:v>576</c:v>
                </c:pt>
                <c:pt idx="477">
                  <c:v>577</c:v>
                </c:pt>
                <c:pt idx="478">
                  <c:v>578</c:v>
                </c:pt>
                <c:pt idx="479">
                  <c:v>579</c:v>
                </c:pt>
                <c:pt idx="480">
                  <c:v>580</c:v>
                </c:pt>
                <c:pt idx="481">
                  <c:v>581</c:v>
                </c:pt>
                <c:pt idx="482">
                  <c:v>582</c:v>
                </c:pt>
                <c:pt idx="483">
                  <c:v>583</c:v>
                </c:pt>
                <c:pt idx="484">
                  <c:v>584</c:v>
                </c:pt>
                <c:pt idx="485">
                  <c:v>585</c:v>
                </c:pt>
                <c:pt idx="486">
                  <c:v>586</c:v>
                </c:pt>
                <c:pt idx="487">
                  <c:v>587</c:v>
                </c:pt>
                <c:pt idx="488">
                  <c:v>588</c:v>
                </c:pt>
                <c:pt idx="489">
                  <c:v>589</c:v>
                </c:pt>
                <c:pt idx="490">
                  <c:v>590</c:v>
                </c:pt>
                <c:pt idx="491">
                  <c:v>591</c:v>
                </c:pt>
                <c:pt idx="492">
                  <c:v>592</c:v>
                </c:pt>
                <c:pt idx="493">
                  <c:v>593</c:v>
                </c:pt>
                <c:pt idx="494">
                  <c:v>594</c:v>
                </c:pt>
                <c:pt idx="495">
                  <c:v>595</c:v>
                </c:pt>
                <c:pt idx="496">
                  <c:v>596</c:v>
                </c:pt>
                <c:pt idx="497">
                  <c:v>597</c:v>
                </c:pt>
                <c:pt idx="498">
                  <c:v>598</c:v>
                </c:pt>
                <c:pt idx="499">
                  <c:v>599</c:v>
                </c:pt>
                <c:pt idx="500">
                  <c:v>600</c:v>
                </c:pt>
                <c:pt idx="501">
                  <c:v>601</c:v>
                </c:pt>
                <c:pt idx="502">
                  <c:v>602</c:v>
                </c:pt>
                <c:pt idx="503">
                  <c:v>603</c:v>
                </c:pt>
                <c:pt idx="504">
                  <c:v>604</c:v>
                </c:pt>
                <c:pt idx="505">
                  <c:v>605</c:v>
                </c:pt>
                <c:pt idx="506">
                  <c:v>606</c:v>
                </c:pt>
                <c:pt idx="507">
                  <c:v>607</c:v>
                </c:pt>
                <c:pt idx="508">
                  <c:v>608</c:v>
                </c:pt>
                <c:pt idx="509">
                  <c:v>609</c:v>
                </c:pt>
                <c:pt idx="510">
                  <c:v>610</c:v>
                </c:pt>
                <c:pt idx="511">
                  <c:v>611</c:v>
                </c:pt>
                <c:pt idx="512">
                  <c:v>612</c:v>
                </c:pt>
                <c:pt idx="513">
                  <c:v>613</c:v>
                </c:pt>
                <c:pt idx="514">
                  <c:v>614</c:v>
                </c:pt>
                <c:pt idx="515">
                  <c:v>615</c:v>
                </c:pt>
                <c:pt idx="516">
                  <c:v>616</c:v>
                </c:pt>
                <c:pt idx="517">
                  <c:v>617</c:v>
                </c:pt>
                <c:pt idx="518">
                  <c:v>618</c:v>
                </c:pt>
                <c:pt idx="519">
                  <c:v>619</c:v>
                </c:pt>
                <c:pt idx="520">
                  <c:v>620</c:v>
                </c:pt>
                <c:pt idx="521">
                  <c:v>621</c:v>
                </c:pt>
                <c:pt idx="522">
                  <c:v>622</c:v>
                </c:pt>
                <c:pt idx="523">
                  <c:v>623</c:v>
                </c:pt>
                <c:pt idx="524">
                  <c:v>624</c:v>
                </c:pt>
                <c:pt idx="525">
                  <c:v>625</c:v>
                </c:pt>
                <c:pt idx="526">
                  <c:v>626</c:v>
                </c:pt>
                <c:pt idx="527">
                  <c:v>627</c:v>
                </c:pt>
                <c:pt idx="528">
                  <c:v>628</c:v>
                </c:pt>
                <c:pt idx="529">
                  <c:v>629</c:v>
                </c:pt>
                <c:pt idx="530">
                  <c:v>630</c:v>
                </c:pt>
                <c:pt idx="531">
                  <c:v>631</c:v>
                </c:pt>
                <c:pt idx="532">
                  <c:v>632</c:v>
                </c:pt>
                <c:pt idx="533">
                  <c:v>633</c:v>
                </c:pt>
                <c:pt idx="534">
                  <c:v>634</c:v>
                </c:pt>
                <c:pt idx="535">
                  <c:v>635</c:v>
                </c:pt>
                <c:pt idx="536">
                  <c:v>636</c:v>
                </c:pt>
                <c:pt idx="537">
                  <c:v>637</c:v>
                </c:pt>
                <c:pt idx="538">
                  <c:v>638</c:v>
                </c:pt>
                <c:pt idx="539">
                  <c:v>639</c:v>
                </c:pt>
                <c:pt idx="540">
                  <c:v>640</c:v>
                </c:pt>
                <c:pt idx="541">
                  <c:v>641</c:v>
                </c:pt>
                <c:pt idx="542">
                  <c:v>642</c:v>
                </c:pt>
                <c:pt idx="543">
                  <c:v>643</c:v>
                </c:pt>
                <c:pt idx="544">
                  <c:v>644</c:v>
                </c:pt>
                <c:pt idx="545">
                  <c:v>645</c:v>
                </c:pt>
                <c:pt idx="546">
                  <c:v>646</c:v>
                </c:pt>
                <c:pt idx="547">
                  <c:v>647</c:v>
                </c:pt>
                <c:pt idx="548">
                  <c:v>648</c:v>
                </c:pt>
                <c:pt idx="549">
                  <c:v>649</c:v>
                </c:pt>
                <c:pt idx="550">
                  <c:v>650</c:v>
                </c:pt>
                <c:pt idx="551">
                  <c:v>651</c:v>
                </c:pt>
                <c:pt idx="552">
                  <c:v>652</c:v>
                </c:pt>
                <c:pt idx="553">
                  <c:v>653</c:v>
                </c:pt>
                <c:pt idx="554">
                  <c:v>654</c:v>
                </c:pt>
                <c:pt idx="555">
                  <c:v>655</c:v>
                </c:pt>
                <c:pt idx="556">
                  <c:v>656</c:v>
                </c:pt>
                <c:pt idx="557">
                  <c:v>657</c:v>
                </c:pt>
                <c:pt idx="558">
                  <c:v>658</c:v>
                </c:pt>
                <c:pt idx="559">
                  <c:v>659</c:v>
                </c:pt>
                <c:pt idx="560">
                  <c:v>660</c:v>
                </c:pt>
                <c:pt idx="561">
                  <c:v>661</c:v>
                </c:pt>
                <c:pt idx="562">
                  <c:v>662</c:v>
                </c:pt>
                <c:pt idx="563">
                  <c:v>663</c:v>
                </c:pt>
                <c:pt idx="564">
                  <c:v>664</c:v>
                </c:pt>
                <c:pt idx="565">
                  <c:v>665</c:v>
                </c:pt>
                <c:pt idx="566">
                  <c:v>666</c:v>
                </c:pt>
                <c:pt idx="567">
                  <c:v>667</c:v>
                </c:pt>
                <c:pt idx="568">
                  <c:v>668</c:v>
                </c:pt>
                <c:pt idx="569">
                  <c:v>669</c:v>
                </c:pt>
                <c:pt idx="570">
                  <c:v>670</c:v>
                </c:pt>
                <c:pt idx="571">
                  <c:v>671</c:v>
                </c:pt>
                <c:pt idx="572">
                  <c:v>672</c:v>
                </c:pt>
                <c:pt idx="573">
                  <c:v>673</c:v>
                </c:pt>
                <c:pt idx="574">
                  <c:v>674</c:v>
                </c:pt>
                <c:pt idx="575">
                  <c:v>675</c:v>
                </c:pt>
                <c:pt idx="576">
                  <c:v>676</c:v>
                </c:pt>
                <c:pt idx="577">
                  <c:v>677</c:v>
                </c:pt>
                <c:pt idx="578">
                  <c:v>678</c:v>
                </c:pt>
                <c:pt idx="579">
                  <c:v>679</c:v>
                </c:pt>
                <c:pt idx="580">
                  <c:v>680</c:v>
                </c:pt>
                <c:pt idx="581">
                  <c:v>681</c:v>
                </c:pt>
                <c:pt idx="582">
                  <c:v>682</c:v>
                </c:pt>
                <c:pt idx="583">
                  <c:v>683</c:v>
                </c:pt>
                <c:pt idx="584">
                  <c:v>684</c:v>
                </c:pt>
                <c:pt idx="585">
                  <c:v>685</c:v>
                </c:pt>
                <c:pt idx="586">
                  <c:v>686</c:v>
                </c:pt>
                <c:pt idx="587">
                  <c:v>687</c:v>
                </c:pt>
                <c:pt idx="588">
                  <c:v>688</c:v>
                </c:pt>
                <c:pt idx="589">
                  <c:v>689</c:v>
                </c:pt>
                <c:pt idx="590">
                  <c:v>690</c:v>
                </c:pt>
                <c:pt idx="591">
                  <c:v>691</c:v>
                </c:pt>
                <c:pt idx="592">
                  <c:v>692</c:v>
                </c:pt>
                <c:pt idx="593">
                  <c:v>693</c:v>
                </c:pt>
                <c:pt idx="594">
                  <c:v>694</c:v>
                </c:pt>
                <c:pt idx="595">
                  <c:v>695</c:v>
                </c:pt>
                <c:pt idx="596">
                  <c:v>696</c:v>
                </c:pt>
                <c:pt idx="597">
                  <c:v>697</c:v>
                </c:pt>
                <c:pt idx="598">
                  <c:v>698</c:v>
                </c:pt>
                <c:pt idx="599">
                  <c:v>699</c:v>
                </c:pt>
                <c:pt idx="600">
                  <c:v>700</c:v>
                </c:pt>
                <c:pt idx="601">
                  <c:v>701</c:v>
                </c:pt>
                <c:pt idx="602">
                  <c:v>702</c:v>
                </c:pt>
                <c:pt idx="603">
                  <c:v>703</c:v>
                </c:pt>
                <c:pt idx="604">
                  <c:v>704</c:v>
                </c:pt>
                <c:pt idx="605">
                  <c:v>705</c:v>
                </c:pt>
                <c:pt idx="606">
                  <c:v>706</c:v>
                </c:pt>
                <c:pt idx="607">
                  <c:v>707</c:v>
                </c:pt>
                <c:pt idx="608">
                  <c:v>708</c:v>
                </c:pt>
                <c:pt idx="609">
                  <c:v>709</c:v>
                </c:pt>
                <c:pt idx="610">
                  <c:v>710</c:v>
                </c:pt>
                <c:pt idx="611">
                  <c:v>711</c:v>
                </c:pt>
                <c:pt idx="612">
                  <c:v>712</c:v>
                </c:pt>
                <c:pt idx="613">
                  <c:v>713</c:v>
                </c:pt>
                <c:pt idx="614">
                  <c:v>714</c:v>
                </c:pt>
                <c:pt idx="615">
                  <c:v>715</c:v>
                </c:pt>
                <c:pt idx="616">
                  <c:v>716</c:v>
                </c:pt>
                <c:pt idx="617">
                  <c:v>717</c:v>
                </c:pt>
                <c:pt idx="618">
                  <c:v>718</c:v>
                </c:pt>
                <c:pt idx="619">
                  <c:v>719</c:v>
                </c:pt>
                <c:pt idx="620">
                  <c:v>720</c:v>
                </c:pt>
                <c:pt idx="621">
                  <c:v>721</c:v>
                </c:pt>
                <c:pt idx="622">
                  <c:v>722</c:v>
                </c:pt>
                <c:pt idx="623">
                  <c:v>723</c:v>
                </c:pt>
                <c:pt idx="624">
                  <c:v>724</c:v>
                </c:pt>
                <c:pt idx="625">
                  <c:v>725</c:v>
                </c:pt>
                <c:pt idx="626">
                  <c:v>726</c:v>
                </c:pt>
                <c:pt idx="627">
                  <c:v>727</c:v>
                </c:pt>
                <c:pt idx="628">
                  <c:v>728</c:v>
                </c:pt>
                <c:pt idx="629">
                  <c:v>729</c:v>
                </c:pt>
                <c:pt idx="630">
                  <c:v>730</c:v>
                </c:pt>
                <c:pt idx="631">
                  <c:v>731</c:v>
                </c:pt>
                <c:pt idx="632">
                  <c:v>732</c:v>
                </c:pt>
                <c:pt idx="633">
                  <c:v>733</c:v>
                </c:pt>
                <c:pt idx="634">
                  <c:v>734</c:v>
                </c:pt>
                <c:pt idx="635">
                  <c:v>735</c:v>
                </c:pt>
                <c:pt idx="636">
                  <c:v>736</c:v>
                </c:pt>
                <c:pt idx="637">
                  <c:v>737</c:v>
                </c:pt>
                <c:pt idx="638">
                  <c:v>738</c:v>
                </c:pt>
                <c:pt idx="639">
                  <c:v>739</c:v>
                </c:pt>
                <c:pt idx="640">
                  <c:v>740</c:v>
                </c:pt>
                <c:pt idx="641">
                  <c:v>741</c:v>
                </c:pt>
                <c:pt idx="642">
                  <c:v>742</c:v>
                </c:pt>
                <c:pt idx="643">
                  <c:v>743</c:v>
                </c:pt>
                <c:pt idx="644">
                  <c:v>744</c:v>
                </c:pt>
                <c:pt idx="645">
                  <c:v>745</c:v>
                </c:pt>
                <c:pt idx="646">
                  <c:v>746</c:v>
                </c:pt>
                <c:pt idx="647">
                  <c:v>747</c:v>
                </c:pt>
                <c:pt idx="648">
                  <c:v>748</c:v>
                </c:pt>
                <c:pt idx="649">
                  <c:v>749</c:v>
                </c:pt>
                <c:pt idx="650">
                  <c:v>750</c:v>
                </c:pt>
                <c:pt idx="651">
                  <c:v>751</c:v>
                </c:pt>
                <c:pt idx="652">
                  <c:v>752</c:v>
                </c:pt>
                <c:pt idx="653">
                  <c:v>753</c:v>
                </c:pt>
                <c:pt idx="654">
                  <c:v>754</c:v>
                </c:pt>
                <c:pt idx="655">
                  <c:v>755</c:v>
                </c:pt>
                <c:pt idx="656">
                  <c:v>756</c:v>
                </c:pt>
                <c:pt idx="657">
                  <c:v>757</c:v>
                </c:pt>
                <c:pt idx="658">
                  <c:v>758</c:v>
                </c:pt>
                <c:pt idx="659">
                  <c:v>759</c:v>
                </c:pt>
                <c:pt idx="660">
                  <c:v>760</c:v>
                </c:pt>
                <c:pt idx="661">
                  <c:v>761</c:v>
                </c:pt>
                <c:pt idx="662">
                  <c:v>762</c:v>
                </c:pt>
                <c:pt idx="663">
                  <c:v>763</c:v>
                </c:pt>
                <c:pt idx="664">
                  <c:v>764</c:v>
                </c:pt>
                <c:pt idx="665">
                  <c:v>765</c:v>
                </c:pt>
                <c:pt idx="666">
                  <c:v>766</c:v>
                </c:pt>
                <c:pt idx="667">
                  <c:v>767</c:v>
                </c:pt>
                <c:pt idx="668">
                  <c:v>768</c:v>
                </c:pt>
                <c:pt idx="669">
                  <c:v>769</c:v>
                </c:pt>
                <c:pt idx="670">
                  <c:v>770</c:v>
                </c:pt>
                <c:pt idx="671">
                  <c:v>771</c:v>
                </c:pt>
                <c:pt idx="672">
                  <c:v>772</c:v>
                </c:pt>
                <c:pt idx="673">
                  <c:v>773</c:v>
                </c:pt>
                <c:pt idx="674">
                  <c:v>774</c:v>
                </c:pt>
                <c:pt idx="675">
                  <c:v>775</c:v>
                </c:pt>
                <c:pt idx="676">
                  <c:v>776</c:v>
                </c:pt>
                <c:pt idx="677">
                  <c:v>777</c:v>
                </c:pt>
                <c:pt idx="678">
                  <c:v>778</c:v>
                </c:pt>
                <c:pt idx="679">
                  <c:v>779</c:v>
                </c:pt>
                <c:pt idx="680">
                  <c:v>780</c:v>
                </c:pt>
                <c:pt idx="681">
                  <c:v>781</c:v>
                </c:pt>
                <c:pt idx="682">
                  <c:v>782</c:v>
                </c:pt>
                <c:pt idx="683">
                  <c:v>783</c:v>
                </c:pt>
                <c:pt idx="684">
                  <c:v>784</c:v>
                </c:pt>
                <c:pt idx="685">
                  <c:v>785</c:v>
                </c:pt>
                <c:pt idx="686">
                  <c:v>786</c:v>
                </c:pt>
                <c:pt idx="687">
                  <c:v>787</c:v>
                </c:pt>
                <c:pt idx="688">
                  <c:v>788</c:v>
                </c:pt>
                <c:pt idx="689">
                  <c:v>789</c:v>
                </c:pt>
                <c:pt idx="690">
                  <c:v>790</c:v>
                </c:pt>
                <c:pt idx="691">
                  <c:v>791</c:v>
                </c:pt>
                <c:pt idx="692">
                  <c:v>792</c:v>
                </c:pt>
                <c:pt idx="693">
                  <c:v>793</c:v>
                </c:pt>
                <c:pt idx="694">
                  <c:v>794</c:v>
                </c:pt>
                <c:pt idx="695">
                  <c:v>795</c:v>
                </c:pt>
                <c:pt idx="696">
                  <c:v>796</c:v>
                </c:pt>
                <c:pt idx="697">
                  <c:v>797</c:v>
                </c:pt>
                <c:pt idx="698">
                  <c:v>798</c:v>
                </c:pt>
                <c:pt idx="699">
                  <c:v>799</c:v>
                </c:pt>
                <c:pt idx="700">
                  <c:v>800</c:v>
                </c:pt>
                <c:pt idx="701">
                  <c:v>801</c:v>
                </c:pt>
                <c:pt idx="702">
                  <c:v>802</c:v>
                </c:pt>
                <c:pt idx="703">
                  <c:v>803</c:v>
                </c:pt>
                <c:pt idx="704">
                  <c:v>804</c:v>
                </c:pt>
                <c:pt idx="705">
                  <c:v>805</c:v>
                </c:pt>
                <c:pt idx="706">
                  <c:v>806</c:v>
                </c:pt>
                <c:pt idx="707">
                  <c:v>807</c:v>
                </c:pt>
                <c:pt idx="708">
                  <c:v>808</c:v>
                </c:pt>
                <c:pt idx="709">
                  <c:v>809</c:v>
                </c:pt>
                <c:pt idx="710">
                  <c:v>810</c:v>
                </c:pt>
                <c:pt idx="711">
                  <c:v>811</c:v>
                </c:pt>
                <c:pt idx="712">
                  <c:v>812</c:v>
                </c:pt>
                <c:pt idx="713">
                  <c:v>813</c:v>
                </c:pt>
                <c:pt idx="714">
                  <c:v>814</c:v>
                </c:pt>
                <c:pt idx="715">
                  <c:v>815</c:v>
                </c:pt>
                <c:pt idx="716">
                  <c:v>816</c:v>
                </c:pt>
                <c:pt idx="717">
                  <c:v>817</c:v>
                </c:pt>
                <c:pt idx="718">
                  <c:v>818</c:v>
                </c:pt>
                <c:pt idx="719">
                  <c:v>819</c:v>
                </c:pt>
                <c:pt idx="720">
                  <c:v>820</c:v>
                </c:pt>
                <c:pt idx="721">
                  <c:v>821</c:v>
                </c:pt>
                <c:pt idx="722">
                  <c:v>822</c:v>
                </c:pt>
                <c:pt idx="723">
                  <c:v>823</c:v>
                </c:pt>
                <c:pt idx="724">
                  <c:v>824</c:v>
                </c:pt>
                <c:pt idx="725">
                  <c:v>825</c:v>
                </c:pt>
                <c:pt idx="726">
                  <c:v>826</c:v>
                </c:pt>
                <c:pt idx="727">
                  <c:v>827</c:v>
                </c:pt>
                <c:pt idx="728">
                  <c:v>828</c:v>
                </c:pt>
                <c:pt idx="729">
                  <c:v>829</c:v>
                </c:pt>
                <c:pt idx="730">
                  <c:v>830</c:v>
                </c:pt>
                <c:pt idx="731">
                  <c:v>831</c:v>
                </c:pt>
                <c:pt idx="732">
                  <c:v>832</c:v>
                </c:pt>
                <c:pt idx="733">
                  <c:v>833</c:v>
                </c:pt>
                <c:pt idx="734">
                  <c:v>834</c:v>
                </c:pt>
                <c:pt idx="735">
                  <c:v>835</c:v>
                </c:pt>
                <c:pt idx="736">
                  <c:v>836</c:v>
                </c:pt>
                <c:pt idx="737">
                  <c:v>837</c:v>
                </c:pt>
                <c:pt idx="738">
                  <c:v>838</c:v>
                </c:pt>
                <c:pt idx="739">
                  <c:v>839</c:v>
                </c:pt>
                <c:pt idx="740">
                  <c:v>840</c:v>
                </c:pt>
                <c:pt idx="741">
                  <c:v>841</c:v>
                </c:pt>
                <c:pt idx="742">
                  <c:v>842</c:v>
                </c:pt>
                <c:pt idx="743">
                  <c:v>843</c:v>
                </c:pt>
                <c:pt idx="744">
                  <c:v>844</c:v>
                </c:pt>
                <c:pt idx="745">
                  <c:v>845</c:v>
                </c:pt>
                <c:pt idx="746">
                  <c:v>846</c:v>
                </c:pt>
                <c:pt idx="747">
                  <c:v>847</c:v>
                </c:pt>
                <c:pt idx="748">
                  <c:v>848</c:v>
                </c:pt>
                <c:pt idx="749">
                  <c:v>849</c:v>
                </c:pt>
                <c:pt idx="750">
                  <c:v>850</c:v>
                </c:pt>
                <c:pt idx="751">
                  <c:v>851</c:v>
                </c:pt>
                <c:pt idx="752">
                  <c:v>852</c:v>
                </c:pt>
                <c:pt idx="753">
                  <c:v>853</c:v>
                </c:pt>
                <c:pt idx="754">
                  <c:v>854</c:v>
                </c:pt>
                <c:pt idx="755">
                  <c:v>855</c:v>
                </c:pt>
                <c:pt idx="756">
                  <c:v>856</c:v>
                </c:pt>
                <c:pt idx="757">
                  <c:v>857</c:v>
                </c:pt>
                <c:pt idx="758">
                  <c:v>858</c:v>
                </c:pt>
                <c:pt idx="759">
                  <c:v>859</c:v>
                </c:pt>
                <c:pt idx="760">
                  <c:v>860</c:v>
                </c:pt>
                <c:pt idx="761">
                  <c:v>861</c:v>
                </c:pt>
                <c:pt idx="762">
                  <c:v>862</c:v>
                </c:pt>
                <c:pt idx="763">
                  <c:v>863</c:v>
                </c:pt>
                <c:pt idx="764">
                  <c:v>864</c:v>
                </c:pt>
                <c:pt idx="765">
                  <c:v>865</c:v>
                </c:pt>
                <c:pt idx="766">
                  <c:v>866</c:v>
                </c:pt>
                <c:pt idx="767">
                  <c:v>867</c:v>
                </c:pt>
                <c:pt idx="768">
                  <c:v>868</c:v>
                </c:pt>
                <c:pt idx="769">
                  <c:v>869</c:v>
                </c:pt>
                <c:pt idx="770">
                  <c:v>870</c:v>
                </c:pt>
                <c:pt idx="771">
                  <c:v>871</c:v>
                </c:pt>
                <c:pt idx="772">
                  <c:v>872</c:v>
                </c:pt>
                <c:pt idx="773">
                  <c:v>873</c:v>
                </c:pt>
                <c:pt idx="774">
                  <c:v>874</c:v>
                </c:pt>
                <c:pt idx="775">
                  <c:v>875</c:v>
                </c:pt>
                <c:pt idx="776">
                  <c:v>876</c:v>
                </c:pt>
                <c:pt idx="777">
                  <c:v>877</c:v>
                </c:pt>
                <c:pt idx="778">
                  <c:v>878</c:v>
                </c:pt>
                <c:pt idx="779">
                  <c:v>879</c:v>
                </c:pt>
                <c:pt idx="780">
                  <c:v>880</c:v>
                </c:pt>
                <c:pt idx="781">
                  <c:v>881</c:v>
                </c:pt>
                <c:pt idx="782">
                  <c:v>882</c:v>
                </c:pt>
                <c:pt idx="783">
                  <c:v>883</c:v>
                </c:pt>
                <c:pt idx="784">
                  <c:v>884</c:v>
                </c:pt>
                <c:pt idx="785">
                  <c:v>885</c:v>
                </c:pt>
                <c:pt idx="786">
                  <c:v>886</c:v>
                </c:pt>
                <c:pt idx="787">
                  <c:v>887</c:v>
                </c:pt>
                <c:pt idx="788">
                  <c:v>888</c:v>
                </c:pt>
                <c:pt idx="789">
                  <c:v>889</c:v>
                </c:pt>
                <c:pt idx="790">
                  <c:v>890</c:v>
                </c:pt>
                <c:pt idx="791">
                  <c:v>891</c:v>
                </c:pt>
                <c:pt idx="792">
                  <c:v>892</c:v>
                </c:pt>
                <c:pt idx="793">
                  <c:v>893</c:v>
                </c:pt>
                <c:pt idx="794">
                  <c:v>894</c:v>
                </c:pt>
                <c:pt idx="795">
                  <c:v>895</c:v>
                </c:pt>
                <c:pt idx="796">
                  <c:v>896</c:v>
                </c:pt>
                <c:pt idx="797">
                  <c:v>897</c:v>
                </c:pt>
                <c:pt idx="798">
                  <c:v>898</c:v>
                </c:pt>
                <c:pt idx="799">
                  <c:v>899</c:v>
                </c:pt>
                <c:pt idx="800">
                  <c:v>900</c:v>
                </c:pt>
                <c:pt idx="801">
                  <c:v>901</c:v>
                </c:pt>
                <c:pt idx="802">
                  <c:v>902</c:v>
                </c:pt>
                <c:pt idx="803">
                  <c:v>903</c:v>
                </c:pt>
                <c:pt idx="804">
                  <c:v>904</c:v>
                </c:pt>
                <c:pt idx="805">
                  <c:v>905</c:v>
                </c:pt>
                <c:pt idx="806">
                  <c:v>906</c:v>
                </c:pt>
                <c:pt idx="807">
                  <c:v>907</c:v>
                </c:pt>
                <c:pt idx="808">
                  <c:v>908</c:v>
                </c:pt>
                <c:pt idx="809">
                  <c:v>909</c:v>
                </c:pt>
                <c:pt idx="810">
                  <c:v>910</c:v>
                </c:pt>
                <c:pt idx="811">
                  <c:v>911</c:v>
                </c:pt>
                <c:pt idx="812">
                  <c:v>912</c:v>
                </c:pt>
                <c:pt idx="813">
                  <c:v>913</c:v>
                </c:pt>
                <c:pt idx="814">
                  <c:v>914</c:v>
                </c:pt>
                <c:pt idx="815">
                  <c:v>915</c:v>
                </c:pt>
                <c:pt idx="816">
                  <c:v>916</c:v>
                </c:pt>
                <c:pt idx="817">
                  <c:v>917</c:v>
                </c:pt>
                <c:pt idx="818">
                  <c:v>918</c:v>
                </c:pt>
                <c:pt idx="819">
                  <c:v>919</c:v>
                </c:pt>
                <c:pt idx="820">
                  <c:v>920</c:v>
                </c:pt>
                <c:pt idx="821">
                  <c:v>921</c:v>
                </c:pt>
                <c:pt idx="822">
                  <c:v>922</c:v>
                </c:pt>
                <c:pt idx="823">
                  <c:v>923</c:v>
                </c:pt>
                <c:pt idx="824">
                  <c:v>924</c:v>
                </c:pt>
                <c:pt idx="825">
                  <c:v>925</c:v>
                </c:pt>
                <c:pt idx="826">
                  <c:v>926</c:v>
                </c:pt>
                <c:pt idx="827">
                  <c:v>927</c:v>
                </c:pt>
                <c:pt idx="828">
                  <c:v>928</c:v>
                </c:pt>
                <c:pt idx="829">
                  <c:v>929</c:v>
                </c:pt>
                <c:pt idx="830">
                  <c:v>930</c:v>
                </c:pt>
                <c:pt idx="831">
                  <c:v>931</c:v>
                </c:pt>
                <c:pt idx="832">
                  <c:v>932</c:v>
                </c:pt>
                <c:pt idx="833">
                  <c:v>933</c:v>
                </c:pt>
                <c:pt idx="834">
                  <c:v>934</c:v>
                </c:pt>
                <c:pt idx="835">
                  <c:v>935</c:v>
                </c:pt>
                <c:pt idx="836">
                  <c:v>936</c:v>
                </c:pt>
                <c:pt idx="837">
                  <c:v>937</c:v>
                </c:pt>
                <c:pt idx="838">
                  <c:v>938</c:v>
                </c:pt>
                <c:pt idx="839">
                  <c:v>939</c:v>
                </c:pt>
                <c:pt idx="840">
                  <c:v>940</c:v>
                </c:pt>
                <c:pt idx="841">
                  <c:v>941</c:v>
                </c:pt>
                <c:pt idx="842">
                  <c:v>942</c:v>
                </c:pt>
                <c:pt idx="843">
                  <c:v>943</c:v>
                </c:pt>
                <c:pt idx="844">
                  <c:v>944</c:v>
                </c:pt>
                <c:pt idx="845">
                  <c:v>945</c:v>
                </c:pt>
                <c:pt idx="846">
                  <c:v>946</c:v>
                </c:pt>
                <c:pt idx="847">
                  <c:v>947</c:v>
                </c:pt>
                <c:pt idx="848">
                  <c:v>948</c:v>
                </c:pt>
                <c:pt idx="849">
                  <c:v>949</c:v>
                </c:pt>
                <c:pt idx="850">
                  <c:v>950</c:v>
                </c:pt>
                <c:pt idx="851">
                  <c:v>951</c:v>
                </c:pt>
                <c:pt idx="852">
                  <c:v>952</c:v>
                </c:pt>
                <c:pt idx="853">
                  <c:v>953</c:v>
                </c:pt>
                <c:pt idx="854">
                  <c:v>954</c:v>
                </c:pt>
                <c:pt idx="855">
                  <c:v>955</c:v>
                </c:pt>
                <c:pt idx="856">
                  <c:v>956</c:v>
                </c:pt>
                <c:pt idx="857">
                  <c:v>957</c:v>
                </c:pt>
                <c:pt idx="858">
                  <c:v>958</c:v>
                </c:pt>
                <c:pt idx="859">
                  <c:v>959</c:v>
                </c:pt>
                <c:pt idx="860">
                  <c:v>960</c:v>
                </c:pt>
                <c:pt idx="861">
                  <c:v>961</c:v>
                </c:pt>
                <c:pt idx="862">
                  <c:v>962</c:v>
                </c:pt>
                <c:pt idx="863">
                  <c:v>963</c:v>
                </c:pt>
                <c:pt idx="864">
                  <c:v>964</c:v>
                </c:pt>
                <c:pt idx="865">
                  <c:v>965</c:v>
                </c:pt>
                <c:pt idx="866">
                  <c:v>966</c:v>
                </c:pt>
                <c:pt idx="867">
                  <c:v>967</c:v>
                </c:pt>
                <c:pt idx="868">
                  <c:v>968</c:v>
                </c:pt>
                <c:pt idx="869">
                  <c:v>969</c:v>
                </c:pt>
                <c:pt idx="870">
                  <c:v>970</c:v>
                </c:pt>
                <c:pt idx="871">
                  <c:v>971</c:v>
                </c:pt>
                <c:pt idx="872">
                  <c:v>972</c:v>
                </c:pt>
                <c:pt idx="873">
                  <c:v>973</c:v>
                </c:pt>
                <c:pt idx="874">
                  <c:v>974</c:v>
                </c:pt>
                <c:pt idx="875">
                  <c:v>975</c:v>
                </c:pt>
                <c:pt idx="876">
                  <c:v>976</c:v>
                </c:pt>
                <c:pt idx="877">
                  <c:v>977</c:v>
                </c:pt>
                <c:pt idx="878">
                  <c:v>978</c:v>
                </c:pt>
                <c:pt idx="879">
                  <c:v>979</c:v>
                </c:pt>
                <c:pt idx="880">
                  <c:v>980</c:v>
                </c:pt>
                <c:pt idx="881">
                  <c:v>981</c:v>
                </c:pt>
                <c:pt idx="882">
                  <c:v>982</c:v>
                </c:pt>
                <c:pt idx="883">
                  <c:v>983</c:v>
                </c:pt>
                <c:pt idx="884">
                  <c:v>984</c:v>
                </c:pt>
                <c:pt idx="885">
                  <c:v>985</c:v>
                </c:pt>
                <c:pt idx="886">
                  <c:v>986</c:v>
                </c:pt>
                <c:pt idx="887">
                  <c:v>987</c:v>
                </c:pt>
                <c:pt idx="888">
                  <c:v>988</c:v>
                </c:pt>
                <c:pt idx="889">
                  <c:v>989</c:v>
                </c:pt>
                <c:pt idx="890">
                  <c:v>990</c:v>
                </c:pt>
                <c:pt idx="891">
                  <c:v>991</c:v>
                </c:pt>
                <c:pt idx="892">
                  <c:v>992</c:v>
                </c:pt>
                <c:pt idx="893">
                  <c:v>993</c:v>
                </c:pt>
                <c:pt idx="894">
                  <c:v>994</c:v>
                </c:pt>
                <c:pt idx="895">
                  <c:v>995</c:v>
                </c:pt>
                <c:pt idx="896">
                  <c:v>996</c:v>
                </c:pt>
                <c:pt idx="897">
                  <c:v>997</c:v>
                </c:pt>
                <c:pt idx="898">
                  <c:v>998</c:v>
                </c:pt>
                <c:pt idx="899">
                  <c:v>999</c:v>
                </c:pt>
                <c:pt idx="900">
                  <c:v>1000</c:v>
                </c:pt>
                <c:pt idx="901">
                  <c:v>1001</c:v>
                </c:pt>
                <c:pt idx="902">
                  <c:v>1002</c:v>
                </c:pt>
                <c:pt idx="903">
                  <c:v>1003</c:v>
                </c:pt>
                <c:pt idx="904">
                  <c:v>1004</c:v>
                </c:pt>
                <c:pt idx="905">
                  <c:v>1005</c:v>
                </c:pt>
                <c:pt idx="906">
                  <c:v>1006</c:v>
                </c:pt>
                <c:pt idx="907">
                  <c:v>1007</c:v>
                </c:pt>
                <c:pt idx="908">
                  <c:v>1008</c:v>
                </c:pt>
                <c:pt idx="909">
                  <c:v>1009</c:v>
                </c:pt>
                <c:pt idx="910">
                  <c:v>1010</c:v>
                </c:pt>
                <c:pt idx="911">
                  <c:v>1011</c:v>
                </c:pt>
                <c:pt idx="912">
                  <c:v>1012</c:v>
                </c:pt>
                <c:pt idx="913">
                  <c:v>1013</c:v>
                </c:pt>
                <c:pt idx="914">
                  <c:v>1014</c:v>
                </c:pt>
                <c:pt idx="915">
                  <c:v>1015</c:v>
                </c:pt>
                <c:pt idx="916">
                  <c:v>1016</c:v>
                </c:pt>
                <c:pt idx="917">
                  <c:v>1017</c:v>
                </c:pt>
                <c:pt idx="918">
                  <c:v>1018</c:v>
                </c:pt>
                <c:pt idx="919">
                  <c:v>1019</c:v>
                </c:pt>
                <c:pt idx="920">
                  <c:v>1020</c:v>
                </c:pt>
                <c:pt idx="921">
                  <c:v>1021</c:v>
                </c:pt>
                <c:pt idx="922">
                  <c:v>1022</c:v>
                </c:pt>
                <c:pt idx="923">
                  <c:v>1023</c:v>
                </c:pt>
                <c:pt idx="924">
                  <c:v>1024</c:v>
                </c:pt>
                <c:pt idx="925">
                  <c:v>1025</c:v>
                </c:pt>
                <c:pt idx="926">
                  <c:v>1026</c:v>
                </c:pt>
                <c:pt idx="927">
                  <c:v>1027</c:v>
                </c:pt>
                <c:pt idx="928">
                  <c:v>1028</c:v>
                </c:pt>
                <c:pt idx="929">
                  <c:v>1029</c:v>
                </c:pt>
                <c:pt idx="930">
                  <c:v>1030</c:v>
                </c:pt>
                <c:pt idx="931">
                  <c:v>1031</c:v>
                </c:pt>
                <c:pt idx="932">
                  <c:v>1032</c:v>
                </c:pt>
                <c:pt idx="933">
                  <c:v>1033</c:v>
                </c:pt>
                <c:pt idx="934">
                  <c:v>1034</c:v>
                </c:pt>
                <c:pt idx="935">
                  <c:v>1035</c:v>
                </c:pt>
                <c:pt idx="936">
                  <c:v>1036</c:v>
                </c:pt>
                <c:pt idx="937">
                  <c:v>1037</c:v>
                </c:pt>
                <c:pt idx="938">
                  <c:v>1038</c:v>
                </c:pt>
                <c:pt idx="939">
                  <c:v>1039</c:v>
                </c:pt>
                <c:pt idx="940">
                  <c:v>1040</c:v>
                </c:pt>
                <c:pt idx="941">
                  <c:v>1041</c:v>
                </c:pt>
                <c:pt idx="942">
                  <c:v>1042</c:v>
                </c:pt>
                <c:pt idx="943">
                  <c:v>1043</c:v>
                </c:pt>
                <c:pt idx="944">
                  <c:v>1044</c:v>
                </c:pt>
                <c:pt idx="945">
                  <c:v>1045</c:v>
                </c:pt>
                <c:pt idx="946">
                  <c:v>1046</c:v>
                </c:pt>
                <c:pt idx="947">
                  <c:v>1047</c:v>
                </c:pt>
                <c:pt idx="948">
                  <c:v>1048</c:v>
                </c:pt>
                <c:pt idx="949">
                  <c:v>1049</c:v>
                </c:pt>
                <c:pt idx="950">
                  <c:v>1050</c:v>
                </c:pt>
                <c:pt idx="951">
                  <c:v>1051</c:v>
                </c:pt>
                <c:pt idx="952">
                  <c:v>1052</c:v>
                </c:pt>
                <c:pt idx="953">
                  <c:v>1053</c:v>
                </c:pt>
                <c:pt idx="954">
                  <c:v>1054</c:v>
                </c:pt>
                <c:pt idx="955">
                  <c:v>1055</c:v>
                </c:pt>
                <c:pt idx="956">
                  <c:v>1056</c:v>
                </c:pt>
                <c:pt idx="957">
                  <c:v>1057</c:v>
                </c:pt>
                <c:pt idx="958">
                  <c:v>1058</c:v>
                </c:pt>
                <c:pt idx="959">
                  <c:v>1059</c:v>
                </c:pt>
                <c:pt idx="960">
                  <c:v>1060</c:v>
                </c:pt>
                <c:pt idx="961">
                  <c:v>1061</c:v>
                </c:pt>
                <c:pt idx="962">
                  <c:v>1062</c:v>
                </c:pt>
                <c:pt idx="963">
                  <c:v>1063</c:v>
                </c:pt>
                <c:pt idx="964">
                  <c:v>1064</c:v>
                </c:pt>
                <c:pt idx="965">
                  <c:v>1065</c:v>
                </c:pt>
                <c:pt idx="966">
                  <c:v>1066</c:v>
                </c:pt>
                <c:pt idx="967">
                  <c:v>1067</c:v>
                </c:pt>
                <c:pt idx="968">
                  <c:v>1068</c:v>
                </c:pt>
                <c:pt idx="969">
                  <c:v>1069</c:v>
                </c:pt>
                <c:pt idx="970">
                  <c:v>1070</c:v>
                </c:pt>
                <c:pt idx="971">
                  <c:v>1071</c:v>
                </c:pt>
                <c:pt idx="972">
                  <c:v>1072</c:v>
                </c:pt>
                <c:pt idx="973">
                  <c:v>1073</c:v>
                </c:pt>
                <c:pt idx="974">
                  <c:v>1074</c:v>
                </c:pt>
                <c:pt idx="975">
                  <c:v>1075</c:v>
                </c:pt>
                <c:pt idx="976">
                  <c:v>1076</c:v>
                </c:pt>
                <c:pt idx="977">
                  <c:v>1077</c:v>
                </c:pt>
                <c:pt idx="978">
                  <c:v>1078</c:v>
                </c:pt>
                <c:pt idx="979">
                  <c:v>1079</c:v>
                </c:pt>
                <c:pt idx="980">
                  <c:v>1080</c:v>
                </c:pt>
                <c:pt idx="981">
                  <c:v>1081</c:v>
                </c:pt>
                <c:pt idx="982">
                  <c:v>1082</c:v>
                </c:pt>
                <c:pt idx="983">
                  <c:v>1083</c:v>
                </c:pt>
                <c:pt idx="984">
                  <c:v>1084</c:v>
                </c:pt>
                <c:pt idx="985">
                  <c:v>1085</c:v>
                </c:pt>
                <c:pt idx="986">
                  <c:v>1086</c:v>
                </c:pt>
                <c:pt idx="987">
                  <c:v>1087</c:v>
                </c:pt>
                <c:pt idx="988">
                  <c:v>1088</c:v>
                </c:pt>
                <c:pt idx="989">
                  <c:v>1089</c:v>
                </c:pt>
                <c:pt idx="990">
                  <c:v>1090</c:v>
                </c:pt>
                <c:pt idx="991">
                  <c:v>1091</c:v>
                </c:pt>
                <c:pt idx="992">
                  <c:v>1092</c:v>
                </c:pt>
                <c:pt idx="993">
                  <c:v>1093</c:v>
                </c:pt>
                <c:pt idx="994">
                  <c:v>1094</c:v>
                </c:pt>
                <c:pt idx="995">
                  <c:v>1095</c:v>
                </c:pt>
                <c:pt idx="996">
                  <c:v>1096</c:v>
                </c:pt>
                <c:pt idx="997">
                  <c:v>1097</c:v>
                </c:pt>
                <c:pt idx="998">
                  <c:v>1098</c:v>
                </c:pt>
                <c:pt idx="999">
                  <c:v>1099</c:v>
                </c:pt>
                <c:pt idx="1000">
                  <c:v>1100</c:v>
                </c:pt>
                <c:pt idx="1001">
                  <c:v>1101</c:v>
                </c:pt>
                <c:pt idx="1002">
                  <c:v>1102</c:v>
                </c:pt>
                <c:pt idx="1003">
                  <c:v>1103</c:v>
                </c:pt>
                <c:pt idx="1004">
                  <c:v>1104</c:v>
                </c:pt>
                <c:pt idx="1005">
                  <c:v>1105</c:v>
                </c:pt>
                <c:pt idx="1006">
                  <c:v>1106</c:v>
                </c:pt>
                <c:pt idx="1007">
                  <c:v>1107</c:v>
                </c:pt>
                <c:pt idx="1008">
                  <c:v>1108</c:v>
                </c:pt>
                <c:pt idx="1009">
                  <c:v>1109</c:v>
                </c:pt>
                <c:pt idx="1010">
                  <c:v>1110</c:v>
                </c:pt>
                <c:pt idx="1011">
                  <c:v>1111</c:v>
                </c:pt>
                <c:pt idx="1012">
                  <c:v>1112</c:v>
                </c:pt>
                <c:pt idx="1013">
                  <c:v>1113</c:v>
                </c:pt>
                <c:pt idx="1014">
                  <c:v>1114</c:v>
                </c:pt>
                <c:pt idx="1015">
                  <c:v>1115</c:v>
                </c:pt>
                <c:pt idx="1016">
                  <c:v>1116</c:v>
                </c:pt>
                <c:pt idx="1017">
                  <c:v>1117</c:v>
                </c:pt>
                <c:pt idx="1018">
                  <c:v>1118</c:v>
                </c:pt>
                <c:pt idx="1019">
                  <c:v>1119</c:v>
                </c:pt>
                <c:pt idx="1020">
                  <c:v>1120</c:v>
                </c:pt>
                <c:pt idx="1021">
                  <c:v>1121</c:v>
                </c:pt>
                <c:pt idx="1022">
                  <c:v>1122</c:v>
                </c:pt>
                <c:pt idx="1023">
                  <c:v>1123</c:v>
                </c:pt>
                <c:pt idx="1024">
                  <c:v>1124</c:v>
                </c:pt>
                <c:pt idx="1025">
                  <c:v>1125</c:v>
                </c:pt>
                <c:pt idx="1026">
                  <c:v>1126</c:v>
                </c:pt>
                <c:pt idx="1027">
                  <c:v>1127</c:v>
                </c:pt>
                <c:pt idx="1028">
                  <c:v>1128</c:v>
                </c:pt>
                <c:pt idx="1029">
                  <c:v>1129</c:v>
                </c:pt>
                <c:pt idx="1030">
                  <c:v>1130</c:v>
                </c:pt>
                <c:pt idx="1031">
                  <c:v>1131</c:v>
                </c:pt>
                <c:pt idx="1032">
                  <c:v>1132</c:v>
                </c:pt>
                <c:pt idx="1033">
                  <c:v>1133</c:v>
                </c:pt>
                <c:pt idx="1034">
                  <c:v>1134</c:v>
                </c:pt>
                <c:pt idx="1035">
                  <c:v>1135</c:v>
                </c:pt>
                <c:pt idx="1036">
                  <c:v>1136</c:v>
                </c:pt>
                <c:pt idx="1037">
                  <c:v>1137</c:v>
                </c:pt>
                <c:pt idx="1038">
                  <c:v>1138</c:v>
                </c:pt>
                <c:pt idx="1039">
                  <c:v>1139</c:v>
                </c:pt>
                <c:pt idx="1040">
                  <c:v>1140</c:v>
                </c:pt>
                <c:pt idx="1041">
                  <c:v>1141</c:v>
                </c:pt>
                <c:pt idx="1042">
                  <c:v>1142</c:v>
                </c:pt>
                <c:pt idx="1043">
                  <c:v>1143</c:v>
                </c:pt>
                <c:pt idx="1044">
                  <c:v>1144</c:v>
                </c:pt>
                <c:pt idx="1045">
                  <c:v>1145</c:v>
                </c:pt>
                <c:pt idx="1046">
                  <c:v>1146</c:v>
                </c:pt>
                <c:pt idx="1047">
                  <c:v>1147</c:v>
                </c:pt>
                <c:pt idx="1048">
                  <c:v>1148</c:v>
                </c:pt>
                <c:pt idx="1049">
                  <c:v>1149</c:v>
                </c:pt>
                <c:pt idx="1050">
                  <c:v>1150</c:v>
                </c:pt>
                <c:pt idx="1051">
                  <c:v>1151</c:v>
                </c:pt>
                <c:pt idx="1052">
                  <c:v>1152</c:v>
                </c:pt>
                <c:pt idx="1053">
                  <c:v>1153</c:v>
                </c:pt>
                <c:pt idx="1054">
                  <c:v>1154</c:v>
                </c:pt>
                <c:pt idx="1055">
                  <c:v>1155</c:v>
                </c:pt>
                <c:pt idx="1056">
                  <c:v>1156</c:v>
                </c:pt>
                <c:pt idx="1057">
                  <c:v>1157</c:v>
                </c:pt>
                <c:pt idx="1058">
                  <c:v>1158</c:v>
                </c:pt>
                <c:pt idx="1059">
                  <c:v>1159</c:v>
                </c:pt>
                <c:pt idx="1060">
                  <c:v>1160</c:v>
                </c:pt>
                <c:pt idx="1061">
                  <c:v>1161</c:v>
                </c:pt>
                <c:pt idx="1062">
                  <c:v>1162</c:v>
                </c:pt>
                <c:pt idx="1063">
                  <c:v>1163</c:v>
                </c:pt>
                <c:pt idx="1064">
                  <c:v>1164</c:v>
                </c:pt>
                <c:pt idx="1065">
                  <c:v>1165</c:v>
                </c:pt>
                <c:pt idx="1066">
                  <c:v>1166</c:v>
                </c:pt>
                <c:pt idx="1067">
                  <c:v>1167</c:v>
                </c:pt>
                <c:pt idx="1068">
                  <c:v>1168</c:v>
                </c:pt>
                <c:pt idx="1069">
                  <c:v>1169</c:v>
                </c:pt>
                <c:pt idx="1070">
                  <c:v>1170</c:v>
                </c:pt>
                <c:pt idx="1071">
                  <c:v>1171</c:v>
                </c:pt>
                <c:pt idx="1072">
                  <c:v>1172</c:v>
                </c:pt>
                <c:pt idx="1073">
                  <c:v>1173</c:v>
                </c:pt>
                <c:pt idx="1074">
                  <c:v>1174</c:v>
                </c:pt>
                <c:pt idx="1075">
                  <c:v>1175</c:v>
                </c:pt>
                <c:pt idx="1076">
                  <c:v>1176</c:v>
                </c:pt>
                <c:pt idx="1077">
                  <c:v>1177</c:v>
                </c:pt>
                <c:pt idx="1078">
                  <c:v>1178</c:v>
                </c:pt>
                <c:pt idx="1079">
                  <c:v>1179</c:v>
                </c:pt>
                <c:pt idx="1080">
                  <c:v>1180</c:v>
                </c:pt>
                <c:pt idx="1081">
                  <c:v>1181</c:v>
                </c:pt>
                <c:pt idx="1082">
                  <c:v>1182</c:v>
                </c:pt>
                <c:pt idx="1083">
                  <c:v>1183</c:v>
                </c:pt>
                <c:pt idx="1084">
                  <c:v>1184</c:v>
                </c:pt>
                <c:pt idx="1085">
                  <c:v>1185</c:v>
                </c:pt>
                <c:pt idx="1086">
                  <c:v>1186</c:v>
                </c:pt>
                <c:pt idx="1087">
                  <c:v>1187</c:v>
                </c:pt>
                <c:pt idx="1088">
                  <c:v>1188</c:v>
                </c:pt>
                <c:pt idx="1089">
                  <c:v>1189</c:v>
                </c:pt>
                <c:pt idx="1090">
                  <c:v>1190</c:v>
                </c:pt>
                <c:pt idx="1091">
                  <c:v>1191</c:v>
                </c:pt>
                <c:pt idx="1092">
                  <c:v>1192</c:v>
                </c:pt>
                <c:pt idx="1093">
                  <c:v>1193</c:v>
                </c:pt>
                <c:pt idx="1094">
                  <c:v>1194</c:v>
                </c:pt>
                <c:pt idx="1095">
                  <c:v>1195</c:v>
                </c:pt>
                <c:pt idx="1096">
                  <c:v>1196</c:v>
                </c:pt>
                <c:pt idx="1097">
                  <c:v>1197</c:v>
                </c:pt>
                <c:pt idx="1098">
                  <c:v>1198</c:v>
                </c:pt>
                <c:pt idx="1099">
                  <c:v>1199</c:v>
                </c:pt>
                <c:pt idx="1100">
                  <c:v>1200</c:v>
                </c:pt>
                <c:pt idx="1101">
                  <c:v>1201</c:v>
                </c:pt>
                <c:pt idx="1102">
                  <c:v>1202</c:v>
                </c:pt>
                <c:pt idx="1103">
                  <c:v>1203</c:v>
                </c:pt>
                <c:pt idx="1104">
                  <c:v>1204</c:v>
                </c:pt>
                <c:pt idx="1105">
                  <c:v>1205</c:v>
                </c:pt>
                <c:pt idx="1106">
                  <c:v>1206</c:v>
                </c:pt>
                <c:pt idx="1107">
                  <c:v>1207</c:v>
                </c:pt>
                <c:pt idx="1108">
                  <c:v>1208</c:v>
                </c:pt>
                <c:pt idx="1109">
                  <c:v>1209</c:v>
                </c:pt>
                <c:pt idx="1110">
                  <c:v>1210</c:v>
                </c:pt>
                <c:pt idx="1111">
                  <c:v>1211</c:v>
                </c:pt>
                <c:pt idx="1112">
                  <c:v>1212</c:v>
                </c:pt>
                <c:pt idx="1113">
                  <c:v>1213</c:v>
                </c:pt>
                <c:pt idx="1114">
                  <c:v>1214</c:v>
                </c:pt>
                <c:pt idx="1115">
                  <c:v>1215</c:v>
                </c:pt>
                <c:pt idx="1116">
                  <c:v>1216</c:v>
                </c:pt>
                <c:pt idx="1117">
                  <c:v>1217</c:v>
                </c:pt>
                <c:pt idx="1118">
                  <c:v>1218</c:v>
                </c:pt>
                <c:pt idx="1119">
                  <c:v>1219</c:v>
                </c:pt>
                <c:pt idx="1120">
                  <c:v>1220</c:v>
                </c:pt>
                <c:pt idx="1121">
                  <c:v>1221</c:v>
                </c:pt>
                <c:pt idx="1122">
                  <c:v>1222</c:v>
                </c:pt>
                <c:pt idx="1123">
                  <c:v>1223</c:v>
                </c:pt>
                <c:pt idx="1124">
                  <c:v>1224</c:v>
                </c:pt>
                <c:pt idx="1125">
                  <c:v>1225</c:v>
                </c:pt>
                <c:pt idx="1126">
                  <c:v>1226</c:v>
                </c:pt>
                <c:pt idx="1127">
                  <c:v>1227</c:v>
                </c:pt>
                <c:pt idx="1128">
                  <c:v>1228</c:v>
                </c:pt>
                <c:pt idx="1129">
                  <c:v>1229</c:v>
                </c:pt>
                <c:pt idx="1130">
                  <c:v>1230</c:v>
                </c:pt>
                <c:pt idx="1131">
                  <c:v>1231</c:v>
                </c:pt>
                <c:pt idx="1132">
                  <c:v>1232</c:v>
                </c:pt>
                <c:pt idx="1133">
                  <c:v>1233</c:v>
                </c:pt>
                <c:pt idx="1134">
                  <c:v>1234</c:v>
                </c:pt>
                <c:pt idx="1135">
                  <c:v>1235</c:v>
                </c:pt>
                <c:pt idx="1136">
                  <c:v>1236</c:v>
                </c:pt>
                <c:pt idx="1137">
                  <c:v>1237</c:v>
                </c:pt>
                <c:pt idx="1138">
                  <c:v>1238</c:v>
                </c:pt>
                <c:pt idx="1139">
                  <c:v>1239</c:v>
                </c:pt>
                <c:pt idx="1140">
                  <c:v>1240</c:v>
                </c:pt>
                <c:pt idx="1141">
                  <c:v>1241</c:v>
                </c:pt>
                <c:pt idx="1142">
                  <c:v>1242</c:v>
                </c:pt>
                <c:pt idx="1143">
                  <c:v>1243</c:v>
                </c:pt>
                <c:pt idx="1144">
                  <c:v>1244</c:v>
                </c:pt>
                <c:pt idx="1145">
                  <c:v>1245</c:v>
                </c:pt>
                <c:pt idx="1146">
                  <c:v>1246</c:v>
                </c:pt>
                <c:pt idx="1147">
                  <c:v>1247</c:v>
                </c:pt>
                <c:pt idx="1148">
                  <c:v>1248</c:v>
                </c:pt>
                <c:pt idx="1149">
                  <c:v>1249</c:v>
                </c:pt>
                <c:pt idx="1150">
                  <c:v>1250</c:v>
                </c:pt>
                <c:pt idx="1151">
                  <c:v>1251</c:v>
                </c:pt>
                <c:pt idx="1152">
                  <c:v>1252</c:v>
                </c:pt>
                <c:pt idx="1153">
                  <c:v>1253</c:v>
                </c:pt>
                <c:pt idx="1154">
                  <c:v>1254</c:v>
                </c:pt>
                <c:pt idx="1155">
                  <c:v>1255</c:v>
                </c:pt>
                <c:pt idx="1156">
                  <c:v>1256</c:v>
                </c:pt>
                <c:pt idx="1157">
                  <c:v>1257</c:v>
                </c:pt>
                <c:pt idx="1158">
                  <c:v>1258</c:v>
                </c:pt>
                <c:pt idx="1159">
                  <c:v>1259</c:v>
                </c:pt>
                <c:pt idx="1160">
                  <c:v>1260</c:v>
                </c:pt>
                <c:pt idx="1161">
                  <c:v>1261</c:v>
                </c:pt>
                <c:pt idx="1162">
                  <c:v>1262</c:v>
                </c:pt>
                <c:pt idx="1163">
                  <c:v>1263</c:v>
                </c:pt>
                <c:pt idx="1164">
                  <c:v>1264</c:v>
                </c:pt>
                <c:pt idx="1165">
                  <c:v>1265</c:v>
                </c:pt>
                <c:pt idx="1166">
                  <c:v>1266</c:v>
                </c:pt>
                <c:pt idx="1167">
                  <c:v>1267</c:v>
                </c:pt>
                <c:pt idx="1168">
                  <c:v>1268</c:v>
                </c:pt>
                <c:pt idx="1169">
                  <c:v>1269</c:v>
                </c:pt>
                <c:pt idx="1170">
                  <c:v>1270</c:v>
                </c:pt>
                <c:pt idx="1171">
                  <c:v>1271</c:v>
                </c:pt>
                <c:pt idx="1172">
                  <c:v>1272</c:v>
                </c:pt>
                <c:pt idx="1173">
                  <c:v>1273</c:v>
                </c:pt>
                <c:pt idx="1174">
                  <c:v>1274</c:v>
                </c:pt>
                <c:pt idx="1175">
                  <c:v>1275</c:v>
                </c:pt>
                <c:pt idx="1176">
                  <c:v>1276</c:v>
                </c:pt>
                <c:pt idx="1177">
                  <c:v>1277</c:v>
                </c:pt>
                <c:pt idx="1178">
                  <c:v>1278</c:v>
                </c:pt>
                <c:pt idx="1179">
                  <c:v>1279</c:v>
                </c:pt>
                <c:pt idx="1180">
                  <c:v>1280</c:v>
                </c:pt>
                <c:pt idx="1181">
                  <c:v>1281</c:v>
                </c:pt>
                <c:pt idx="1182">
                  <c:v>1282</c:v>
                </c:pt>
                <c:pt idx="1183">
                  <c:v>1283</c:v>
                </c:pt>
                <c:pt idx="1184">
                  <c:v>1284</c:v>
                </c:pt>
                <c:pt idx="1185">
                  <c:v>1285</c:v>
                </c:pt>
                <c:pt idx="1186">
                  <c:v>1286</c:v>
                </c:pt>
                <c:pt idx="1187">
                  <c:v>1287</c:v>
                </c:pt>
                <c:pt idx="1188">
                  <c:v>1288</c:v>
                </c:pt>
                <c:pt idx="1189">
                  <c:v>1289</c:v>
                </c:pt>
                <c:pt idx="1190">
                  <c:v>1290</c:v>
                </c:pt>
                <c:pt idx="1191">
                  <c:v>1291</c:v>
                </c:pt>
                <c:pt idx="1192">
                  <c:v>1292</c:v>
                </c:pt>
                <c:pt idx="1193">
                  <c:v>1293</c:v>
                </c:pt>
                <c:pt idx="1194">
                  <c:v>1294</c:v>
                </c:pt>
                <c:pt idx="1195">
                  <c:v>1295</c:v>
                </c:pt>
                <c:pt idx="1196">
                  <c:v>1296</c:v>
                </c:pt>
                <c:pt idx="1197">
                  <c:v>1297</c:v>
                </c:pt>
                <c:pt idx="1198">
                  <c:v>1298</c:v>
                </c:pt>
                <c:pt idx="1199">
                  <c:v>1299</c:v>
                </c:pt>
                <c:pt idx="1200">
                  <c:v>1300</c:v>
                </c:pt>
                <c:pt idx="1201">
                  <c:v>1301</c:v>
                </c:pt>
                <c:pt idx="1202">
                  <c:v>1302</c:v>
                </c:pt>
                <c:pt idx="1203">
                  <c:v>1303</c:v>
                </c:pt>
                <c:pt idx="1204">
                  <c:v>1304</c:v>
                </c:pt>
                <c:pt idx="1205">
                  <c:v>1305</c:v>
                </c:pt>
                <c:pt idx="1206">
                  <c:v>1306</c:v>
                </c:pt>
                <c:pt idx="1207">
                  <c:v>1307</c:v>
                </c:pt>
                <c:pt idx="1208">
                  <c:v>1308</c:v>
                </c:pt>
                <c:pt idx="1209">
                  <c:v>1309</c:v>
                </c:pt>
                <c:pt idx="1210">
                  <c:v>1310</c:v>
                </c:pt>
                <c:pt idx="1211">
                  <c:v>1311</c:v>
                </c:pt>
                <c:pt idx="1212">
                  <c:v>1312</c:v>
                </c:pt>
                <c:pt idx="1213">
                  <c:v>1313</c:v>
                </c:pt>
                <c:pt idx="1214">
                  <c:v>1314</c:v>
                </c:pt>
                <c:pt idx="1215">
                  <c:v>1315</c:v>
                </c:pt>
                <c:pt idx="1216">
                  <c:v>1316</c:v>
                </c:pt>
                <c:pt idx="1217">
                  <c:v>1317</c:v>
                </c:pt>
                <c:pt idx="1218">
                  <c:v>1318</c:v>
                </c:pt>
                <c:pt idx="1219">
                  <c:v>1319</c:v>
                </c:pt>
                <c:pt idx="1220">
                  <c:v>1320</c:v>
                </c:pt>
                <c:pt idx="1221">
                  <c:v>1321</c:v>
                </c:pt>
                <c:pt idx="1222">
                  <c:v>1322</c:v>
                </c:pt>
                <c:pt idx="1223">
                  <c:v>1323</c:v>
                </c:pt>
                <c:pt idx="1224">
                  <c:v>1324</c:v>
                </c:pt>
                <c:pt idx="1225">
                  <c:v>1325</c:v>
                </c:pt>
                <c:pt idx="1226">
                  <c:v>1326</c:v>
                </c:pt>
                <c:pt idx="1227">
                  <c:v>1327</c:v>
                </c:pt>
                <c:pt idx="1228">
                  <c:v>1328</c:v>
                </c:pt>
                <c:pt idx="1229">
                  <c:v>1329</c:v>
                </c:pt>
                <c:pt idx="1230">
                  <c:v>1330</c:v>
                </c:pt>
                <c:pt idx="1231">
                  <c:v>1331</c:v>
                </c:pt>
                <c:pt idx="1232">
                  <c:v>1332</c:v>
                </c:pt>
                <c:pt idx="1233">
                  <c:v>1333</c:v>
                </c:pt>
                <c:pt idx="1234">
                  <c:v>1334</c:v>
                </c:pt>
                <c:pt idx="1235">
                  <c:v>1335</c:v>
                </c:pt>
                <c:pt idx="1236">
                  <c:v>1336</c:v>
                </c:pt>
                <c:pt idx="1237">
                  <c:v>1337</c:v>
                </c:pt>
                <c:pt idx="1238">
                  <c:v>1338</c:v>
                </c:pt>
                <c:pt idx="1239">
                  <c:v>1339</c:v>
                </c:pt>
                <c:pt idx="1240">
                  <c:v>1340</c:v>
                </c:pt>
                <c:pt idx="1241">
                  <c:v>1341</c:v>
                </c:pt>
                <c:pt idx="1242">
                  <c:v>1342</c:v>
                </c:pt>
                <c:pt idx="1243">
                  <c:v>1343</c:v>
                </c:pt>
                <c:pt idx="1244">
                  <c:v>1344</c:v>
                </c:pt>
                <c:pt idx="1245">
                  <c:v>1345</c:v>
                </c:pt>
                <c:pt idx="1246">
                  <c:v>1346</c:v>
                </c:pt>
                <c:pt idx="1247">
                  <c:v>1347</c:v>
                </c:pt>
                <c:pt idx="1248">
                  <c:v>1348</c:v>
                </c:pt>
                <c:pt idx="1249">
                  <c:v>1349</c:v>
                </c:pt>
                <c:pt idx="1250">
                  <c:v>1350</c:v>
                </c:pt>
                <c:pt idx="1251">
                  <c:v>1351</c:v>
                </c:pt>
                <c:pt idx="1252">
                  <c:v>1352</c:v>
                </c:pt>
                <c:pt idx="1253">
                  <c:v>1353</c:v>
                </c:pt>
                <c:pt idx="1254">
                  <c:v>1354</c:v>
                </c:pt>
                <c:pt idx="1255">
                  <c:v>1355</c:v>
                </c:pt>
                <c:pt idx="1256">
                  <c:v>1356</c:v>
                </c:pt>
                <c:pt idx="1257">
                  <c:v>1357</c:v>
                </c:pt>
                <c:pt idx="1258">
                  <c:v>1358</c:v>
                </c:pt>
                <c:pt idx="1259">
                  <c:v>1359</c:v>
                </c:pt>
                <c:pt idx="1260">
                  <c:v>1360</c:v>
                </c:pt>
                <c:pt idx="1261">
                  <c:v>1361</c:v>
                </c:pt>
                <c:pt idx="1262">
                  <c:v>1362</c:v>
                </c:pt>
                <c:pt idx="1263">
                  <c:v>1363</c:v>
                </c:pt>
                <c:pt idx="1264">
                  <c:v>1364</c:v>
                </c:pt>
                <c:pt idx="1265">
                  <c:v>1365</c:v>
                </c:pt>
                <c:pt idx="1266">
                  <c:v>1366</c:v>
                </c:pt>
                <c:pt idx="1267">
                  <c:v>1367</c:v>
                </c:pt>
                <c:pt idx="1268">
                  <c:v>1368</c:v>
                </c:pt>
                <c:pt idx="1269">
                  <c:v>1369</c:v>
                </c:pt>
                <c:pt idx="1270">
                  <c:v>1370</c:v>
                </c:pt>
                <c:pt idx="1271">
                  <c:v>1371</c:v>
                </c:pt>
                <c:pt idx="1272">
                  <c:v>1372</c:v>
                </c:pt>
                <c:pt idx="1273">
                  <c:v>1373</c:v>
                </c:pt>
                <c:pt idx="1274">
                  <c:v>1374</c:v>
                </c:pt>
                <c:pt idx="1275">
                  <c:v>1375</c:v>
                </c:pt>
                <c:pt idx="1276">
                  <c:v>1376</c:v>
                </c:pt>
                <c:pt idx="1277">
                  <c:v>1377</c:v>
                </c:pt>
                <c:pt idx="1278">
                  <c:v>1378</c:v>
                </c:pt>
                <c:pt idx="1279">
                  <c:v>1379</c:v>
                </c:pt>
                <c:pt idx="1280">
                  <c:v>1380</c:v>
                </c:pt>
                <c:pt idx="1281">
                  <c:v>1381</c:v>
                </c:pt>
                <c:pt idx="1282">
                  <c:v>1382</c:v>
                </c:pt>
                <c:pt idx="1283">
                  <c:v>1383</c:v>
                </c:pt>
                <c:pt idx="1284">
                  <c:v>1384</c:v>
                </c:pt>
                <c:pt idx="1285">
                  <c:v>1385</c:v>
                </c:pt>
                <c:pt idx="1286">
                  <c:v>1386</c:v>
                </c:pt>
                <c:pt idx="1287">
                  <c:v>1387</c:v>
                </c:pt>
                <c:pt idx="1288">
                  <c:v>1388</c:v>
                </c:pt>
                <c:pt idx="1289">
                  <c:v>1389</c:v>
                </c:pt>
                <c:pt idx="1290">
                  <c:v>1390</c:v>
                </c:pt>
                <c:pt idx="1291">
                  <c:v>1391</c:v>
                </c:pt>
                <c:pt idx="1292">
                  <c:v>1392</c:v>
                </c:pt>
                <c:pt idx="1293">
                  <c:v>1393</c:v>
                </c:pt>
                <c:pt idx="1294">
                  <c:v>1394</c:v>
                </c:pt>
                <c:pt idx="1295">
                  <c:v>1395</c:v>
                </c:pt>
                <c:pt idx="1296">
                  <c:v>1396</c:v>
                </c:pt>
                <c:pt idx="1297">
                  <c:v>1397</c:v>
                </c:pt>
                <c:pt idx="1298">
                  <c:v>1398</c:v>
                </c:pt>
                <c:pt idx="1299">
                  <c:v>1399</c:v>
                </c:pt>
                <c:pt idx="1300">
                  <c:v>1400</c:v>
                </c:pt>
                <c:pt idx="1301">
                  <c:v>1401</c:v>
                </c:pt>
                <c:pt idx="1302">
                  <c:v>1402</c:v>
                </c:pt>
                <c:pt idx="1303">
                  <c:v>1403</c:v>
                </c:pt>
                <c:pt idx="1304">
                  <c:v>1404</c:v>
                </c:pt>
                <c:pt idx="1305">
                  <c:v>1405</c:v>
                </c:pt>
                <c:pt idx="1306">
                  <c:v>1406</c:v>
                </c:pt>
                <c:pt idx="1307">
                  <c:v>1407</c:v>
                </c:pt>
                <c:pt idx="1308">
                  <c:v>1408</c:v>
                </c:pt>
                <c:pt idx="1309">
                  <c:v>1409</c:v>
                </c:pt>
                <c:pt idx="1310">
                  <c:v>1410</c:v>
                </c:pt>
                <c:pt idx="1311">
                  <c:v>1411</c:v>
                </c:pt>
                <c:pt idx="1312">
                  <c:v>1412</c:v>
                </c:pt>
                <c:pt idx="1313">
                  <c:v>1413</c:v>
                </c:pt>
                <c:pt idx="1314">
                  <c:v>1414</c:v>
                </c:pt>
                <c:pt idx="1315">
                  <c:v>1415</c:v>
                </c:pt>
                <c:pt idx="1316">
                  <c:v>1416</c:v>
                </c:pt>
                <c:pt idx="1317">
                  <c:v>1417</c:v>
                </c:pt>
                <c:pt idx="1318">
                  <c:v>1418</c:v>
                </c:pt>
                <c:pt idx="1319">
                  <c:v>1419</c:v>
                </c:pt>
                <c:pt idx="1320">
                  <c:v>1420</c:v>
                </c:pt>
                <c:pt idx="1321">
                  <c:v>1421</c:v>
                </c:pt>
                <c:pt idx="1322">
                  <c:v>1422</c:v>
                </c:pt>
                <c:pt idx="1323">
                  <c:v>1423</c:v>
                </c:pt>
                <c:pt idx="1324">
                  <c:v>1424</c:v>
                </c:pt>
                <c:pt idx="1325">
                  <c:v>1425</c:v>
                </c:pt>
                <c:pt idx="1326">
                  <c:v>1426</c:v>
                </c:pt>
                <c:pt idx="1327">
                  <c:v>1427</c:v>
                </c:pt>
                <c:pt idx="1328">
                  <c:v>1428</c:v>
                </c:pt>
                <c:pt idx="1329">
                  <c:v>1429</c:v>
                </c:pt>
                <c:pt idx="1330">
                  <c:v>1430</c:v>
                </c:pt>
                <c:pt idx="1331">
                  <c:v>1431</c:v>
                </c:pt>
                <c:pt idx="1332">
                  <c:v>1432</c:v>
                </c:pt>
                <c:pt idx="1333">
                  <c:v>1433</c:v>
                </c:pt>
                <c:pt idx="1334">
                  <c:v>1434</c:v>
                </c:pt>
                <c:pt idx="1335">
                  <c:v>1435</c:v>
                </c:pt>
                <c:pt idx="1336">
                  <c:v>1436</c:v>
                </c:pt>
                <c:pt idx="1337">
                  <c:v>1437</c:v>
                </c:pt>
                <c:pt idx="1338">
                  <c:v>1438</c:v>
                </c:pt>
                <c:pt idx="1339">
                  <c:v>1439</c:v>
                </c:pt>
                <c:pt idx="1340">
                  <c:v>1440</c:v>
                </c:pt>
                <c:pt idx="1341">
                  <c:v>1441</c:v>
                </c:pt>
                <c:pt idx="1342">
                  <c:v>1442</c:v>
                </c:pt>
                <c:pt idx="1343">
                  <c:v>1443</c:v>
                </c:pt>
                <c:pt idx="1344">
                  <c:v>1444</c:v>
                </c:pt>
                <c:pt idx="1345">
                  <c:v>1445</c:v>
                </c:pt>
                <c:pt idx="1346">
                  <c:v>1446</c:v>
                </c:pt>
                <c:pt idx="1347">
                  <c:v>1447</c:v>
                </c:pt>
                <c:pt idx="1348">
                  <c:v>1448</c:v>
                </c:pt>
                <c:pt idx="1349">
                  <c:v>1449</c:v>
                </c:pt>
                <c:pt idx="1350">
                  <c:v>1450</c:v>
                </c:pt>
                <c:pt idx="1351">
                  <c:v>1451</c:v>
                </c:pt>
                <c:pt idx="1352">
                  <c:v>1452</c:v>
                </c:pt>
                <c:pt idx="1353">
                  <c:v>1453</c:v>
                </c:pt>
                <c:pt idx="1354">
                  <c:v>1454</c:v>
                </c:pt>
                <c:pt idx="1355">
                  <c:v>1455</c:v>
                </c:pt>
                <c:pt idx="1356">
                  <c:v>1456</c:v>
                </c:pt>
                <c:pt idx="1357">
                  <c:v>1457</c:v>
                </c:pt>
                <c:pt idx="1358">
                  <c:v>1458</c:v>
                </c:pt>
                <c:pt idx="1359">
                  <c:v>1459</c:v>
                </c:pt>
                <c:pt idx="1360">
                  <c:v>1460</c:v>
                </c:pt>
                <c:pt idx="1361">
                  <c:v>1461</c:v>
                </c:pt>
                <c:pt idx="1362">
                  <c:v>1462</c:v>
                </c:pt>
                <c:pt idx="1363">
                  <c:v>1463</c:v>
                </c:pt>
                <c:pt idx="1364">
                  <c:v>1464</c:v>
                </c:pt>
                <c:pt idx="1365">
                  <c:v>1465</c:v>
                </c:pt>
                <c:pt idx="1366">
                  <c:v>1466</c:v>
                </c:pt>
                <c:pt idx="1367">
                  <c:v>1467</c:v>
                </c:pt>
                <c:pt idx="1368">
                  <c:v>1468</c:v>
                </c:pt>
                <c:pt idx="1369">
                  <c:v>1469</c:v>
                </c:pt>
                <c:pt idx="1370">
                  <c:v>1470</c:v>
                </c:pt>
                <c:pt idx="1371">
                  <c:v>1471</c:v>
                </c:pt>
                <c:pt idx="1372">
                  <c:v>1472</c:v>
                </c:pt>
                <c:pt idx="1373">
                  <c:v>1473</c:v>
                </c:pt>
                <c:pt idx="1374">
                  <c:v>1474</c:v>
                </c:pt>
                <c:pt idx="1375">
                  <c:v>1475</c:v>
                </c:pt>
                <c:pt idx="1376">
                  <c:v>1476</c:v>
                </c:pt>
                <c:pt idx="1377">
                  <c:v>1477</c:v>
                </c:pt>
                <c:pt idx="1378">
                  <c:v>1478</c:v>
                </c:pt>
                <c:pt idx="1379">
                  <c:v>1479</c:v>
                </c:pt>
                <c:pt idx="1380">
                  <c:v>1480</c:v>
                </c:pt>
                <c:pt idx="1381">
                  <c:v>1481</c:v>
                </c:pt>
                <c:pt idx="1382">
                  <c:v>1482</c:v>
                </c:pt>
                <c:pt idx="1383">
                  <c:v>1483</c:v>
                </c:pt>
                <c:pt idx="1384">
                  <c:v>1484</c:v>
                </c:pt>
                <c:pt idx="1385">
                  <c:v>1485</c:v>
                </c:pt>
                <c:pt idx="1386">
                  <c:v>1486</c:v>
                </c:pt>
                <c:pt idx="1387">
                  <c:v>1487</c:v>
                </c:pt>
                <c:pt idx="1388">
                  <c:v>1488</c:v>
                </c:pt>
                <c:pt idx="1389">
                  <c:v>1489</c:v>
                </c:pt>
                <c:pt idx="1390">
                  <c:v>1490</c:v>
                </c:pt>
                <c:pt idx="1391">
                  <c:v>1491</c:v>
                </c:pt>
                <c:pt idx="1392">
                  <c:v>1492</c:v>
                </c:pt>
                <c:pt idx="1393">
                  <c:v>1493</c:v>
                </c:pt>
                <c:pt idx="1394">
                  <c:v>1494</c:v>
                </c:pt>
                <c:pt idx="1395">
                  <c:v>1495</c:v>
                </c:pt>
                <c:pt idx="1396">
                  <c:v>1496</c:v>
                </c:pt>
                <c:pt idx="1397">
                  <c:v>1497</c:v>
                </c:pt>
                <c:pt idx="1398">
                  <c:v>1498</c:v>
                </c:pt>
                <c:pt idx="1399">
                  <c:v>1499</c:v>
                </c:pt>
                <c:pt idx="1400">
                  <c:v>1500</c:v>
                </c:pt>
                <c:pt idx="1401">
                  <c:v>1501</c:v>
                </c:pt>
                <c:pt idx="1402">
                  <c:v>1502</c:v>
                </c:pt>
                <c:pt idx="1403">
                  <c:v>1503</c:v>
                </c:pt>
                <c:pt idx="1404">
                  <c:v>1504</c:v>
                </c:pt>
                <c:pt idx="1405">
                  <c:v>1505</c:v>
                </c:pt>
                <c:pt idx="1406">
                  <c:v>1506</c:v>
                </c:pt>
                <c:pt idx="1407">
                  <c:v>1507</c:v>
                </c:pt>
                <c:pt idx="1408">
                  <c:v>1508</c:v>
                </c:pt>
                <c:pt idx="1409">
                  <c:v>1509</c:v>
                </c:pt>
                <c:pt idx="1410">
                  <c:v>1510</c:v>
                </c:pt>
                <c:pt idx="1411">
                  <c:v>1511</c:v>
                </c:pt>
                <c:pt idx="1412">
                  <c:v>1512</c:v>
                </c:pt>
                <c:pt idx="1413">
                  <c:v>1513</c:v>
                </c:pt>
                <c:pt idx="1414">
                  <c:v>1514</c:v>
                </c:pt>
                <c:pt idx="1415">
                  <c:v>1515</c:v>
                </c:pt>
                <c:pt idx="1416">
                  <c:v>1516</c:v>
                </c:pt>
                <c:pt idx="1417">
                  <c:v>1517</c:v>
                </c:pt>
                <c:pt idx="1418">
                  <c:v>1518</c:v>
                </c:pt>
                <c:pt idx="1419">
                  <c:v>1519</c:v>
                </c:pt>
                <c:pt idx="1420">
                  <c:v>1520</c:v>
                </c:pt>
                <c:pt idx="1421">
                  <c:v>1521</c:v>
                </c:pt>
                <c:pt idx="1422">
                  <c:v>1522</c:v>
                </c:pt>
                <c:pt idx="1423">
                  <c:v>1523</c:v>
                </c:pt>
                <c:pt idx="1424">
                  <c:v>1524</c:v>
                </c:pt>
                <c:pt idx="1425">
                  <c:v>1525</c:v>
                </c:pt>
                <c:pt idx="1426">
                  <c:v>1526</c:v>
                </c:pt>
                <c:pt idx="1427">
                  <c:v>1527</c:v>
                </c:pt>
                <c:pt idx="1428">
                  <c:v>1528</c:v>
                </c:pt>
                <c:pt idx="1429">
                  <c:v>1529</c:v>
                </c:pt>
                <c:pt idx="1430">
                  <c:v>1530</c:v>
                </c:pt>
                <c:pt idx="1431">
                  <c:v>1531</c:v>
                </c:pt>
                <c:pt idx="1432">
                  <c:v>1532</c:v>
                </c:pt>
                <c:pt idx="1433">
                  <c:v>1533</c:v>
                </c:pt>
                <c:pt idx="1434">
                  <c:v>1534</c:v>
                </c:pt>
                <c:pt idx="1435">
                  <c:v>1535</c:v>
                </c:pt>
                <c:pt idx="1436">
                  <c:v>1536</c:v>
                </c:pt>
                <c:pt idx="1437">
                  <c:v>1537</c:v>
                </c:pt>
                <c:pt idx="1438">
                  <c:v>1538</c:v>
                </c:pt>
                <c:pt idx="1439">
                  <c:v>1539</c:v>
                </c:pt>
                <c:pt idx="1440">
                  <c:v>1540</c:v>
                </c:pt>
                <c:pt idx="1441">
                  <c:v>1541</c:v>
                </c:pt>
                <c:pt idx="1442">
                  <c:v>1542</c:v>
                </c:pt>
                <c:pt idx="1443">
                  <c:v>1543</c:v>
                </c:pt>
                <c:pt idx="1444">
                  <c:v>1544</c:v>
                </c:pt>
                <c:pt idx="1445">
                  <c:v>1545</c:v>
                </c:pt>
                <c:pt idx="1446">
                  <c:v>1546</c:v>
                </c:pt>
                <c:pt idx="1447">
                  <c:v>1547</c:v>
                </c:pt>
                <c:pt idx="1448">
                  <c:v>1548</c:v>
                </c:pt>
                <c:pt idx="1449">
                  <c:v>1549</c:v>
                </c:pt>
                <c:pt idx="1450">
                  <c:v>1550</c:v>
                </c:pt>
                <c:pt idx="1451">
                  <c:v>1551</c:v>
                </c:pt>
                <c:pt idx="1452">
                  <c:v>1552</c:v>
                </c:pt>
                <c:pt idx="1453">
                  <c:v>1553</c:v>
                </c:pt>
                <c:pt idx="1454">
                  <c:v>1554</c:v>
                </c:pt>
                <c:pt idx="1455">
                  <c:v>1555</c:v>
                </c:pt>
                <c:pt idx="1456">
                  <c:v>1556</c:v>
                </c:pt>
                <c:pt idx="1457">
                  <c:v>1557</c:v>
                </c:pt>
                <c:pt idx="1458">
                  <c:v>1558</c:v>
                </c:pt>
                <c:pt idx="1459">
                  <c:v>1559</c:v>
                </c:pt>
                <c:pt idx="1460">
                  <c:v>1560</c:v>
                </c:pt>
                <c:pt idx="1461">
                  <c:v>1561</c:v>
                </c:pt>
                <c:pt idx="1462">
                  <c:v>1562</c:v>
                </c:pt>
                <c:pt idx="1463">
                  <c:v>1563</c:v>
                </c:pt>
                <c:pt idx="1464">
                  <c:v>1564</c:v>
                </c:pt>
                <c:pt idx="1465">
                  <c:v>1565</c:v>
                </c:pt>
                <c:pt idx="1466">
                  <c:v>1566</c:v>
                </c:pt>
                <c:pt idx="1467">
                  <c:v>1567</c:v>
                </c:pt>
                <c:pt idx="1468">
                  <c:v>1568</c:v>
                </c:pt>
                <c:pt idx="1469">
                  <c:v>1569</c:v>
                </c:pt>
                <c:pt idx="1470">
                  <c:v>1570</c:v>
                </c:pt>
                <c:pt idx="1471">
                  <c:v>1571</c:v>
                </c:pt>
                <c:pt idx="1472">
                  <c:v>1572</c:v>
                </c:pt>
                <c:pt idx="1473">
                  <c:v>1573</c:v>
                </c:pt>
                <c:pt idx="1474">
                  <c:v>1574</c:v>
                </c:pt>
                <c:pt idx="1475">
                  <c:v>1575</c:v>
                </c:pt>
                <c:pt idx="1476">
                  <c:v>1576</c:v>
                </c:pt>
                <c:pt idx="1477">
                  <c:v>1577</c:v>
                </c:pt>
                <c:pt idx="1478">
                  <c:v>1578</c:v>
                </c:pt>
                <c:pt idx="1479">
                  <c:v>1579</c:v>
                </c:pt>
                <c:pt idx="1480">
                  <c:v>1580</c:v>
                </c:pt>
                <c:pt idx="1481">
                  <c:v>1581</c:v>
                </c:pt>
                <c:pt idx="1482">
                  <c:v>1582</c:v>
                </c:pt>
                <c:pt idx="1483">
                  <c:v>1583</c:v>
                </c:pt>
                <c:pt idx="1484">
                  <c:v>1584</c:v>
                </c:pt>
                <c:pt idx="1485">
                  <c:v>1585</c:v>
                </c:pt>
                <c:pt idx="1486">
                  <c:v>1586</c:v>
                </c:pt>
                <c:pt idx="1487">
                  <c:v>1587</c:v>
                </c:pt>
                <c:pt idx="1488">
                  <c:v>1588</c:v>
                </c:pt>
                <c:pt idx="1489">
                  <c:v>1589</c:v>
                </c:pt>
                <c:pt idx="1490">
                  <c:v>1590</c:v>
                </c:pt>
                <c:pt idx="1491">
                  <c:v>1591</c:v>
                </c:pt>
                <c:pt idx="1492">
                  <c:v>1592</c:v>
                </c:pt>
                <c:pt idx="1493">
                  <c:v>1593</c:v>
                </c:pt>
                <c:pt idx="1494">
                  <c:v>1594</c:v>
                </c:pt>
                <c:pt idx="1495">
                  <c:v>1595</c:v>
                </c:pt>
                <c:pt idx="1496">
                  <c:v>1596</c:v>
                </c:pt>
                <c:pt idx="1497">
                  <c:v>1597</c:v>
                </c:pt>
                <c:pt idx="1498">
                  <c:v>1598</c:v>
                </c:pt>
                <c:pt idx="1499">
                  <c:v>1599</c:v>
                </c:pt>
                <c:pt idx="1500">
                  <c:v>1600</c:v>
                </c:pt>
                <c:pt idx="1501">
                  <c:v>1601</c:v>
                </c:pt>
                <c:pt idx="1502">
                  <c:v>1602</c:v>
                </c:pt>
                <c:pt idx="1503">
                  <c:v>1603</c:v>
                </c:pt>
                <c:pt idx="1504">
                  <c:v>1604</c:v>
                </c:pt>
                <c:pt idx="1505">
                  <c:v>1605</c:v>
                </c:pt>
                <c:pt idx="1506">
                  <c:v>1606</c:v>
                </c:pt>
                <c:pt idx="1507">
                  <c:v>1607</c:v>
                </c:pt>
                <c:pt idx="1508">
                  <c:v>1608</c:v>
                </c:pt>
                <c:pt idx="1509">
                  <c:v>1609</c:v>
                </c:pt>
                <c:pt idx="1510">
                  <c:v>1610</c:v>
                </c:pt>
                <c:pt idx="1511">
                  <c:v>1611</c:v>
                </c:pt>
                <c:pt idx="1512">
                  <c:v>1612</c:v>
                </c:pt>
                <c:pt idx="1513">
                  <c:v>1613</c:v>
                </c:pt>
                <c:pt idx="1514">
                  <c:v>1614</c:v>
                </c:pt>
                <c:pt idx="1515">
                  <c:v>1615</c:v>
                </c:pt>
                <c:pt idx="1516">
                  <c:v>1616</c:v>
                </c:pt>
                <c:pt idx="1517">
                  <c:v>1617</c:v>
                </c:pt>
                <c:pt idx="1518">
                  <c:v>1618</c:v>
                </c:pt>
                <c:pt idx="1519">
                  <c:v>1619</c:v>
                </c:pt>
                <c:pt idx="1520">
                  <c:v>1620</c:v>
                </c:pt>
                <c:pt idx="1521">
                  <c:v>1621</c:v>
                </c:pt>
                <c:pt idx="1522">
                  <c:v>1622</c:v>
                </c:pt>
                <c:pt idx="1523">
                  <c:v>1623</c:v>
                </c:pt>
                <c:pt idx="1524">
                  <c:v>1624</c:v>
                </c:pt>
                <c:pt idx="1525">
                  <c:v>1625</c:v>
                </c:pt>
                <c:pt idx="1526">
                  <c:v>1626</c:v>
                </c:pt>
                <c:pt idx="1527">
                  <c:v>1627</c:v>
                </c:pt>
                <c:pt idx="1528">
                  <c:v>1628</c:v>
                </c:pt>
                <c:pt idx="1529">
                  <c:v>1629</c:v>
                </c:pt>
                <c:pt idx="1530">
                  <c:v>1630</c:v>
                </c:pt>
                <c:pt idx="1531">
                  <c:v>1631</c:v>
                </c:pt>
                <c:pt idx="1532">
                  <c:v>1632</c:v>
                </c:pt>
                <c:pt idx="1533">
                  <c:v>1633</c:v>
                </c:pt>
                <c:pt idx="1534">
                  <c:v>1634</c:v>
                </c:pt>
                <c:pt idx="1535">
                  <c:v>1635</c:v>
                </c:pt>
                <c:pt idx="1536">
                  <c:v>1636</c:v>
                </c:pt>
                <c:pt idx="1537">
                  <c:v>1637</c:v>
                </c:pt>
                <c:pt idx="1538">
                  <c:v>1638</c:v>
                </c:pt>
                <c:pt idx="1539">
                  <c:v>1639</c:v>
                </c:pt>
                <c:pt idx="1540">
                  <c:v>1640</c:v>
                </c:pt>
                <c:pt idx="1541">
                  <c:v>1641</c:v>
                </c:pt>
                <c:pt idx="1542">
                  <c:v>1642</c:v>
                </c:pt>
                <c:pt idx="1543">
                  <c:v>1643</c:v>
                </c:pt>
                <c:pt idx="1544">
                  <c:v>1644</c:v>
                </c:pt>
                <c:pt idx="1545">
                  <c:v>1645</c:v>
                </c:pt>
                <c:pt idx="1546">
                  <c:v>1646</c:v>
                </c:pt>
                <c:pt idx="1547">
                  <c:v>1647</c:v>
                </c:pt>
                <c:pt idx="1548">
                  <c:v>1648</c:v>
                </c:pt>
                <c:pt idx="1549">
                  <c:v>1649</c:v>
                </c:pt>
                <c:pt idx="1550">
                  <c:v>1650</c:v>
                </c:pt>
                <c:pt idx="1551">
                  <c:v>1651</c:v>
                </c:pt>
                <c:pt idx="1552">
                  <c:v>1652</c:v>
                </c:pt>
                <c:pt idx="1553">
                  <c:v>1653</c:v>
                </c:pt>
                <c:pt idx="1554">
                  <c:v>1654</c:v>
                </c:pt>
                <c:pt idx="1555">
                  <c:v>1655</c:v>
                </c:pt>
                <c:pt idx="1556">
                  <c:v>1656</c:v>
                </c:pt>
                <c:pt idx="1557">
                  <c:v>1657</c:v>
                </c:pt>
                <c:pt idx="1558">
                  <c:v>1658</c:v>
                </c:pt>
                <c:pt idx="1559">
                  <c:v>1659</c:v>
                </c:pt>
                <c:pt idx="1560">
                  <c:v>1660</c:v>
                </c:pt>
                <c:pt idx="1561">
                  <c:v>1661</c:v>
                </c:pt>
                <c:pt idx="1562">
                  <c:v>1662</c:v>
                </c:pt>
                <c:pt idx="1563">
                  <c:v>1663</c:v>
                </c:pt>
                <c:pt idx="1564">
                  <c:v>1664</c:v>
                </c:pt>
                <c:pt idx="1565">
                  <c:v>1665</c:v>
                </c:pt>
                <c:pt idx="1566">
                  <c:v>1666</c:v>
                </c:pt>
                <c:pt idx="1567">
                  <c:v>1667</c:v>
                </c:pt>
                <c:pt idx="1568">
                  <c:v>1668</c:v>
                </c:pt>
                <c:pt idx="1569">
                  <c:v>1669</c:v>
                </c:pt>
                <c:pt idx="1570">
                  <c:v>1670</c:v>
                </c:pt>
                <c:pt idx="1571">
                  <c:v>1671</c:v>
                </c:pt>
                <c:pt idx="1572">
                  <c:v>1672</c:v>
                </c:pt>
                <c:pt idx="1573">
                  <c:v>1673</c:v>
                </c:pt>
                <c:pt idx="1574">
                  <c:v>1674</c:v>
                </c:pt>
                <c:pt idx="1575">
                  <c:v>1675</c:v>
                </c:pt>
                <c:pt idx="1576">
                  <c:v>1676</c:v>
                </c:pt>
                <c:pt idx="1577">
                  <c:v>1677</c:v>
                </c:pt>
                <c:pt idx="1578">
                  <c:v>1678</c:v>
                </c:pt>
                <c:pt idx="1579">
                  <c:v>1679</c:v>
                </c:pt>
                <c:pt idx="1580">
                  <c:v>1680</c:v>
                </c:pt>
                <c:pt idx="1581">
                  <c:v>1681</c:v>
                </c:pt>
                <c:pt idx="1582">
                  <c:v>1682</c:v>
                </c:pt>
                <c:pt idx="1583">
                  <c:v>1683</c:v>
                </c:pt>
                <c:pt idx="1584">
                  <c:v>1684</c:v>
                </c:pt>
                <c:pt idx="1585">
                  <c:v>1685</c:v>
                </c:pt>
                <c:pt idx="1586">
                  <c:v>1686</c:v>
                </c:pt>
                <c:pt idx="1587">
                  <c:v>1687</c:v>
                </c:pt>
                <c:pt idx="1588">
                  <c:v>1688</c:v>
                </c:pt>
                <c:pt idx="1589">
                  <c:v>1689</c:v>
                </c:pt>
                <c:pt idx="1590">
                  <c:v>1690</c:v>
                </c:pt>
                <c:pt idx="1591">
                  <c:v>1691</c:v>
                </c:pt>
                <c:pt idx="1592">
                  <c:v>1692</c:v>
                </c:pt>
                <c:pt idx="1593">
                  <c:v>1693</c:v>
                </c:pt>
                <c:pt idx="1594">
                  <c:v>1694</c:v>
                </c:pt>
                <c:pt idx="1595">
                  <c:v>1695</c:v>
                </c:pt>
                <c:pt idx="1596">
                  <c:v>1696</c:v>
                </c:pt>
                <c:pt idx="1597">
                  <c:v>1697</c:v>
                </c:pt>
                <c:pt idx="1598">
                  <c:v>1698</c:v>
                </c:pt>
                <c:pt idx="1599">
                  <c:v>1699</c:v>
                </c:pt>
                <c:pt idx="1600">
                  <c:v>1700</c:v>
                </c:pt>
                <c:pt idx="1601">
                  <c:v>1701</c:v>
                </c:pt>
                <c:pt idx="1602">
                  <c:v>1702</c:v>
                </c:pt>
                <c:pt idx="1603">
                  <c:v>1703</c:v>
                </c:pt>
                <c:pt idx="1604">
                  <c:v>1704</c:v>
                </c:pt>
                <c:pt idx="1605">
                  <c:v>1705</c:v>
                </c:pt>
                <c:pt idx="1606">
                  <c:v>1706</c:v>
                </c:pt>
                <c:pt idx="1607">
                  <c:v>1707</c:v>
                </c:pt>
                <c:pt idx="1608">
                  <c:v>1708</c:v>
                </c:pt>
                <c:pt idx="1609">
                  <c:v>1709</c:v>
                </c:pt>
                <c:pt idx="1610">
                  <c:v>1710</c:v>
                </c:pt>
                <c:pt idx="1611">
                  <c:v>1711</c:v>
                </c:pt>
                <c:pt idx="1612">
                  <c:v>1712</c:v>
                </c:pt>
                <c:pt idx="1613">
                  <c:v>1713</c:v>
                </c:pt>
                <c:pt idx="1614">
                  <c:v>1714</c:v>
                </c:pt>
                <c:pt idx="1615">
                  <c:v>1715</c:v>
                </c:pt>
                <c:pt idx="1616">
                  <c:v>1716</c:v>
                </c:pt>
                <c:pt idx="1617">
                  <c:v>1717</c:v>
                </c:pt>
                <c:pt idx="1618">
                  <c:v>1718</c:v>
                </c:pt>
                <c:pt idx="1619">
                  <c:v>1719</c:v>
                </c:pt>
                <c:pt idx="1620">
                  <c:v>1720</c:v>
                </c:pt>
                <c:pt idx="1621">
                  <c:v>1721</c:v>
                </c:pt>
                <c:pt idx="1622">
                  <c:v>1722</c:v>
                </c:pt>
                <c:pt idx="1623">
                  <c:v>1723</c:v>
                </c:pt>
                <c:pt idx="1624">
                  <c:v>1724</c:v>
                </c:pt>
                <c:pt idx="1625">
                  <c:v>1725</c:v>
                </c:pt>
                <c:pt idx="1626">
                  <c:v>1726</c:v>
                </c:pt>
                <c:pt idx="1627">
                  <c:v>1727</c:v>
                </c:pt>
                <c:pt idx="1628">
                  <c:v>1728</c:v>
                </c:pt>
                <c:pt idx="1629">
                  <c:v>1729</c:v>
                </c:pt>
                <c:pt idx="1630">
                  <c:v>1730</c:v>
                </c:pt>
                <c:pt idx="1631">
                  <c:v>1731</c:v>
                </c:pt>
                <c:pt idx="1632">
                  <c:v>1732</c:v>
                </c:pt>
                <c:pt idx="1633">
                  <c:v>1733</c:v>
                </c:pt>
                <c:pt idx="1634">
                  <c:v>1734</c:v>
                </c:pt>
                <c:pt idx="1635">
                  <c:v>1735</c:v>
                </c:pt>
                <c:pt idx="1636">
                  <c:v>1736</c:v>
                </c:pt>
                <c:pt idx="1637">
                  <c:v>1737</c:v>
                </c:pt>
                <c:pt idx="1638">
                  <c:v>1738</c:v>
                </c:pt>
                <c:pt idx="1639">
                  <c:v>1739</c:v>
                </c:pt>
                <c:pt idx="1640">
                  <c:v>1740</c:v>
                </c:pt>
                <c:pt idx="1641">
                  <c:v>1741</c:v>
                </c:pt>
                <c:pt idx="1642">
                  <c:v>1742</c:v>
                </c:pt>
                <c:pt idx="1643">
                  <c:v>1743</c:v>
                </c:pt>
                <c:pt idx="1644">
                  <c:v>1744</c:v>
                </c:pt>
                <c:pt idx="1645">
                  <c:v>1745</c:v>
                </c:pt>
                <c:pt idx="1646">
                  <c:v>1746</c:v>
                </c:pt>
                <c:pt idx="1647">
                  <c:v>1747</c:v>
                </c:pt>
                <c:pt idx="1648">
                  <c:v>1748</c:v>
                </c:pt>
                <c:pt idx="1649">
                  <c:v>1749</c:v>
                </c:pt>
                <c:pt idx="1650">
                  <c:v>1750</c:v>
                </c:pt>
                <c:pt idx="1651">
                  <c:v>1751</c:v>
                </c:pt>
                <c:pt idx="1652">
                  <c:v>1752</c:v>
                </c:pt>
                <c:pt idx="1653">
                  <c:v>1753</c:v>
                </c:pt>
                <c:pt idx="1654">
                  <c:v>1754</c:v>
                </c:pt>
                <c:pt idx="1655">
                  <c:v>1755</c:v>
                </c:pt>
                <c:pt idx="1656">
                  <c:v>1756</c:v>
                </c:pt>
                <c:pt idx="1657">
                  <c:v>1757</c:v>
                </c:pt>
                <c:pt idx="1658">
                  <c:v>1758</c:v>
                </c:pt>
                <c:pt idx="1659">
                  <c:v>1759</c:v>
                </c:pt>
                <c:pt idx="1660">
                  <c:v>1760</c:v>
                </c:pt>
                <c:pt idx="1661">
                  <c:v>1761</c:v>
                </c:pt>
                <c:pt idx="1662">
                  <c:v>1762</c:v>
                </c:pt>
                <c:pt idx="1663">
                  <c:v>1763</c:v>
                </c:pt>
                <c:pt idx="1664">
                  <c:v>1764</c:v>
                </c:pt>
                <c:pt idx="1665">
                  <c:v>1765</c:v>
                </c:pt>
                <c:pt idx="1666">
                  <c:v>1766</c:v>
                </c:pt>
                <c:pt idx="1667">
                  <c:v>1767</c:v>
                </c:pt>
                <c:pt idx="1668">
                  <c:v>1768</c:v>
                </c:pt>
                <c:pt idx="1669">
                  <c:v>1769</c:v>
                </c:pt>
                <c:pt idx="1670">
                  <c:v>1770</c:v>
                </c:pt>
                <c:pt idx="1671">
                  <c:v>1771</c:v>
                </c:pt>
                <c:pt idx="1672">
                  <c:v>1772</c:v>
                </c:pt>
                <c:pt idx="1673">
                  <c:v>1773</c:v>
                </c:pt>
                <c:pt idx="1674">
                  <c:v>1774</c:v>
                </c:pt>
                <c:pt idx="1675">
                  <c:v>1775</c:v>
                </c:pt>
                <c:pt idx="1676">
                  <c:v>1776</c:v>
                </c:pt>
                <c:pt idx="1677">
                  <c:v>1777</c:v>
                </c:pt>
                <c:pt idx="1678">
                  <c:v>1778</c:v>
                </c:pt>
                <c:pt idx="1679">
                  <c:v>1779</c:v>
                </c:pt>
                <c:pt idx="1680">
                  <c:v>1780</c:v>
                </c:pt>
                <c:pt idx="1681">
                  <c:v>1781</c:v>
                </c:pt>
                <c:pt idx="1682">
                  <c:v>1782</c:v>
                </c:pt>
                <c:pt idx="1683">
                  <c:v>1783</c:v>
                </c:pt>
                <c:pt idx="1684">
                  <c:v>1784</c:v>
                </c:pt>
                <c:pt idx="1685">
                  <c:v>1785</c:v>
                </c:pt>
                <c:pt idx="1686">
                  <c:v>1786</c:v>
                </c:pt>
                <c:pt idx="1687">
                  <c:v>1787</c:v>
                </c:pt>
                <c:pt idx="1688">
                  <c:v>1788</c:v>
                </c:pt>
                <c:pt idx="1689">
                  <c:v>1789</c:v>
                </c:pt>
                <c:pt idx="1690">
                  <c:v>1790</c:v>
                </c:pt>
                <c:pt idx="1691">
                  <c:v>1791</c:v>
                </c:pt>
                <c:pt idx="1692">
                  <c:v>1792</c:v>
                </c:pt>
                <c:pt idx="1693">
                  <c:v>1793</c:v>
                </c:pt>
                <c:pt idx="1694">
                  <c:v>1794</c:v>
                </c:pt>
                <c:pt idx="1695">
                  <c:v>1795</c:v>
                </c:pt>
                <c:pt idx="1696">
                  <c:v>1796</c:v>
                </c:pt>
                <c:pt idx="1697">
                  <c:v>1797</c:v>
                </c:pt>
                <c:pt idx="1698">
                  <c:v>1798</c:v>
                </c:pt>
                <c:pt idx="1699">
                  <c:v>1799</c:v>
                </c:pt>
                <c:pt idx="1700">
                  <c:v>1800</c:v>
                </c:pt>
                <c:pt idx="1701">
                  <c:v>1801</c:v>
                </c:pt>
                <c:pt idx="1702">
                  <c:v>1802</c:v>
                </c:pt>
                <c:pt idx="1703">
                  <c:v>1803</c:v>
                </c:pt>
                <c:pt idx="1704">
                  <c:v>1804</c:v>
                </c:pt>
                <c:pt idx="1705">
                  <c:v>1805</c:v>
                </c:pt>
                <c:pt idx="1706">
                  <c:v>1806</c:v>
                </c:pt>
                <c:pt idx="1707">
                  <c:v>1807</c:v>
                </c:pt>
                <c:pt idx="1708">
                  <c:v>1808</c:v>
                </c:pt>
                <c:pt idx="1709">
                  <c:v>1809</c:v>
                </c:pt>
                <c:pt idx="1710">
                  <c:v>1810</c:v>
                </c:pt>
                <c:pt idx="1711">
                  <c:v>1811</c:v>
                </c:pt>
                <c:pt idx="1712">
                  <c:v>1812</c:v>
                </c:pt>
                <c:pt idx="1713">
                  <c:v>1813</c:v>
                </c:pt>
                <c:pt idx="1714">
                  <c:v>1814</c:v>
                </c:pt>
                <c:pt idx="1715">
                  <c:v>1815</c:v>
                </c:pt>
                <c:pt idx="1716">
                  <c:v>1816</c:v>
                </c:pt>
                <c:pt idx="1717">
                  <c:v>1817</c:v>
                </c:pt>
                <c:pt idx="1718">
                  <c:v>1818</c:v>
                </c:pt>
                <c:pt idx="1719">
                  <c:v>1819</c:v>
                </c:pt>
                <c:pt idx="1720">
                  <c:v>1820</c:v>
                </c:pt>
                <c:pt idx="1721">
                  <c:v>1821</c:v>
                </c:pt>
                <c:pt idx="1722">
                  <c:v>1822</c:v>
                </c:pt>
                <c:pt idx="1723">
                  <c:v>1823</c:v>
                </c:pt>
                <c:pt idx="1724">
                  <c:v>1824</c:v>
                </c:pt>
                <c:pt idx="1725">
                  <c:v>1825</c:v>
                </c:pt>
                <c:pt idx="1726">
                  <c:v>1826</c:v>
                </c:pt>
                <c:pt idx="1727">
                  <c:v>1827</c:v>
                </c:pt>
                <c:pt idx="1728">
                  <c:v>1828</c:v>
                </c:pt>
                <c:pt idx="1729">
                  <c:v>1829</c:v>
                </c:pt>
                <c:pt idx="1730">
                  <c:v>1830</c:v>
                </c:pt>
                <c:pt idx="1731">
                  <c:v>1831</c:v>
                </c:pt>
                <c:pt idx="1732">
                  <c:v>1832</c:v>
                </c:pt>
                <c:pt idx="1733">
                  <c:v>1833</c:v>
                </c:pt>
                <c:pt idx="1734">
                  <c:v>1834</c:v>
                </c:pt>
                <c:pt idx="1735">
                  <c:v>1835</c:v>
                </c:pt>
                <c:pt idx="1736">
                  <c:v>1836</c:v>
                </c:pt>
                <c:pt idx="1737">
                  <c:v>1837</c:v>
                </c:pt>
                <c:pt idx="1738">
                  <c:v>1838</c:v>
                </c:pt>
                <c:pt idx="1739">
                  <c:v>1839</c:v>
                </c:pt>
                <c:pt idx="1740">
                  <c:v>1840</c:v>
                </c:pt>
                <c:pt idx="1741">
                  <c:v>1841</c:v>
                </c:pt>
                <c:pt idx="1742">
                  <c:v>1842</c:v>
                </c:pt>
                <c:pt idx="1743">
                  <c:v>1843</c:v>
                </c:pt>
                <c:pt idx="1744">
                  <c:v>1844</c:v>
                </c:pt>
                <c:pt idx="1745">
                  <c:v>1845</c:v>
                </c:pt>
                <c:pt idx="1746">
                  <c:v>1846</c:v>
                </c:pt>
                <c:pt idx="1747">
                  <c:v>1847</c:v>
                </c:pt>
                <c:pt idx="1748">
                  <c:v>1848</c:v>
                </c:pt>
                <c:pt idx="1749">
                  <c:v>1849</c:v>
                </c:pt>
                <c:pt idx="1750">
                  <c:v>1850</c:v>
                </c:pt>
                <c:pt idx="1751">
                  <c:v>1851</c:v>
                </c:pt>
                <c:pt idx="1752">
                  <c:v>1852</c:v>
                </c:pt>
                <c:pt idx="1753">
                  <c:v>1853</c:v>
                </c:pt>
                <c:pt idx="1754">
                  <c:v>1854</c:v>
                </c:pt>
                <c:pt idx="1755">
                  <c:v>1855</c:v>
                </c:pt>
                <c:pt idx="1756">
                  <c:v>1856</c:v>
                </c:pt>
                <c:pt idx="1757">
                  <c:v>1857</c:v>
                </c:pt>
                <c:pt idx="1758">
                  <c:v>1858</c:v>
                </c:pt>
                <c:pt idx="1759">
                  <c:v>1859</c:v>
                </c:pt>
                <c:pt idx="1760">
                  <c:v>1860</c:v>
                </c:pt>
                <c:pt idx="1761">
                  <c:v>1861</c:v>
                </c:pt>
                <c:pt idx="1762">
                  <c:v>1862</c:v>
                </c:pt>
                <c:pt idx="1763">
                  <c:v>1863</c:v>
                </c:pt>
                <c:pt idx="1764">
                  <c:v>1864</c:v>
                </c:pt>
                <c:pt idx="1765">
                  <c:v>1865</c:v>
                </c:pt>
                <c:pt idx="1766">
                  <c:v>1866</c:v>
                </c:pt>
                <c:pt idx="1767">
                  <c:v>1867</c:v>
                </c:pt>
                <c:pt idx="1768">
                  <c:v>1868</c:v>
                </c:pt>
                <c:pt idx="1769">
                  <c:v>1869</c:v>
                </c:pt>
                <c:pt idx="1770">
                  <c:v>1870</c:v>
                </c:pt>
                <c:pt idx="1771">
                  <c:v>1871</c:v>
                </c:pt>
                <c:pt idx="1772">
                  <c:v>1872</c:v>
                </c:pt>
                <c:pt idx="1773">
                  <c:v>1873</c:v>
                </c:pt>
                <c:pt idx="1774">
                  <c:v>1874</c:v>
                </c:pt>
                <c:pt idx="1775">
                  <c:v>1875</c:v>
                </c:pt>
                <c:pt idx="1776">
                  <c:v>1876</c:v>
                </c:pt>
                <c:pt idx="1777">
                  <c:v>1877</c:v>
                </c:pt>
                <c:pt idx="1778">
                  <c:v>1878</c:v>
                </c:pt>
                <c:pt idx="1779">
                  <c:v>1879</c:v>
                </c:pt>
                <c:pt idx="1780">
                  <c:v>1880</c:v>
                </c:pt>
                <c:pt idx="1781">
                  <c:v>1881</c:v>
                </c:pt>
                <c:pt idx="1782">
                  <c:v>1882</c:v>
                </c:pt>
                <c:pt idx="1783">
                  <c:v>1883</c:v>
                </c:pt>
                <c:pt idx="1784">
                  <c:v>1884</c:v>
                </c:pt>
                <c:pt idx="1785">
                  <c:v>1885</c:v>
                </c:pt>
                <c:pt idx="1786">
                  <c:v>1886</c:v>
                </c:pt>
                <c:pt idx="1787">
                  <c:v>1887</c:v>
                </c:pt>
                <c:pt idx="1788">
                  <c:v>1888</c:v>
                </c:pt>
                <c:pt idx="1789">
                  <c:v>1889</c:v>
                </c:pt>
                <c:pt idx="1790">
                  <c:v>1890</c:v>
                </c:pt>
                <c:pt idx="1791">
                  <c:v>1891</c:v>
                </c:pt>
                <c:pt idx="1792">
                  <c:v>1892</c:v>
                </c:pt>
                <c:pt idx="1793">
                  <c:v>1893</c:v>
                </c:pt>
                <c:pt idx="1794">
                  <c:v>1894</c:v>
                </c:pt>
                <c:pt idx="1795">
                  <c:v>1895</c:v>
                </c:pt>
                <c:pt idx="1796">
                  <c:v>1896</c:v>
                </c:pt>
                <c:pt idx="1797">
                  <c:v>1897</c:v>
                </c:pt>
                <c:pt idx="1798">
                  <c:v>1898</c:v>
                </c:pt>
                <c:pt idx="1799">
                  <c:v>1899</c:v>
                </c:pt>
                <c:pt idx="1800">
                  <c:v>1900</c:v>
                </c:pt>
                <c:pt idx="1801">
                  <c:v>1901</c:v>
                </c:pt>
                <c:pt idx="1802">
                  <c:v>1902</c:v>
                </c:pt>
                <c:pt idx="1803">
                  <c:v>1903</c:v>
                </c:pt>
                <c:pt idx="1804">
                  <c:v>1904</c:v>
                </c:pt>
                <c:pt idx="1805">
                  <c:v>1905</c:v>
                </c:pt>
                <c:pt idx="1806">
                  <c:v>1906</c:v>
                </c:pt>
                <c:pt idx="1807">
                  <c:v>1907</c:v>
                </c:pt>
                <c:pt idx="1808">
                  <c:v>1908</c:v>
                </c:pt>
                <c:pt idx="1809">
                  <c:v>1909</c:v>
                </c:pt>
                <c:pt idx="1810">
                  <c:v>1910</c:v>
                </c:pt>
                <c:pt idx="1811">
                  <c:v>1911</c:v>
                </c:pt>
                <c:pt idx="1812">
                  <c:v>1912</c:v>
                </c:pt>
                <c:pt idx="1813">
                  <c:v>1913</c:v>
                </c:pt>
                <c:pt idx="1814">
                  <c:v>1914</c:v>
                </c:pt>
                <c:pt idx="1815">
                  <c:v>1915</c:v>
                </c:pt>
                <c:pt idx="1816">
                  <c:v>1916</c:v>
                </c:pt>
                <c:pt idx="1817">
                  <c:v>1917</c:v>
                </c:pt>
                <c:pt idx="1818">
                  <c:v>1918</c:v>
                </c:pt>
                <c:pt idx="1819">
                  <c:v>1919</c:v>
                </c:pt>
                <c:pt idx="1820">
                  <c:v>1920</c:v>
                </c:pt>
                <c:pt idx="1821">
                  <c:v>1921</c:v>
                </c:pt>
                <c:pt idx="1822">
                  <c:v>1922</c:v>
                </c:pt>
                <c:pt idx="1823">
                  <c:v>1923</c:v>
                </c:pt>
                <c:pt idx="1824">
                  <c:v>1924</c:v>
                </c:pt>
                <c:pt idx="1825">
                  <c:v>1925</c:v>
                </c:pt>
                <c:pt idx="1826">
                  <c:v>1926</c:v>
                </c:pt>
                <c:pt idx="1827">
                  <c:v>1927</c:v>
                </c:pt>
                <c:pt idx="1828">
                  <c:v>1928</c:v>
                </c:pt>
                <c:pt idx="1829">
                  <c:v>1929</c:v>
                </c:pt>
                <c:pt idx="1830">
                  <c:v>1930</c:v>
                </c:pt>
                <c:pt idx="1831">
                  <c:v>1931</c:v>
                </c:pt>
                <c:pt idx="1832">
                  <c:v>1932</c:v>
                </c:pt>
                <c:pt idx="1833">
                  <c:v>1933</c:v>
                </c:pt>
                <c:pt idx="1834">
                  <c:v>1934</c:v>
                </c:pt>
                <c:pt idx="1835">
                  <c:v>1935</c:v>
                </c:pt>
                <c:pt idx="1836">
                  <c:v>1936</c:v>
                </c:pt>
                <c:pt idx="1837">
                  <c:v>1937</c:v>
                </c:pt>
                <c:pt idx="1838">
                  <c:v>1938</c:v>
                </c:pt>
                <c:pt idx="1839">
                  <c:v>1939</c:v>
                </c:pt>
                <c:pt idx="1840">
                  <c:v>1940</c:v>
                </c:pt>
                <c:pt idx="1841">
                  <c:v>1941</c:v>
                </c:pt>
                <c:pt idx="1842">
                  <c:v>1942</c:v>
                </c:pt>
                <c:pt idx="1843">
                  <c:v>1943</c:v>
                </c:pt>
                <c:pt idx="1844">
                  <c:v>1944</c:v>
                </c:pt>
                <c:pt idx="1845">
                  <c:v>1945</c:v>
                </c:pt>
                <c:pt idx="1846">
                  <c:v>1946</c:v>
                </c:pt>
                <c:pt idx="1847">
                  <c:v>1947</c:v>
                </c:pt>
                <c:pt idx="1848">
                  <c:v>1948</c:v>
                </c:pt>
                <c:pt idx="1849">
                  <c:v>1949</c:v>
                </c:pt>
                <c:pt idx="1850">
                  <c:v>1950</c:v>
                </c:pt>
                <c:pt idx="1851">
                  <c:v>1951</c:v>
                </c:pt>
                <c:pt idx="1852">
                  <c:v>1952</c:v>
                </c:pt>
                <c:pt idx="1853">
                  <c:v>1953</c:v>
                </c:pt>
                <c:pt idx="1854">
                  <c:v>1954</c:v>
                </c:pt>
                <c:pt idx="1855">
                  <c:v>1955</c:v>
                </c:pt>
                <c:pt idx="1856">
                  <c:v>1956</c:v>
                </c:pt>
                <c:pt idx="1857">
                  <c:v>1957</c:v>
                </c:pt>
                <c:pt idx="1858">
                  <c:v>1958</c:v>
                </c:pt>
                <c:pt idx="1859">
                  <c:v>1959</c:v>
                </c:pt>
                <c:pt idx="1860">
                  <c:v>1960</c:v>
                </c:pt>
                <c:pt idx="1861">
                  <c:v>1961</c:v>
                </c:pt>
                <c:pt idx="1862">
                  <c:v>1962</c:v>
                </c:pt>
                <c:pt idx="1863">
                  <c:v>1963</c:v>
                </c:pt>
                <c:pt idx="1864">
                  <c:v>1964</c:v>
                </c:pt>
                <c:pt idx="1865">
                  <c:v>1965</c:v>
                </c:pt>
                <c:pt idx="1866">
                  <c:v>1966</c:v>
                </c:pt>
                <c:pt idx="1867">
                  <c:v>1967</c:v>
                </c:pt>
                <c:pt idx="1868">
                  <c:v>1968</c:v>
                </c:pt>
                <c:pt idx="1869">
                  <c:v>1969</c:v>
                </c:pt>
                <c:pt idx="1870">
                  <c:v>1970</c:v>
                </c:pt>
                <c:pt idx="1871">
                  <c:v>1971</c:v>
                </c:pt>
                <c:pt idx="1872">
                  <c:v>1972</c:v>
                </c:pt>
                <c:pt idx="1873">
                  <c:v>1973</c:v>
                </c:pt>
                <c:pt idx="1874">
                  <c:v>1974</c:v>
                </c:pt>
                <c:pt idx="1875">
                  <c:v>1975</c:v>
                </c:pt>
                <c:pt idx="1876">
                  <c:v>1976</c:v>
                </c:pt>
                <c:pt idx="1877">
                  <c:v>1977</c:v>
                </c:pt>
                <c:pt idx="1878">
                  <c:v>1978</c:v>
                </c:pt>
                <c:pt idx="1879">
                  <c:v>1979</c:v>
                </c:pt>
                <c:pt idx="1880">
                  <c:v>1980</c:v>
                </c:pt>
                <c:pt idx="1881">
                  <c:v>1981</c:v>
                </c:pt>
                <c:pt idx="1882">
                  <c:v>1982</c:v>
                </c:pt>
                <c:pt idx="1883">
                  <c:v>1983</c:v>
                </c:pt>
                <c:pt idx="1884">
                  <c:v>1984</c:v>
                </c:pt>
                <c:pt idx="1885">
                  <c:v>1985</c:v>
                </c:pt>
                <c:pt idx="1886">
                  <c:v>1986</c:v>
                </c:pt>
                <c:pt idx="1887">
                  <c:v>1987</c:v>
                </c:pt>
                <c:pt idx="1888">
                  <c:v>1988</c:v>
                </c:pt>
                <c:pt idx="1889">
                  <c:v>1989</c:v>
                </c:pt>
                <c:pt idx="1890">
                  <c:v>1990</c:v>
                </c:pt>
                <c:pt idx="1891">
                  <c:v>1991</c:v>
                </c:pt>
                <c:pt idx="1892">
                  <c:v>1992</c:v>
                </c:pt>
                <c:pt idx="1893">
                  <c:v>1993</c:v>
                </c:pt>
                <c:pt idx="1894">
                  <c:v>1994</c:v>
                </c:pt>
                <c:pt idx="1895">
                  <c:v>1995</c:v>
                </c:pt>
                <c:pt idx="1896">
                  <c:v>1996</c:v>
                </c:pt>
                <c:pt idx="1897">
                  <c:v>1997</c:v>
                </c:pt>
                <c:pt idx="1898">
                  <c:v>1998</c:v>
                </c:pt>
                <c:pt idx="1899">
                  <c:v>1999</c:v>
                </c:pt>
                <c:pt idx="1900">
                  <c:v>2000</c:v>
                </c:pt>
                <c:pt idx="1901">
                  <c:v>2001</c:v>
                </c:pt>
                <c:pt idx="1902">
                  <c:v>2002</c:v>
                </c:pt>
                <c:pt idx="1903">
                  <c:v>2003</c:v>
                </c:pt>
                <c:pt idx="1904">
                  <c:v>2004</c:v>
                </c:pt>
                <c:pt idx="1905">
                  <c:v>2005</c:v>
                </c:pt>
                <c:pt idx="1906">
                  <c:v>2006</c:v>
                </c:pt>
                <c:pt idx="1907">
                  <c:v>2007</c:v>
                </c:pt>
                <c:pt idx="1908">
                  <c:v>2008</c:v>
                </c:pt>
                <c:pt idx="1909">
                  <c:v>2009</c:v>
                </c:pt>
                <c:pt idx="1910">
                  <c:v>2010</c:v>
                </c:pt>
                <c:pt idx="1911">
                  <c:v>2011</c:v>
                </c:pt>
                <c:pt idx="1912">
                  <c:v>2012</c:v>
                </c:pt>
                <c:pt idx="1913">
                  <c:v>2013</c:v>
                </c:pt>
                <c:pt idx="1914">
                  <c:v>2014</c:v>
                </c:pt>
                <c:pt idx="1915">
                  <c:v>2015</c:v>
                </c:pt>
                <c:pt idx="1916">
                  <c:v>2016</c:v>
                </c:pt>
                <c:pt idx="1917">
                  <c:v>2017</c:v>
                </c:pt>
                <c:pt idx="1918">
                  <c:v>2018</c:v>
                </c:pt>
                <c:pt idx="1919">
                  <c:v>2019</c:v>
                </c:pt>
                <c:pt idx="1920">
                  <c:v>2020</c:v>
                </c:pt>
                <c:pt idx="1921">
                  <c:v>2021</c:v>
                </c:pt>
                <c:pt idx="1922">
                  <c:v>2022</c:v>
                </c:pt>
                <c:pt idx="1923">
                  <c:v>2023</c:v>
                </c:pt>
                <c:pt idx="1924">
                  <c:v>2024</c:v>
                </c:pt>
                <c:pt idx="1925">
                  <c:v>2025</c:v>
                </c:pt>
                <c:pt idx="1926">
                  <c:v>2026</c:v>
                </c:pt>
                <c:pt idx="1927">
                  <c:v>2027</c:v>
                </c:pt>
                <c:pt idx="1928">
                  <c:v>2028</c:v>
                </c:pt>
                <c:pt idx="1929">
                  <c:v>2029</c:v>
                </c:pt>
                <c:pt idx="1930">
                  <c:v>2030</c:v>
                </c:pt>
                <c:pt idx="1931">
                  <c:v>2031</c:v>
                </c:pt>
                <c:pt idx="1932">
                  <c:v>2032</c:v>
                </c:pt>
                <c:pt idx="1933">
                  <c:v>2033</c:v>
                </c:pt>
                <c:pt idx="1934">
                  <c:v>2034</c:v>
                </c:pt>
                <c:pt idx="1935">
                  <c:v>2035</c:v>
                </c:pt>
                <c:pt idx="1936">
                  <c:v>2036</c:v>
                </c:pt>
                <c:pt idx="1937">
                  <c:v>2037</c:v>
                </c:pt>
                <c:pt idx="1938">
                  <c:v>2038</c:v>
                </c:pt>
                <c:pt idx="1939">
                  <c:v>2039</c:v>
                </c:pt>
                <c:pt idx="1940">
                  <c:v>2040</c:v>
                </c:pt>
                <c:pt idx="1941">
                  <c:v>2041</c:v>
                </c:pt>
                <c:pt idx="1942">
                  <c:v>2042</c:v>
                </c:pt>
                <c:pt idx="1943">
                  <c:v>2043</c:v>
                </c:pt>
                <c:pt idx="1944">
                  <c:v>2044</c:v>
                </c:pt>
                <c:pt idx="1945">
                  <c:v>2045</c:v>
                </c:pt>
                <c:pt idx="1946">
                  <c:v>2046</c:v>
                </c:pt>
                <c:pt idx="1947">
                  <c:v>2047</c:v>
                </c:pt>
                <c:pt idx="1948">
                  <c:v>2048</c:v>
                </c:pt>
                <c:pt idx="1949">
                  <c:v>2049</c:v>
                </c:pt>
                <c:pt idx="1950">
                  <c:v>2050</c:v>
                </c:pt>
                <c:pt idx="1951">
                  <c:v>2051</c:v>
                </c:pt>
                <c:pt idx="1952">
                  <c:v>2052</c:v>
                </c:pt>
                <c:pt idx="1953">
                  <c:v>2053</c:v>
                </c:pt>
                <c:pt idx="1954">
                  <c:v>2054</c:v>
                </c:pt>
                <c:pt idx="1955">
                  <c:v>2055</c:v>
                </c:pt>
                <c:pt idx="1956">
                  <c:v>2056</c:v>
                </c:pt>
                <c:pt idx="1957">
                  <c:v>2057</c:v>
                </c:pt>
                <c:pt idx="1958">
                  <c:v>2058</c:v>
                </c:pt>
                <c:pt idx="1959">
                  <c:v>2059</c:v>
                </c:pt>
                <c:pt idx="1960">
                  <c:v>2060</c:v>
                </c:pt>
                <c:pt idx="1961">
                  <c:v>2061</c:v>
                </c:pt>
                <c:pt idx="1962">
                  <c:v>2062</c:v>
                </c:pt>
                <c:pt idx="1963">
                  <c:v>2063</c:v>
                </c:pt>
                <c:pt idx="1964">
                  <c:v>2064</c:v>
                </c:pt>
                <c:pt idx="1965">
                  <c:v>2065</c:v>
                </c:pt>
                <c:pt idx="1966">
                  <c:v>2066</c:v>
                </c:pt>
                <c:pt idx="1967">
                  <c:v>2067</c:v>
                </c:pt>
                <c:pt idx="1968">
                  <c:v>2068</c:v>
                </c:pt>
                <c:pt idx="1969">
                  <c:v>2069</c:v>
                </c:pt>
                <c:pt idx="1970">
                  <c:v>2070</c:v>
                </c:pt>
                <c:pt idx="1971">
                  <c:v>2071</c:v>
                </c:pt>
                <c:pt idx="1972">
                  <c:v>2072</c:v>
                </c:pt>
                <c:pt idx="1973">
                  <c:v>2073</c:v>
                </c:pt>
                <c:pt idx="1974">
                  <c:v>2074</c:v>
                </c:pt>
                <c:pt idx="1975">
                  <c:v>2075</c:v>
                </c:pt>
                <c:pt idx="1976">
                  <c:v>2076</c:v>
                </c:pt>
                <c:pt idx="1977">
                  <c:v>2077</c:v>
                </c:pt>
                <c:pt idx="1978">
                  <c:v>2078</c:v>
                </c:pt>
                <c:pt idx="1979">
                  <c:v>2079</c:v>
                </c:pt>
                <c:pt idx="1980">
                  <c:v>2080</c:v>
                </c:pt>
                <c:pt idx="1981">
                  <c:v>2081</c:v>
                </c:pt>
                <c:pt idx="1982">
                  <c:v>2082</c:v>
                </c:pt>
                <c:pt idx="1983">
                  <c:v>2083</c:v>
                </c:pt>
                <c:pt idx="1984">
                  <c:v>2084</c:v>
                </c:pt>
                <c:pt idx="1985">
                  <c:v>2085</c:v>
                </c:pt>
                <c:pt idx="1986">
                  <c:v>2086</c:v>
                </c:pt>
                <c:pt idx="1987">
                  <c:v>2087</c:v>
                </c:pt>
                <c:pt idx="1988">
                  <c:v>2088</c:v>
                </c:pt>
                <c:pt idx="1989">
                  <c:v>2089</c:v>
                </c:pt>
                <c:pt idx="1990">
                  <c:v>2090</c:v>
                </c:pt>
                <c:pt idx="1991">
                  <c:v>2091</c:v>
                </c:pt>
                <c:pt idx="1992">
                  <c:v>2092</c:v>
                </c:pt>
                <c:pt idx="1993">
                  <c:v>2093</c:v>
                </c:pt>
                <c:pt idx="1994">
                  <c:v>2094</c:v>
                </c:pt>
                <c:pt idx="1995">
                  <c:v>2095</c:v>
                </c:pt>
                <c:pt idx="1996">
                  <c:v>2096</c:v>
                </c:pt>
                <c:pt idx="1997">
                  <c:v>2097</c:v>
                </c:pt>
                <c:pt idx="1998">
                  <c:v>2098</c:v>
                </c:pt>
                <c:pt idx="1999">
                  <c:v>2099</c:v>
                </c:pt>
                <c:pt idx="2000">
                  <c:v>2100</c:v>
                </c:pt>
                <c:pt idx="2001">
                  <c:v>2101</c:v>
                </c:pt>
                <c:pt idx="2002">
                  <c:v>2102</c:v>
                </c:pt>
                <c:pt idx="2003">
                  <c:v>2103</c:v>
                </c:pt>
                <c:pt idx="2004">
                  <c:v>2104</c:v>
                </c:pt>
                <c:pt idx="2005">
                  <c:v>2105</c:v>
                </c:pt>
                <c:pt idx="2006">
                  <c:v>2106</c:v>
                </c:pt>
                <c:pt idx="2007">
                  <c:v>2107</c:v>
                </c:pt>
                <c:pt idx="2008">
                  <c:v>2108</c:v>
                </c:pt>
                <c:pt idx="2009">
                  <c:v>2109</c:v>
                </c:pt>
                <c:pt idx="2010">
                  <c:v>2110</c:v>
                </c:pt>
                <c:pt idx="2011">
                  <c:v>2111</c:v>
                </c:pt>
                <c:pt idx="2012">
                  <c:v>2112</c:v>
                </c:pt>
                <c:pt idx="2013">
                  <c:v>2113</c:v>
                </c:pt>
                <c:pt idx="2014">
                  <c:v>2114</c:v>
                </c:pt>
                <c:pt idx="2015">
                  <c:v>2115</c:v>
                </c:pt>
                <c:pt idx="2016">
                  <c:v>2116</c:v>
                </c:pt>
                <c:pt idx="2017">
                  <c:v>2117</c:v>
                </c:pt>
                <c:pt idx="2018">
                  <c:v>2118</c:v>
                </c:pt>
                <c:pt idx="2019">
                  <c:v>2119</c:v>
                </c:pt>
                <c:pt idx="2020">
                  <c:v>2120</c:v>
                </c:pt>
                <c:pt idx="2021">
                  <c:v>2121</c:v>
                </c:pt>
                <c:pt idx="2022">
                  <c:v>2122</c:v>
                </c:pt>
                <c:pt idx="2023">
                  <c:v>2123</c:v>
                </c:pt>
                <c:pt idx="2024">
                  <c:v>2124</c:v>
                </c:pt>
                <c:pt idx="2025">
                  <c:v>2125</c:v>
                </c:pt>
                <c:pt idx="2026">
                  <c:v>2126</c:v>
                </c:pt>
                <c:pt idx="2027">
                  <c:v>2127</c:v>
                </c:pt>
                <c:pt idx="2028">
                  <c:v>2128</c:v>
                </c:pt>
                <c:pt idx="2029">
                  <c:v>2129</c:v>
                </c:pt>
                <c:pt idx="2030">
                  <c:v>2130</c:v>
                </c:pt>
                <c:pt idx="2031">
                  <c:v>2131</c:v>
                </c:pt>
                <c:pt idx="2032">
                  <c:v>2132</c:v>
                </c:pt>
                <c:pt idx="2033">
                  <c:v>2133</c:v>
                </c:pt>
                <c:pt idx="2034">
                  <c:v>2134</c:v>
                </c:pt>
                <c:pt idx="2035">
                  <c:v>2135</c:v>
                </c:pt>
                <c:pt idx="2036">
                  <c:v>2136</c:v>
                </c:pt>
                <c:pt idx="2037">
                  <c:v>2137</c:v>
                </c:pt>
                <c:pt idx="2038">
                  <c:v>2138</c:v>
                </c:pt>
                <c:pt idx="2039">
                  <c:v>2139</c:v>
                </c:pt>
                <c:pt idx="2040">
                  <c:v>2140</c:v>
                </c:pt>
                <c:pt idx="2041">
                  <c:v>2141</c:v>
                </c:pt>
                <c:pt idx="2042">
                  <c:v>2142</c:v>
                </c:pt>
                <c:pt idx="2043">
                  <c:v>2143</c:v>
                </c:pt>
                <c:pt idx="2044">
                  <c:v>2144</c:v>
                </c:pt>
                <c:pt idx="2045">
                  <c:v>2145</c:v>
                </c:pt>
                <c:pt idx="2046">
                  <c:v>2146</c:v>
                </c:pt>
                <c:pt idx="2047">
                  <c:v>2147</c:v>
                </c:pt>
                <c:pt idx="2048">
                  <c:v>2148</c:v>
                </c:pt>
                <c:pt idx="2049">
                  <c:v>2149</c:v>
                </c:pt>
                <c:pt idx="2050">
                  <c:v>2150</c:v>
                </c:pt>
                <c:pt idx="2051">
                  <c:v>2151</c:v>
                </c:pt>
                <c:pt idx="2052">
                  <c:v>2152</c:v>
                </c:pt>
                <c:pt idx="2053">
                  <c:v>2153</c:v>
                </c:pt>
                <c:pt idx="2054">
                  <c:v>2154</c:v>
                </c:pt>
                <c:pt idx="2055">
                  <c:v>2155</c:v>
                </c:pt>
                <c:pt idx="2056">
                  <c:v>2156</c:v>
                </c:pt>
                <c:pt idx="2057">
                  <c:v>2157</c:v>
                </c:pt>
                <c:pt idx="2058">
                  <c:v>2158</c:v>
                </c:pt>
                <c:pt idx="2059">
                  <c:v>2159</c:v>
                </c:pt>
                <c:pt idx="2060">
                  <c:v>2160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2165</c:v>
                </c:pt>
                <c:pt idx="2066">
                  <c:v>2166</c:v>
                </c:pt>
                <c:pt idx="2067">
                  <c:v>2167</c:v>
                </c:pt>
                <c:pt idx="2068">
                  <c:v>2168</c:v>
                </c:pt>
                <c:pt idx="2069">
                  <c:v>2169</c:v>
                </c:pt>
                <c:pt idx="2070">
                  <c:v>2170</c:v>
                </c:pt>
                <c:pt idx="2071">
                  <c:v>2171</c:v>
                </c:pt>
                <c:pt idx="2072">
                  <c:v>2172</c:v>
                </c:pt>
                <c:pt idx="2073">
                  <c:v>2173</c:v>
                </c:pt>
                <c:pt idx="2074">
                  <c:v>2174</c:v>
                </c:pt>
                <c:pt idx="2075">
                  <c:v>2175</c:v>
                </c:pt>
                <c:pt idx="2076">
                  <c:v>2176</c:v>
                </c:pt>
                <c:pt idx="2077">
                  <c:v>2177</c:v>
                </c:pt>
                <c:pt idx="2078">
                  <c:v>2178</c:v>
                </c:pt>
                <c:pt idx="2079">
                  <c:v>2179</c:v>
                </c:pt>
                <c:pt idx="2080">
                  <c:v>2180</c:v>
                </c:pt>
                <c:pt idx="2081">
                  <c:v>2181</c:v>
                </c:pt>
                <c:pt idx="2082">
                  <c:v>2182</c:v>
                </c:pt>
                <c:pt idx="2083">
                  <c:v>2183</c:v>
                </c:pt>
                <c:pt idx="2084">
                  <c:v>2184</c:v>
                </c:pt>
                <c:pt idx="2085">
                  <c:v>2185</c:v>
                </c:pt>
                <c:pt idx="2086">
                  <c:v>2186</c:v>
                </c:pt>
                <c:pt idx="2087">
                  <c:v>2187</c:v>
                </c:pt>
                <c:pt idx="2088">
                  <c:v>2188</c:v>
                </c:pt>
                <c:pt idx="2089">
                  <c:v>2189</c:v>
                </c:pt>
                <c:pt idx="2090">
                  <c:v>2190</c:v>
                </c:pt>
                <c:pt idx="2091">
                  <c:v>2191</c:v>
                </c:pt>
                <c:pt idx="2092">
                  <c:v>2192</c:v>
                </c:pt>
                <c:pt idx="2093">
                  <c:v>2193</c:v>
                </c:pt>
                <c:pt idx="2094">
                  <c:v>2194</c:v>
                </c:pt>
                <c:pt idx="2095">
                  <c:v>2195</c:v>
                </c:pt>
                <c:pt idx="2096">
                  <c:v>2196</c:v>
                </c:pt>
                <c:pt idx="2097">
                  <c:v>2197</c:v>
                </c:pt>
                <c:pt idx="2098">
                  <c:v>2198</c:v>
                </c:pt>
                <c:pt idx="2099">
                  <c:v>2199</c:v>
                </c:pt>
                <c:pt idx="2100">
                  <c:v>2200</c:v>
                </c:pt>
                <c:pt idx="2101">
                  <c:v>2201</c:v>
                </c:pt>
                <c:pt idx="2102">
                  <c:v>2202</c:v>
                </c:pt>
                <c:pt idx="2103">
                  <c:v>2203</c:v>
                </c:pt>
                <c:pt idx="2104">
                  <c:v>2204</c:v>
                </c:pt>
                <c:pt idx="2105">
                  <c:v>2205</c:v>
                </c:pt>
                <c:pt idx="2106">
                  <c:v>2206</c:v>
                </c:pt>
                <c:pt idx="2107">
                  <c:v>2207</c:v>
                </c:pt>
                <c:pt idx="2108">
                  <c:v>2208</c:v>
                </c:pt>
                <c:pt idx="2109">
                  <c:v>2209</c:v>
                </c:pt>
                <c:pt idx="2110">
                  <c:v>2210</c:v>
                </c:pt>
                <c:pt idx="2111">
                  <c:v>2211</c:v>
                </c:pt>
                <c:pt idx="2112">
                  <c:v>2212</c:v>
                </c:pt>
                <c:pt idx="2113">
                  <c:v>2213</c:v>
                </c:pt>
                <c:pt idx="2114">
                  <c:v>2214</c:v>
                </c:pt>
                <c:pt idx="2115">
                  <c:v>2215</c:v>
                </c:pt>
                <c:pt idx="2116">
                  <c:v>2216</c:v>
                </c:pt>
                <c:pt idx="2117">
                  <c:v>2217</c:v>
                </c:pt>
                <c:pt idx="2118">
                  <c:v>2218</c:v>
                </c:pt>
                <c:pt idx="2119">
                  <c:v>2219</c:v>
                </c:pt>
                <c:pt idx="2120">
                  <c:v>2220</c:v>
                </c:pt>
                <c:pt idx="2121">
                  <c:v>2221</c:v>
                </c:pt>
                <c:pt idx="2122">
                  <c:v>2222</c:v>
                </c:pt>
                <c:pt idx="2123">
                  <c:v>2223</c:v>
                </c:pt>
                <c:pt idx="2124">
                  <c:v>2224</c:v>
                </c:pt>
                <c:pt idx="2125">
                  <c:v>2225</c:v>
                </c:pt>
                <c:pt idx="2126">
                  <c:v>2226</c:v>
                </c:pt>
                <c:pt idx="2127">
                  <c:v>2227</c:v>
                </c:pt>
                <c:pt idx="2128">
                  <c:v>2228</c:v>
                </c:pt>
                <c:pt idx="2129">
                  <c:v>2229</c:v>
                </c:pt>
                <c:pt idx="2130">
                  <c:v>2230</c:v>
                </c:pt>
                <c:pt idx="2131">
                  <c:v>2231</c:v>
                </c:pt>
                <c:pt idx="2132">
                  <c:v>2232</c:v>
                </c:pt>
                <c:pt idx="2133">
                  <c:v>2233</c:v>
                </c:pt>
                <c:pt idx="2134">
                  <c:v>2234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2245</c:v>
                </c:pt>
                <c:pt idx="2146">
                  <c:v>2246</c:v>
                </c:pt>
                <c:pt idx="2147">
                  <c:v>2247</c:v>
                </c:pt>
                <c:pt idx="2148">
                  <c:v>2248</c:v>
                </c:pt>
                <c:pt idx="2149">
                  <c:v>2249</c:v>
                </c:pt>
                <c:pt idx="2150">
                  <c:v>2250</c:v>
                </c:pt>
                <c:pt idx="2151">
                  <c:v>2251</c:v>
                </c:pt>
                <c:pt idx="2152">
                  <c:v>2252</c:v>
                </c:pt>
                <c:pt idx="2153">
                  <c:v>2253</c:v>
                </c:pt>
                <c:pt idx="2154">
                  <c:v>2254</c:v>
                </c:pt>
                <c:pt idx="2155">
                  <c:v>2255</c:v>
                </c:pt>
                <c:pt idx="2156">
                  <c:v>2256</c:v>
                </c:pt>
                <c:pt idx="2157">
                  <c:v>2257</c:v>
                </c:pt>
                <c:pt idx="2158">
                  <c:v>2258</c:v>
                </c:pt>
                <c:pt idx="2159">
                  <c:v>2259</c:v>
                </c:pt>
                <c:pt idx="2160">
                  <c:v>2260</c:v>
                </c:pt>
                <c:pt idx="2161">
                  <c:v>2261</c:v>
                </c:pt>
                <c:pt idx="2162">
                  <c:v>2262</c:v>
                </c:pt>
                <c:pt idx="2163">
                  <c:v>2263</c:v>
                </c:pt>
                <c:pt idx="2164">
                  <c:v>2264</c:v>
                </c:pt>
                <c:pt idx="2165">
                  <c:v>2265</c:v>
                </c:pt>
                <c:pt idx="2166">
                  <c:v>2266</c:v>
                </c:pt>
                <c:pt idx="2167">
                  <c:v>2267</c:v>
                </c:pt>
                <c:pt idx="2168">
                  <c:v>2268</c:v>
                </c:pt>
                <c:pt idx="2169">
                  <c:v>2269</c:v>
                </c:pt>
                <c:pt idx="2170">
                  <c:v>2270</c:v>
                </c:pt>
                <c:pt idx="2171">
                  <c:v>2271</c:v>
                </c:pt>
                <c:pt idx="2172">
                  <c:v>2272</c:v>
                </c:pt>
                <c:pt idx="2173">
                  <c:v>2273</c:v>
                </c:pt>
                <c:pt idx="2174">
                  <c:v>2274</c:v>
                </c:pt>
                <c:pt idx="2175">
                  <c:v>2275</c:v>
                </c:pt>
                <c:pt idx="2176">
                  <c:v>2276</c:v>
                </c:pt>
                <c:pt idx="2177">
                  <c:v>2277</c:v>
                </c:pt>
                <c:pt idx="2178">
                  <c:v>2278</c:v>
                </c:pt>
                <c:pt idx="2179">
                  <c:v>2279</c:v>
                </c:pt>
                <c:pt idx="2180">
                  <c:v>2280</c:v>
                </c:pt>
                <c:pt idx="2181">
                  <c:v>2281</c:v>
                </c:pt>
                <c:pt idx="2182">
                  <c:v>2282</c:v>
                </c:pt>
                <c:pt idx="2183">
                  <c:v>2283</c:v>
                </c:pt>
                <c:pt idx="2184">
                  <c:v>2284</c:v>
                </c:pt>
                <c:pt idx="2185">
                  <c:v>2285</c:v>
                </c:pt>
                <c:pt idx="2186">
                  <c:v>2286</c:v>
                </c:pt>
                <c:pt idx="2187">
                  <c:v>2287</c:v>
                </c:pt>
                <c:pt idx="2188">
                  <c:v>2288</c:v>
                </c:pt>
                <c:pt idx="2189">
                  <c:v>2289</c:v>
                </c:pt>
                <c:pt idx="2190">
                  <c:v>2290</c:v>
                </c:pt>
                <c:pt idx="2191">
                  <c:v>2291</c:v>
                </c:pt>
                <c:pt idx="2192">
                  <c:v>2292</c:v>
                </c:pt>
                <c:pt idx="2193">
                  <c:v>2293</c:v>
                </c:pt>
                <c:pt idx="2194">
                  <c:v>2294</c:v>
                </c:pt>
                <c:pt idx="2195">
                  <c:v>2295</c:v>
                </c:pt>
                <c:pt idx="2196">
                  <c:v>2296</c:v>
                </c:pt>
                <c:pt idx="2197">
                  <c:v>2297</c:v>
                </c:pt>
                <c:pt idx="2198">
                  <c:v>2298</c:v>
                </c:pt>
                <c:pt idx="2199">
                  <c:v>2299</c:v>
                </c:pt>
                <c:pt idx="2200">
                  <c:v>2300</c:v>
                </c:pt>
                <c:pt idx="2201">
                  <c:v>2301</c:v>
                </c:pt>
                <c:pt idx="2202">
                  <c:v>2302</c:v>
                </c:pt>
                <c:pt idx="2203">
                  <c:v>2303</c:v>
                </c:pt>
                <c:pt idx="2204">
                  <c:v>2304</c:v>
                </c:pt>
                <c:pt idx="2205">
                  <c:v>2305</c:v>
                </c:pt>
                <c:pt idx="2206">
                  <c:v>2306</c:v>
                </c:pt>
                <c:pt idx="2207">
                  <c:v>2307</c:v>
                </c:pt>
                <c:pt idx="2208">
                  <c:v>2308</c:v>
                </c:pt>
                <c:pt idx="2209">
                  <c:v>2309</c:v>
                </c:pt>
                <c:pt idx="2210">
                  <c:v>2310</c:v>
                </c:pt>
                <c:pt idx="2211">
                  <c:v>2311</c:v>
                </c:pt>
                <c:pt idx="2212">
                  <c:v>2312</c:v>
                </c:pt>
                <c:pt idx="2213">
                  <c:v>2313</c:v>
                </c:pt>
                <c:pt idx="2214">
                  <c:v>2314</c:v>
                </c:pt>
                <c:pt idx="2215">
                  <c:v>2315</c:v>
                </c:pt>
                <c:pt idx="2216">
                  <c:v>2316</c:v>
                </c:pt>
                <c:pt idx="2217">
                  <c:v>2317</c:v>
                </c:pt>
                <c:pt idx="2218">
                  <c:v>2318</c:v>
                </c:pt>
                <c:pt idx="2219">
                  <c:v>2319</c:v>
                </c:pt>
                <c:pt idx="2220">
                  <c:v>2320</c:v>
                </c:pt>
                <c:pt idx="2221">
                  <c:v>2321</c:v>
                </c:pt>
                <c:pt idx="2222">
                  <c:v>2322</c:v>
                </c:pt>
                <c:pt idx="2223">
                  <c:v>2323</c:v>
                </c:pt>
                <c:pt idx="2224">
                  <c:v>2324</c:v>
                </c:pt>
                <c:pt idx="2225">
                  <c:v>2325</c:v>
                </c:pt>
                <c:pt idx="2226">
                  <c:v>2326</c:v>
                </c:pt>
                <c:pt idx="2227">
                  <c:v>2327</c:v>
                </c:pt>
                <c:pt idx="2228">
                  <c:v>2328</c:v>
                </c:pt>
                <c:pt idx="2229">
                  <c:v>2329</c:v>
                </c:pt>
                <c:pt idx="2230">
                  <c:v>2330</c:v>
                </c:pt>
                <c:pt idx="2231">
                  <c:v>2331</c:v>
                </c:pt>
                <c:pt idx="2232">
                  <c:v>2332</c:v>
                </c:pt>
                <c:pt idx="2233">
                  <c:v>2333</c:v>
                </c:pt>
                <c:pt idx="2234">
                  <c:v>2334</c:v>
                </c:pt>
                <c:pt idx="2235">
                  <c:v>2335</c:v>
                </c:pt>
                <c:pt idx="2236">
                  <c:v>2336</c:v>
                </c:pt>
                <c:pt idx="2237">
                  <c:v>2337</c:v>
                </c:pt>
                <c:pt idx="2238">
                  <c:v>2338</c:v>
                </c:pt>
                <c:pt idx="2239">
                  <c:v>2339</c:v>
                </c:pt>
                <c:pt idx="2240">
                  <c:v>2340</c:v>
                </c:pt>
                <c:pt idx="2241">
                  <c:v>2341</c:v>
                </c:pt>
                <c:pt idx="2242">
                  <c:v>2342</c:v>
                </c:pt>
                <c:pt idx="2243">
                  <c:v>2343</c:v>
                </c:pt>
                <c:pt idx="2244">
                  <c:v>2344</c:v>
                </c:pt>
                <c:pt idx="2245">
                  <c:v>2345</c:v>
                </c:pt>
                <c:pt idx="2246">
                  <c:v>2346</c:v>
                </c:pt>
                <c:pt idx="2247">
                  <c:v>2347</c:v>
                </c:pt>
                <c:pt idx="2248">
                  <c:v>2348</c:v>
                </c:pt>
                <c:pt idx="2249">
                  <c:v>2349</c:v>
                </c:pt>
                <c:pt idx="2250">
                  <c:v>2350</c:v>
                </c:pt>
                <c:pt idx="2251">
                  <c:v>2351</c:v>
                </c:pt>
                <c:pt idx="2252">
                  <c:v>2352</c:v>
                </c:pt>
                <c:pt idx="2253">
                  <c:v>2353</c:v>
                </c:pt>
                <c:pt idx="2254">
                  <c:v>2354</c:v>
                </c:pt>
                <c:pt idx="2255">
                  <c:v>2355</c:v>
                </c:pt>
                <c:pt idx="2256">
                  <c:v>2356</c:v>
                </c:pt>
                <c:pt idx="2257">
                  <c:v>2357</c:v>
                </c:pt>
                <c:pt idx="2258">
                  <c:v>2358</c:v>
                </c:pt>
                <c:pt idx="2259">
                  <c:v>2359</c:v>
                </c:pt>
                <c:pt idx="2260">
                  <c:v>2360</c:v>
                </c:pt>
                <c:pt idx="2261">
                  <c:v>2361</c:v>
                </c:pt>
                <c:pt idx="2262">
                  <c:v>2362</c:v>
                </c:pt>
                <c:pt idx="2263">
                  <c:v>2363</c:v>
                </c:pt>
                <c:pt idx="2264">
                  <c:v>2364</c:v>
                </c:pt>
                <c:pt idx="2265">
                  <c:v>2365</c:v>
                </c:pt>
                <c:pt idx="2266">
                  <c:v>2366</c:v>
                </c:pt>
                <c:pt idx="2267">
                  <c:v>2367</c:v>
                </c:pt>
                <c:pt idx="2268">
                  <c:v>2368</c:v>
                </c:pt>
                <c:pt idx="2269">
                  <c:v>2369</c:v>
                </c:pt>
                <c:pt idx="2270">
                  <c:v>2370</c:v>
                </c:pt>
                <c:pt idx="2271">
                  <c:v>2371</c:v>
                </c:pt>
                <c:pt idx="2272">
                  <c:v>2372</c:v>
                </c:pt>
                <c:pt idx="2273">
                  <c:v>2373</c:v>
                </c:pt>
                <c:pt idx="2274">
                  <c:v>2374</c:v>
                </c:pt>
                <c:pt idx="2275">
                  <c:v>2375</c:v>
                </c:pt>
                <c:pt idx="2276">
                  <c:v>2376</c:v>
                </c:pt>
                <c:pt idx="2277">
                  <c:v>2377</c:v>
                </c:pt>
                <c:pt idx="2278">
                  <c:v>2378</c:v>
                </c:pt>
                <c:pt idx="2279">
                  <c:v>2379</c:v>
                </c:pt>
                <c:pt idx="2280">
                  <c:v>2380</c:v>
                </c:pt>
                <c:pt idx="2281">
                  <c:v>2381</c:v>
                </c:pt>
                <c:pt idx="2282">
                  <c:v>2382</c:v>
                </c:pt>
                <c:pt idx="2283">
                  <c:v>2383</c:v>
                </c:pt>
                <c:pt idx="2284">
                  <c:v>2384</c:v>
                </c:pt>
                <c:pt idx="2285">
                  <c:v>2385</c:v>
                </c:pt>
                <c:pt idx="2286">
                  <c:v>2386</c:v>
                </c:pt>
                <c:pt idx="2287">
                  <c:v>2387</c:v>
                </c:pt>
                <c:pt idx="2288">
                  <c:v>2388</c:v>
                </c:pt>
                <c:pt idx="2289">
                  <c:v>2389</c:v>
                </c:pt>
                <c:pt idx="2290">
                  <c:v>2390</c:v>
                </c:pt>
                <c:pt idx="2291">
                  <c:v>2391</c:v>
                </c:pt>
                <c:pt idx="2292">
                  <c:v>2392</c:v>
                </c:pt>
                <c:pt idx="2293">
                  <c:v>2393</c:v>
                </c:pt>
                <c:pt idx="2294">
                  <c:v>2394</c:v>
                </c:pt>
                <c:pt idx="2295">
                  <c:v>2395</c:v>
                </c:pt>
                <c:pt idx="2296">
                  <c:v>2396</c:v>
                </c:pt>
                <c:pt idx="2297">
                  <c:v>2397</c:v>
                </c:pt>
                <c:pt idx="2298">
                  <c:v>2398</c:v>
                </c:pt>
                <c:pt idx="2299">
                  <c:v>2399</c:v>
                </c:pt>
                <c:pt idx="2300">
                  <c:v>2400</c:v>
                </c:pt>
                <c:pt idx="2301">
                  <c:v>2401</c:v>
                </c:pt>
                <c:pt idx="2302">
                  <c:v>2402</c:v>
                </c:pt>
                <c:pt idx="2303">
                  <c:v>2403</c:v>
                </c:pt>
                <c:pt idx="2304">
                  <c:v>2404</c:v>
                </c:pt>
                <c:pt idx="2305">
                  <c:v>2405</c:v>
                </c:pt>
                <c:pt idx="2306">
                  <c:v>2406</c:v>
                </c:pt>
                <c:pt idx="2307">
                  <c:v>2407</c:v>
                </c:pt>
                <c:pt idx="2308">
                  <c:v>2408</c:v>
                </c:pt>
                <c:pt idx="2309">
                  <c:v>2409</c:v>
                </c:pt>
                <c:pt idx="2310">
                  <c:v>2410</c:v>
                </c:pt>
                <c:pt idx="2311">
                  <c:v>2411</c:v>
                </c:pt>
                <c:pt idx="2312">
                  <c:v>2412</c:v>
                </c:pt>
                <c:pt idx="2313">
                  <c:v>2413</c:v>
                </c:pt>
                <c:pt idx="2314">
                  <c:v>2414</c:v>
                </c:pt>
                <c:pt idx="2315">
                  <c:v>2415</c:v>
                </c:pt>
                <c:pt idx="2316">
                  <c:v>2416</c:v>
                </c:pt>
                <c:pt idx="2317">
                  <c:v>2417</c:v>
                </c:pt>
                <c:pt idx="2318">
                  <c:v>2418</c:v>
                </c:pt>
                <c:pt idx="2319">
                  <c:v>2419</c:v>
                </c:pt>
                <c:pt idx="2320">
                  <c:v>2420</c:v>
                </c:pt>
                <c:pt idx="2321">
                  <c:v>2421</c:v>
                </c:pt>
                <c:pt idx="2322">
                  <c:v>2422</c:v>
                </c:pt>
                <c:pt idx="2323">
                  <c:v>2423</c:v>
                </c:pt>
                <c:pt idx="2324">
                  <c:v>2424</c:v>
                </c:pt>
                <c:pt idx="2325">
                  <c:v>2425</c:v>
                </c:pt>
                <c:pt idx="2326">
                  <c:v>2426</c:v>
                </c:pt>
                <c:pt idx="2327">
                  <c:v>2427</c:v>
                </c:pt>
                <c:pt idx="2328">
                  <c:v>2428</c:v>
                </c:pt>
                <c:pt idx="2329">
                  <c:v>2429</c:v>
                </c:pt>
                <c:pt idx="2330">
                  <c:v>2430</c:v>
                </c:pt>
                <c:pt idx="2331">
                  <c:v>2431</c:v>
                </c:pt>
                <c:pt idx="2332">
                  <c:v>2432</c:v>
                </c:pt>
                <c:pt idx="2333">
                  <c:v>2433</c:v>
                </c:pt>
                <c:pt idx="2334">
                  <c:v>2434</c:v>
                </c:pt>
                <c:pt idx="2335">
                  <c:v>2435</c:v>
                </c:pt>
                <c:pt idx="2336">
                  <c:v>2436</c:v>
                </c:pt>
                <c:pt idx="2337">
                  <c:v>2437</c:v>
                </c:pt>
                <c:pt idx="2338">
                  <c:v>2438</c:v>
                </c:pt>
                <c:pt idx="2339">
                  <c:v>2439</c:v>
                </c:pt>
                <c:pt idx="2340">
                  <c:v>2440</c:v>
                </c:pt>
                <c:pt idx="2341">
                  <c:v>2441</c:v>
                </c:pt>
                <c:pt idx="2342">
                  <c:v>2442</c:v>
                </c:pt>
                <c:pt idx="2343">
                  <c:v>2443</c:v>
                </c:pt>
                <c:pt idx="2344">
                  <c:v>2444</c:v>
                </c:pt>
                <c:pt idx="2345">
                  <c:v>2445</c:v>
                </c:pt>
                <c:pt idx="2346">
                  <c:v>2446</c:v>
                </c:pt>
                <c:pt idx="2347">
                  <c:v>2447</c:v>
                </c:pt>
                <c:pt idx="2348">
                  <c:v>2448</c:v>
                </c:pt>
                <c:pt idx="2349">
                  <c:v>2449</c:v>
                </c:pt>
                <c:pt idx="2350">
                  <c:v>2450</c:v>
                </c:pt>
                <c:pt idx="2351">
                  <c:v>2451</c:v>
                </c:pt>
                <c:pt idx="2352">
                  <c:v>2452</c:v>
                </c:pt>
                <c:pt idx="2353">
                  <c:v>2453</c:v>
                </c:pt>
                <c:pt idx="2354">
                  <c:v>2454</c:v>
                </c:pt>
                <c:pt idx="2355">
                  <c:v>2455</c:v>
                </c:pt>
                <c:pt idx="2356">
                  <c:v>2456</c:v>
                </c:pt>
                <c:pt idx="2357">
                  <c:v>2457</c:v>
                </c:pt>
                <c:pt idx="2358">
                  <c:v>2458</c:v>
                </c:pt>
                <c:pt idx="2359">
                  <c:v>2459</c:v>
                </c:pt>
                <c:pt idx="2360">
                  <c:v>2460</c:v>
                </c:pt>
                <c:pt idx="2361">
                  <c:v>2461</c:v>
                </c:pt>
                <c:pt idx="2362">
                  <c:v>2462</c:v>
                </c:pt>
                <c:pt idx="2363">
                  <c:v>2463</c:v>
                </c:pt>
                <c:pt idx="2364">
                  <c:v>2464</c:v>
                </c:pt>
                <c:pt idx="2365">
                  <c:v>2465</c:v>
                </c:pt>
                <c:pt idx="2366">
                  <c:v>2466</c:v>
                </c:pt>
                <c:pt idx="2367">
                  <c:v>2467</c:v>
                </c:pt>
                <c:pt idx="2368">
                  <c:v>2468</c:v>
                </c:pt>
                <c:pt idx="2369">
                  <c:v>2469</c:v>
                </c:pt>
                <c:pt idx="2370">
                  <c:v>2470</c:v>
                </c:pt>
                <c:pt idx="2371">
                  <c:v>2471</c:v>
                </c:pt>
                <c:pt idx="2372">
                  <c:v>2472</c:v>
                </c:pt>
                <c:pt idx="2373">
                  <c:v>2473</c:v>
                </c:pt>
                <c:pt idx="2374">
                  <c:v>2474</c:v>
                </c:pt>
                <c:pt idx="2375">
                  <c:v>2475</c:v>
                </c:pt>
                <c:pt idx="2376">
                  <c:v>2476</c:v>
                </c:pt>
                <c:pt idx="2377">
                  <c:v>2477</c:v>
                </c:pt>
                <c:pt idx="2378">
                  <c:v>2478</c:v>
                </c:pt>
                <c:pt idx="2379">
                  <c:v>2479</c:v>
                </c:pt>
                <c:pt idx="2380">
                  <c:v>2480</c:v>
                </c:pt>
                <c:pt idx="2381">
                  <c:v>2481</c:v>
                </c:pt>
                <c:pt idx="2382">
                  <c:v>2482</c:v>
                </c:pt>
                <c:pt idx="2383">
                  <c:v>2483</c:v>
                </c:pt>
                <c:pt idx="2384">
                  <c:v>2484</c:v>
                </c:pt>
                <c:pt idx="2385">
                  <c:v>2485</c:v>
                </c:pt>
                <c:pt idx="2386">
                  <c:v>2486</c:v>
                </c:pt>
                <c:pt idx="2387">
                  <c:v>2487</c:v>
                </c:pt>
                <c:pt idx="2388">
                  <c:v>2488</c:v>
                </c:pt>
                <c:pt idx="2389">
                  <c:v>2489</c:v>
                </c:pt>
                <c:pt idx="2390">
                  <c:v>2490</c:v>
                </c:pt>
                <c:pt idx="2391">
                  <c:v>2491</c:v>
                </c:pt>
                <c:pt idx="2392">
                  <c:v>2492</c:v>
                </c:pt>
                <c:pt idx="2393">
                  <c:v>2493</c:v>
                </c:pt>
                <c:pt idx="2394">
                  <c:v>2494</c:v>
                </c:pt>
                <c:pt idx="2395">
                  <c:v>2495</c:v>
                </c:pt>
                <c:pt idx="2396">
                  <c:v>2496</c:v>
                </c:pt>
                <c:pt idx="2397">
                  <c:v>2497</c:v>
                </c:pt>
                <c:pt idx="2398">
                  <c:v>2498</c:v>
                </c:pt>
                <c:pt idx="2399">
                  <c:v>2499</c:v>
                </c:pt>
                <c:pt idx="2400">
                  <c:v>2500</c:v>
                </c:pt>
                <c:pt idx="2401">
                  <c:v>2501</c:v>
                </c:pt>
                <c:pt idx="2402">
                  <c:v>2502</c:v>
                </c:pt>
                <c:pt idx="2403">
                  <c:v>2503</c:v>
                </c:pt>
                <c:pt idx="2404">
                  <c:v>2504</c:v>
                </c:pt>
                <c:pt idx="2405">
                  <c:v>2505</c:v>
                </c:pt>
                <c:pt idx="2406">
                  <c:v>2506</c:v>
                </c:pt>
                <c:pt idx="2407">
                  <c:v>2507</c:v>
                </c:pt>
                <c:pt idx="2408">
                  <c:v>2508</c:v>
                </c:pt>
                <c:pt idx="2409">
                  <c:v>2509</c:v>
                </c:pt>
                <c:pt idx="2410">
                  <c:v>2510</c:v>
                </c:pt>
                <c:pt idx="2411">
                  <c:v>2511</c:v>
                </c:pt>
                <c:pt idx="2412">
                  <c:v>2512</c:v>
                </c:pt>
                <c:pt idx="2413">
                  <c:v>2513</c:v>
                </c:pt>
                <c:pt idx="2414">
                  <c:v>2514</c:v>
                </c:pt>
                <c:pt idx="2415">
                  <c:v>2515</c:v>
                </c:pt>
                <c:pt idx="2416">
                  <c:v>2516</c:v>
                </c:pt>
                <c:pt idx="2417">
                  <c:v>2517</c:v>
                </c:pt>
                <c:pt idx="2418">
                  <c:v>2518</c:v>
                </c:pt>
                <c:pt idx="2419">
                  <c:v>2519</c:v>
                </c:pt>
                <c:pt idx="2420">
                  <c:v>2520</c:v>
                </c:pt>
                <c:pt idx="2421">
                  <c:v>2521</c:v>
                </c:pt>
                <c:pt idx="2422">
                  <c:v>2522</c:v>
                </c:pt>
                <c:pt idx="2423">
                  <c:v>2523</c:v>
                </c:pt>
                <c:pt idx="2424">
                  <c:v>2524</c:v>
                </c:pt>
                <c:pt idx="2425">
                  <c:v>2525</c:v>
                </c:pt>
                <c:pt idx="2426">
                  <c:v>2526</c:v>
                </c:pt>
                <c:pt idx="2427">
                  <c:v>2527</c:v>
                </c:pt>
                <c:pt idx="2428">
                  <c:v>2528</c:v>
                </c:pt>
                <c:pt idx="2429">
                  <c:v>2529</c:v>
                </c:pt>
                <c:pt idx="2430">
                  <c:v>2530</c:v>
                </c:pt>
                <c:pt idx="2431">
                  <c:v>2531</c:v>
                </c:pt>
                <c:pt idx="2432">
                  <c:v>2532</c:v>
                </c:pt>
                <c:pt idx="2433">
                  <c:v>2533</c:v>
                </c:pt>
                <c:pt idx="2434">
                  <c:v>2534</c:v>
                </c:pt>
                <c:pt idx="2435">
                  <c:v>2535</c:v>
                </c:pt>
                <c:pt idx="2436">
                  <c:v>2536</c:v>
                </c:pt>
                <c:pt idx="2437">
                  <c:v>2537</c:v>
                </c:pt>
                <c:pt idx="2438">
                  <c:v>2538</c:v>
                </c:pt>
                <c:pt idx="2439">
                  <c:v>2539</c:v>
                </c:pt>
                <c:pt idx="2440">
                  <c:v>2540</c:v>
                </c:pt>
                <c:pt idx="2441">
                  <c:v>2541</c:v>
                </c:pt>
                <c:pt idx="2442">
                  <c:v>2542</c:v>
                </c:pt>
                <c:pt idx="2443">
                  <c:v>2543</c:v>
                </c:pt>
                <c:pt idx="2444">
                  <c:v>2544</c:v>
                </c:pt>
                <c:pt idx="2445">
                  <c:v>2545</c:v>
                </c:pt>
                <c:pt idx="2446">
                  <c:v>2546</c:v>
                </c:pt>
                <c:pt idx="2447">
                  <c:v>2547</c:v>
                </c:pt>
                <c:pt idx="2448">
                  <c:v>2548</c:v>
                </c:pt>
                <c:pt idx="2449">
                  <c:v>2549</c:v>
                </c:pt>
                <c:pt idx="2450">
                  <c:v>2550</c:v>
                </c:pt>
                <c:pt idx="2451">
                  <c:v>2551</c:v>
                </c:pt>
                <c:pt idx="2452">
                  <c:v>2552</c:v>
                </c:pt>
                <c:pt idx="2453">
                  <c:v>2553</c:v>
                </c:pt>
                <c:pt idx="2454">
                  <c:v>2554</c:v>
                </c:pt>
                <c:pt idx="2455">
                  <c:v>2555</c:v>
                </c:pt>
                <c:pt idx="2456">
                  <c:v>2556</c:v>
                </c:pt>
                <c:pt idx="2457">
                  <c:v>2557</c:v>
                </c:pt>
                <c:pt idx="2458">
                  <c:v>2558</c:v>
                </c:pt>
                <c:pt idx="2459">
                  <c:v>2559</c:v>
                </c:pt>
                <c:pt idx="2460">
                  <c:v>2560</c:v>
                </c:pt>
                <c:pt idx="2461">
                  <c:v>2561</c:v>
                </c:pt>
                <c:pt idx="2462">
                  <c:v>2562</c:v>
                </c:pt>
                <c:pt idx="2463">
                  <c:v>2563</c:v>
                </c:pt>
                <c:pt idx="2464">
                  <c:v>2564</c:v>
                </c:pt>
                <c:pt idx="2465">
                  <c:v>2565</c:v>
                </c:pt>
                <c:pt idx="2466">
                  <c:v>2566</c:v>
                </c:pt>
                <c:pt idx="2467">
                  <c:v>2567</c:v>
                </c:pt>
                <c:pt idx="2468">
                  <c:v>2568</c:v>
                </c:pt>
                <c:pt idx="2469">
                  <c:v>2569</c:v>
                </c:pt>
                <c:pt idx="2470">
                  <c:v>2570</c:v>
                </c:pt>
                <c:pt idx="2471">
                  <c:v>2571</c:v>
                </c:pt>
                <c:pt idx="2472">
                  <c:v>2572</c:v>
                </c:pt>
                <c:pt idx="2473">
                  <c:v>2573</c:v>
                </c:pt>
                <c:pt idx="2474">
                  <c:v>2574</c:v>
                </c:pt>
                <c:pt idx="2475">
                  <c:v>2575</c:v>
                </c:pt>
                <c:pt idx="2476">
                  <c:v>2576</c:v>
                </c:pt>
                <c:pt idx="2477">
                  <c:v>2577</c:v>
                </c:pt>
                <c:pt idx="2478">
                  <c:v>2578</c:v>
                </c:pt>
                <c:pt idx="2479">
                  <c:v>2579</c:v>
                </c:pt>
                <c:pt idx="2480">
                  <c:v>2580</c:v>
                </c:pt>
                <c:pt idx="2481">
                  <c:v>2581</c:v>
                </c:pt>
                <c:pt idx="2482">
                  <c:v>2582</c:v>
                </c:pt>
                <c:pt idx="2483">
                  <c:v>2583</c:v>
                </c:pt>
                <c:pt idx="2484">
                  <c:v>2584</c:v>
                </c:pt>
                <c:pt idx="2485">
                  <c:v>2585</c:v>
                </c:pt>
                <c:pt idx="2486">
                  <c:v>2586</c:v>
                </c:pt>
                <c:pt idx="2487">
                  <c:v>2587</c:v>
                </c:pt>
                <c:pt idx="2488">
                  <c:v>2588</c:v>
                </c:pt>
                <c:pt idx="2489">
                  <c:v>2589</c:v>
                </c:pt>
                <c:pt idx="2490">
                  <c:v>2590</c:v>
                </c:pt>
                <c:pt idx="2491">
                  <c:v>2591</c:v>
                </c:pt>
                <c:pt idx="2492">
                  <c:v>2592</c:v>
                </c:pt>
                <c:pt idx="2493">
                  <c:v>2593</c:v>
                </c:pt>
                <c:pt idx="2494">
                  <c:v>2594</c:v>
                </c:pt>
                <c:pt idx="2495">
                  <c:v>2595</c:v>
                </c:pt>
                <c:pt idx="2496">
                  <c:v>2596</c:v>
                </c:pt>
                <c:pt idx="2497">
                  <c:v>2597</c:v>
                </c:pt>
                <c:pt idx="2498">
                  <c:v>2598</c:v>
                </c:pt>
                <c:pt idx="2499">
                  <c:v>2599</c:v>
                </c:pt>
                <c:pt idx="2500">
                  <c:v>2600</c:v>
                </c:pt>
                <c:pt idx="2501">
                  <c:v>2601</c:v>
                </c:pt>
                <c:pt idx="2502">
                  <c:v>2602</c:v>
                </c:pt>
                <c:pt idx="2503">
                  <c:v>2603</c:v>
                </c:pt>
                <c:pt idx="2504">
                  <c:v>2604</c:v>
                </c:pt>
                <c:pt idx="2505">
                  <c:v>2605</c:v>
                </c:pt>
                <c:pt idx="2506">
                  <c:v>2606</c:v>
                </c:pt>
                <c:pt idx="2507">
                  <c:v>2607</c:v>
                </c:pt>
                <c:pt idx="2508">
                  <c:v>2608</c:v>
                </c:pt>
                <c:pt idx="2509">
                  <c:v>2609</c:v>
                </c:pt>
                <c:pt idx="2510">
                  <c:v>2610</c:v>
                </c:pt>
                <c:pt idx="2511">
                  <c:v>2611</c:v>
                </c:pt>
                <c:pt idx="2512">
                  <c:v>2612</c:v>
                </c:pt>
                <c:pt idx="2513">
                  <c:v>2613</c:v>
                </c:pt>
                <c:pt idx="2514">
                  <c:v>2614</c:v>
                </c:pt>
                <c:pt idx="2515">
                  <c:v>2615</c:v>
                </c:pt>
                <c:pt idx="2516">
                  <c:v>2616</c:v>
                </c:pt>
                <c:pt idx="2517">
                  <c:v>2617</c:v>
                </c:pt>
                <c:pt idx="2518">
                  <c:v>2618</c:v>
                </c:pt>
                <c:pt idx="2519">
                  <c:v>2619</c:v>
                </c:pt>
                <c:pt idx="2520">
                  <c:v>2620</c:v>
                </c:pt>
                <c:pt idx="2521">
                  <c:v>2621</c:v>
                </c:pt>
                <c:pt idx="2522">
                  <c:v>2622</c:v>
                </c:pt>
                <c:pt idx="2523">
                  <c:v>2623</c:v>
                </c:pt>
                <c:pt idx="2524">
                  <c:v>2624</c:v>
                </c:pt>
                <c:pt idx="2525">
                  <c:v>2625</c:v>
                </c:pt>
                <c:pt idx="2526">
                  <c:v>2626</c:v>
                </c:pt>
                <c:pt idx="2527">
                  <c:v>2627</c:v>
                </c:pt>
                <c:pt idx="2528">
                  <c:v>2628</c:v>
                </c:pt>
                <c:pt idx="2529">
                  <c:v>2629</c:v>
                </c:pt>
                <c:pt idx="2530">
                  <c:v>2630</c:v>
                </c:pt>
                <c:pt idx="2531">
                  <c:v>2631</c:v>
                </c:pt>
                <c:pt idx="2532">
                  <c:v>2632</c:v>
                </c:pt>
                <c:pt idx="2533">
                  <c:v>2633</c:v>
                </c:pt>
                <c:pt idx="2534">
                  <c:v>2634</c:v>
                </c:pt>
                <c:pt idx="2535">
                  <c:v>2635</c:v>
                </c:pt>
                <c:pt idx="2536">
                  <c:v>2636</c:v>
                </c:pt>
                <c:pt idx="2537">
                  <c:v>2637</c:v>
                </c:pt>
                <c:pt idx="2538">
                  <c:v>2638</c:v>
                </c:pt>
                <c:pt idx="2539">
                  <c:v>2639</c:v>
                </c:pt>
                <c:pt idx="2540">
                  <c:v>2640</c:v>
                </c:pt>
                <c:pt idx="2541">
                  <c:v>2641</c:v>
                </c:pt>
                <c:pt idx="2542">
                  <c:v>2642</c:v>
                </c:pt>
                <c:pt idx="2543">
                  <c:v>2643</c:v>
                </c:pt>
                <c:pt idx="2544">
                  <c:v>2644</c:v>
                </c:pt>
                <c:pt idx="2545">
                  <c:v>2645</c:v>
                </c:pt>
                <c:pt idx="2546">
                  <c:v>2646</c:v>
                </c:pt>
                <c:pt idx="2547">
                  <c:v>2647</c:v>
                </c:pt>
                <c:pt idx="2548">
                  <c:v>2648</c:v>
                </c:pt>
                <c:pt idx="2549">
                  <c:v>2649</c:v>
                </c:pt>
                <c:pt idx="2550">
                  <c:v>2650</c:v>
                </c:pt>
                <c:pt idx="2551">
                  <c:v>2651</c:v>
                </c:pt>
                <c:pt idx="2552">
                  <c:v>2652</c:v>
                </c:pt>
                <c:pt idx="2553">
                  <c:v>2653</c:v>
                </c:pt>
                <c:pt idx="2554">
                  <c:v>2654</c:v>
                </c:pt>
                <c:pt idx="2555">
                  <c:v>2655</c:v>
                </c:pt>
                <c:pt idx="2556">
                  <c:v>2656</c:v>
                </c:pt>
                <c:pt idx="2557">
                  <c:v>2657</c:v>
                </c:pt>
                <c:pt idx="2558">
                  <c:v>2658</c:v>
                </c:pt>
                <c:pt idx="2559">
                  <c:v>2659</c:v>
                </c:pt>
                <c:pt idx="2560">
                  <c:v>2660</c:v>
                </c:pt>
                <c:pt idx="2561">
                  <c:v>2661</c:v>
                </c:pt>
                <c:pt idx="2562">
                  <c:v>2662</c:v>
                </c:pt>
                <c:pt idx="2563">
                  <c:v>2663</c:v>
                </c:pt>
                <c:pt idx="2564">
                  <c:v>2664</c:v>
                </c:pt>
                <c:pt idx="2565">
                  <c:v>2665</c:v>
                </c:pt>
                <c:pt idx="2566">
                  <c:v>2666</c:v>
                </c:pt>
                <c:pt idx="2567">
                  <c:v>2667</c:v>
                </c:pt>
                <c:pt idx="2568">
                  <c:v>2668</c:v>
                </c:pt>
                <c:pt idx="2569">
                  <c:v>2669</c:v>
                </c:pt>
                <c:pt idx="2570">
                  <c:v>2670</c:v>
                </c:pt>
                <c:pt idx="2571">
                  <c:v>2671</c:v>
                </c:pt>
                <c:pt idx="2572">
                  <c:v>2672</c:v>
                </c:pt>
                <c:pt idx="2573">
                  <c:v>2673</c:v>
                </c:pt>
                <c:pt idx="2574">
                  <c:v>2674</c:v>
                </c:pt>
                <c:pt idx="2575">
                  <c:v>2675</c:v>
                </c:pt>
                <c:pt idx="2576">
                  <c:v>2676</c:v>
                </c:pt>
                <c:pt idx="2577">
                  <c:v>2677</c:v>
                </c:pt>
                <c:pt idx="2578">
                  <c:v>2678</c:v>
                </c:pt>
                <c:pt idx="2579">
                  <c:v>2679</c:v>
                </c:pt>
                <c:pt idx="2580">
                  <c:v>2680</c:v>
                </c:pt>
                <c:pt idx="2581">
                  <c:v>2681</c:v>
                </c:pt>
                <c:pt idx="2582">
                  <c:v>2682</c:v>
                </c:pt>
                <c:pt idx="2583">
                  <c:v>2683</c:v>
                </c:pt>
                <c:pt idx="2584">
                  <c:v>2684</c:v>
                </c:pt>
                <c:pt idx="2585">
                  <c:v>2685</c:v>
                </c:pt>
                <c:pt idx="2586">
                  <c:v>2686</c:v>
                </c:pt>
                <c:pt idx="2587">
                  <c:v>2687</c:v>
                </c:pt>
                <c:pt idx="2588">
                  <c:v>2688</c:v>
                </c:pt>
                <c:pt idx="2589">
                  <c:v>2689</c:v>
                </c:pt>
                <c:pt idx="2590">
                  <c:v>2690</c:v>
                </c:pt>
                <c:pt idx="2591">
                  <c:v>2691</c:v>
                </c:pt>
                <c:pt idx="2592">
                  <c:v>2692</c:v>
                </c:pt>
                <c:pt idx="2593">
                  <c:v>2693</c:v>
                </c:pt>
                <c:pt idx="2594">
                  <c:v>2694</c:v>
                </c:pt>
                <c:pt idx="2595">
                  <c:v>2695</c:v>
                </c:pt>
                <c:pt idx="2596">
                  <c:v>2696</c:v>
                </c:pt>
                <c:pt idx="2597">
                  <c:v>2697</c:v>
                </c:pt>
                <c:pt idx="2598">
                  <c:v>2698</c:v>
                </c:pt>
                <c:pt idx="2599">
                  <c:v>2699</c:v>
                </c:pt>
                <c:pt idx="2600">
                  <c:v>2700</c:v>
                </c:pt>
                <c:pt idx="2601">
                  <c:v>2701</c:v>
                </c:pt>
                <c:pt idx="2602">
                  <c:v>2702</c:v>
                </c:pt>
                <c:pt idx="2603">
                  <c:v>2703</c:v>
                </c:pt>
                <c:pt idx="2604">
                  <c:v>2704</c:v>
                </c:pt>
                <c:pt idx="2605">
                  <c:v>2705</c:v>
                </c:pt>
                <c:pt idx="2606">
                  <c:v>2706</c:v>
                </c:pt>
                <c:pt idx="2607">
                  <c:v>2707</c:v>
                </c:pt>
                <c:pt idx="2608">
                  <c:v>2708</c:v>
                </c:pt>
                <c:pt idx="2609">
                  <c:v>2709</c:v>
                </c:pt>
                <c:pt idx="2610">
                  <c:v>2710</c:v>
                </c:pt>
                <c:pt idx="2611">
                  <c:v>2711</c:v>
                </c:pt>
                <c:pt idx="2612">
                  <c:v>2712</c:v>
                </c:pt>
                <c:pt idx="2613">
                  <c:v>2713</c:v>
                </c:pt>
                <c:pt idx="2614">
                  <c:v>2714</c:v>
                </c:pt>
                <c:pt idx="2615">
                  <c:v>2715</c:v>
                </c:pt>
                <c:pt idx="2616">
                  <c:v>2716</c:v>
                </c:pt>
                <c:pt idx="2617">
                  <c:v>2717</c:v>
                </c:pt>
                <c:pt idx="2618">
                  <c:v>2718</c:v>
                </c:pt>
                <c:pt idx="2619">
                  <c:v>2719</c:v>
                </c:pt>
                <c:pt idx="2620">
                  <c:v>2720</c:v>
                </c:pt>
                <c:pt idx="2621">
                  <c:v>2721</c:v>
                </c:pt>
                <c:pt idx="2622">
                  <c:v>2722</c:v>
                </c:pt>
                <c:pt idx="2623">
                  <c:v>2723</c:v>
                </c:pt>
                <c:pt idx="2624">
                  <c:v>2724</c:v>
                </c:pt>
                <c:pt idx="2625">
                  <c:v>2725</c:v>
                </c:pt>
                <c:pt idx="2626">
                  <c:v>2726</c:v>
                </c:pt>
                <c:pt idx="2627">
                  <c:v>2727</c:v>
                </c:pt>
                <c:pt idx="2628">
                  <c:v>2728</c:v>
                </c:pt>
                <c:pt idx="2629">
                  <c:v>2729</c:v>
                </c:pt>
                <c:pt idx="2630">
                  <c:v>2730</c:v>
                </c:pt>
                <c:pt idx="2631">
                  <c:v>2731</c:v>
                </c:pt>
                <c:pt idx="2632">
                  <c:v>2732</c:v>
                </c:pt>
                <c:pt idx="2633">
                  <c:v>2733</c:v>
                </c:pt>
                <c:pt idx="2634">
                  <c:v>2734</c:v>
                </c:pt>
                <c:pt idx="2635">
                  <c:v>2735</c:v>
                </c:pt>
                <c:pt idx="2636">
                  <c:v>2736</c:v>
                </c:pt>
                <c:pt idx="2637">
                  <c:v>2737</c:v>
                </c:pt>
                <c:pt idx="2638">
                  <c:v>2738</c:v>
                </c:pt>
                <c:pt idx="2639">
                  <c:v>2739</c:v>
                </c:pt>
                <c:pt idx="2640">
                  <c:v>2740</c:v>
                </c:pt>
                <c:pt idx="2641">
                  <c:v>2741</c:v>
                </c:pt>
                <c:pt idx="2642">
                  <c:v>2742</c:v>
                </c:pt>
                <c:pt idx="2643">
                  <c:v>2743</c:v>
                </c:pt>
                <c:pt idx="2644">
                  <c:v>2744</c:v>
                </c:pt>
                <c:pt idx="2645">
                  <c:v>2745</c:v>
                </c:pt>
                <c:pt idx="2646">
                  <c:v>2746</c:v>
                </c:pt>
                <c:pt idx="2647">
                  <c:v>2747</c:v>
                </c:pt>
                <c:pt idx="2648">
                  <c:v>2748</c:v>
                </c:pt>
                <c:pt idx="2649">
                  <c:v>2749</c:v>
                </c:pt>
                <c:pt idx="2650">
                  <c:v>2750</c:v>
                </c:pt>
                <c:pt idx="2651">
                  <c:v>2751</c:v>
                </c:pt>
                <c:pt idx="2652">
                  <c:v>2752</c:v>
                </c:pt>
                <c:pt idx="2653">
                  <c:v>2753</c:v>
                </c:pt>
                <c:pt idx="2654">
                  <c:v>2754</c:v>
                </c:pt>
                <c:pt idx="2655">
                  <c:v>2755</c:v>
                </c:pt>
                <c:pt idx="2656">
                  <c:v>2756</c:v>
                </c:pt>
                <c:pt idx="2657">
                  <c:v>2757</c:v>
                </c:pt>
                <c:pt idx="2658">
                  <c:v>2758</c:v>
                </c:pt>
                <c:pt idx="2659">
                  <c:v>2759</c:v>
                </c:pt>
                <c:pt idx="2660">
                  <c:v>2760</c:v>
                </c:pt>
                <c:pt idx="2661">
                  <c:v>2761</c:v>
                </c:pt>
                <c:pt idx="2662">
                  <c:v>2762</c:v>
                </c:pt>
                <c:pt idx="2663">
                  <c:v>2763</c:v>
                </c:pt>
                <c:pt idx="2664">
                  <c:v>2764</c:v>
                </c:pt>
                <c:pt idx="2665">
                  <c:v>2765</c:v>
                </c:pt>
                <c:pt idx="2666">
                  <c:v>2766</c:v>
                </c:pt>
                <c:pt idx="2667">
                  <c:v>2767</c:v>
                </c:pt>
                <c:pt idx="2668">
                  <c:v>2768</c:v>
                </c:pt>
                <c:pt idx="2669">
                  <c:v>2769</c:v>
                </c:pt>
                <c:pt idx="2670">
                  <c:v>2770</c:v>
                </c:pt>
                <c:pt idx="2671">
                  <c:v>2771</c:v>
                </c:pt>
                <c:pt idx="2672">
                  <c:v>2772</c:v>
                </c:pt>
                <c:pt idx="2673">
                  <c:v>2773</c:v>
                </c:pt>
                <c:pt idx="2674">
                  <c:v>2774</c:v>
                </c:pt>
                <c:pt idx="2675">
                  <c:v>2775</c:v>
                </c:pt>
                <c:pt idx="2676">
                  <c:v>2776</c:v>
                </c:pt>
                <c:pt idx="2677">
                  <c:v>2777</c:v>
                </c:pt>
                <c:pt idx="2678">
                  <c:v>2778</c:v>
                </c:pt>
                <c:pt idx="2679">
                  <c:v>2779</c:v>
                </c:pt>
                <c:pt idx="2680">
                  <c:v>2780</c:v>
                </c:pt>
                <c:pt idx="2681">
                  <c:v>2781</c:v>
                </c:pt>
                <c:pt idx="2682">
                  <c:v>2782</c:v>
                </c:pt>
                <c:pt idx="2683">
                  <c:v>2783</c:v>
                </c:pt>
                <c:pt idx="2684">
                  <c:v>2784</c:v>
                </c:pt>
                <c:pt idx="2685">
                  <c:v>2785</c:v>
                </c:pt>
                <c:pt idx="2686">
                  <c:v>2786</c:v>
                </c:pt>
                <c:pt idx="2687">
                  <c:v>2787</c:v>
                </c:pt>
                <c:pt idx="2688">
                  <c:v>2788</c:v>
                </c:pt>
                <c:pt idx="2689">
                  <c:v>2789</c:v>
                </c:pt>
                <c:pt idx="2690">
                  <c:v>2790</c:v>
                </c:pt>
                <c:pt idx="2691">
                  <c:v>2791</c:v>
                </c:pt>
                <c:pt idx="2692">
                  <c:v>2792</c:v>
                </c:pt>
                <c:pt idx="2693">
                  <c:v>2793</c:v>
                </c:pt>
                <c:pt idx="2694">
                  <c:v>2794</c:v>
                </c:pt>
                <c:pt idx="2695">
                  <c:v>2795</c:v>
                </c:pt>
                <c:pt idx="2696">
                  <c:v>2796</c:v>
                </c:pt>
                <c:pt idx="2697">
                  <c:v>2797</c:v>
                </c:pt>
                <c:pt idx="2698">
                  <c:v>2798</c:v>
                </c:pt>
                <c:pt idx="2699">
                  <c:v>2799</c:v>
                </c:pt>
                <c:pt idx="2700">
                  <c:v>2800</c:v>
                </c:pt>
                <c:pt idx="2701">
                  <c:v>2801</c:v>
                </c:pt>
                <c:pt idx="2702">
                  <c:v>2802</c:v>
                </c:pt>
                <c:pt idx="2703">
                  <c:v>2803</c:v>
                </c:pt>
                <c:pt idx="2704">
                  <c:v>2804</c:v>
                </c:pt>
                <c:pt idx="2705">
                  <c:v>2805</c:v>
                </c:pt>
                <c:pt idx="2706">
                  <c:v>2806</c:v>
                </c:pt>
                <c:pt idx="2707">
                  <c:v>2807</c:v>
                </c:pt>
                <c:pt idx="2708">
                  <c:v>2808</c:v>
                </c:pt>
                <c:pt idx="2709">
                  <c:v>2809</c:v>
                </c:pt>
                <c:pt idx="2710">
                  <c:v>2810</c:v>
                </c:pt>
                <c:pt idx="2711">
                  <c:v>2811</c:v>
                </c:pt>
                <c:pt idx="2712">
                  <c:v>2812</c:v>
                </c:pt>
                <c:pt idx="2713">
                  <c:v>2813</c:v>
                </c:pt>
                <c:pt idx="2714">
                  <c:v>2814</c:v>
                </c:pt>
                <c:pt idx="2715">
                  <c:v>2815</c:v>
                </c:pt>
                <c:pt idx="2716">
                  <c:v>2816</c:v>
                </c:pt>
                <c:pt idx="2717">
                  <c:v>2817</c:v>
                </c:pt>
                <c:pt idx="2718">
                  <c:v>2818</c:v>
                </c:pt>
                <c:pt idx="2719">
                  <c:v>2819</c:v>
                </c:pt>
                <c:pt idx="2720">
                  <c:v>2820</c:v>
                </c:pt>
                <c:pt idx="2721">
                  <c:v>2821</c:v>
                </c:pt>
                <c:pt idx="2722">
                  <c:v>2822</c:v>
                </c:pt>
                <c:pt idx="2723">
                  <c:v>2823</c:v>
                </c:pt>
                <c:pt idx="2724">
                  <c:v>2824</c:v>
                </c:pt>
                <c:pt idx="2725">
                  <c:v>2825</c:v>
                </c:pt>
                <c:pt idx="2726">
                  <c:v>2826</c:v>
                </c:pt>
                <c:pt idx="2727">
                  <c:v>2827</c:v>
                </c:pt>
                <c:pt idx="2728">
                  <c:v>2828</c:v>
                </c:pt>
                <c:pt idx="2729">
                  <c:v>2829</c:v>
                </c:pt>
                <c:pt idx="2730">
                  <c:v>2830</c:v>
                </c:pt>
                <c:pt idx="2731">
                  <c:v>2831</c:v>
                </c:pt>
                <c:pt idx="2732">
                  <c:v>2832</c:v>
                </c:pt>
                <c:pt idx="2733">
                  <c:v>2833</c:v>
                </c:pt>
                <c:pt idx="2734">
                  <c:v>2834</c:v>
                </c:pt>
                <c:pt idx="2735">
                  <c:v>2835</c:v>
                </c:pt>
                <c:pt idx="2736">
                  <c:v>2836</c:v>
                </c:pt>
                <c:pt idx="2737">
                  <c:v>2837</c:v>
                </c:pt>
                <c:pt idx="2738">
                  <c:v>2838</c:v>
                </c:pt>
                <c:pt idx="2739">
                  <c:v>2839</c:v>
                </c:pt>
                <c:pt idx="2740">
                  <c:v>2840</c:v>
                </c:pt>
                <c:pt idx="2741">
                  <c:v>2841</c:v>
                </c:pt>
                <c:pt idx="2742">
                  <c:v>2842</c:v>
                </c:pt>
                <c:pt idx="2743">
                  <c:v>2843</c:v>
                </c:pt>
                <c:pt idx="2744">
                  <c:v>2844</c:v>
                </c:pt>
                <c:pt idx="2745">
                  <c:v>2845</c:v>
                </c:pt>
                <c:pt idx="2746">
                  <c:v>2846</c:v>
                </c:pt>
                <c:pt idx="2747">
                  <c:v>2847</c:v>
                </c:pt>
                <c:pt idx="2748">
                  <c:v>2848</c:v>
                </c:pt>
                <c:pt idx="2749">
                  <c:v>2849</c:v>
                </c:pt>
                <c:pt idx="2750">
                  <c:v>2850</c:v>
                </c:pt>
                <c:pt idx="2751">
                  <c:v>2851</c:v>
                </c:pt>
                <c:pt idx="2752">
                  <c:v>2852</c:v>
                </c:pt>
                <c:pt idx="2753">
                  <c:v>2853</c:v>
                </c:pt>
                <c:pt idx="2754">
                  <c:v>2854</c:v>
                </c:pt>
                <c:pt idx="2755">
                  <c:v>2855</c:v>
                </c:pt>
                <c:pt idx="2756">
                  <c:v>2856</c:v>
                </c:pt>
                <c:pt idx="2757">
                  <c:v>2857</c:v>
                </c:pt>
                <c:pt idx="2758">
                  <c:v>2858</c:v>
                </c:pt>
                <c:pt idx="2759">
                  <c:v>2859</c:v>
                </c:pt>
                <c:pt idx="2760">
                  <c:v>2860</c:v>
                </c:pt>
                <c:pt idx="2761">
                  <c:v>2861</c:v>
                </c:pt>
                <c:pt idx="2762">
                  <c:v>2862</c:v>
                </c:pt>
                <c:pt idx="2763">
                  <c:v>2863</c:v>
                </c:pt>
                <c:pt idx="2764">
                  <c:v>2864</c:v>
                </c:pt>
                <c:pt idx="2765">
                  <c:v>2865</c:v>
                </c:pt>
                <c:pt idx="2766">
                  <c:v>2866</c:v>
                </c:pt>
                <c:pt idx="2767">
                  <c:v>2867</c:v>
                </c:pt>
                <c:pt idx="2768">
                  <c:v>2868</c:v>
                </c:pt>
                <c:pt idx="2769">
                  <c:v>2869</c:v>
                </c:pt>
                <c:pt idx="2770">
                  <c:v>2870</c:v>
                </c:pt>
                <c:pt idx="2771">
                  <c:v>2871</c:v>
                </c:pt>
                <c:pt idx="2772">
                  <c:v>2872</c:v>
                </c:pt>
                <c:pt idx="2773">
                  <c:v>2873</c:v>
                </c:pt>
                <c:pt idx="2774">
                  <c:v>2874</c:v>
                </c:pt>
                <c:pt idx="2775">
                  <c:v>2875</c:v>
                </c:pt>
                <c:pt idx="2776">
                  <c:v>2876</c:v>
                </c:pt>
                <c:pt idx="2777">
                  <c:v>2877</c:v>
                </c:pt>
                <c:pt idx="2778">
                  <c:v>2878</c:v>
                </c:pt>
                <c:pt idx="2779">
                  <c:v>2879</c:v>
                </c:pt>
                <c:pt idx="2780">
                  <c:v>2880</c:v>
                </c:pt>
                <c:pt idx="2781">
                  <c:v>2881</c:v>
                </c:pt>
                <c:pt idx="2782">
                  <c:v>2882</c:v>
                </c:pt>
                <c:pt idx="2783">
                  <c:v>2883</c:v>
                </c:pt>
                <c:pt idx="2784">
                  <c:v>2884</c:v>
                </c:pt>
                <c:pt idx="2785">
                  <c:v>2885</c:v>
                </c:pt>
                <c:pt idx="2786">
                  <c:v>2886</c:v>
                </c:pt>
                <c:pt idx="2787">
                  <c:v>2887</c:v>
                </c:pt>
                <c:pt idx="2788">
                  <c:v>2888</c:v>
                </c:pt>
                <c:pt idx="2789">
                  <c:v>2889</c:v>
                </c:pt>
                <c:pt idx="2790">
                  <c:v>2890</c:v>
                </c:pt>
                <c:pt idx="2791">
                  <c:v>2891</c:v>
                </c:pt>
                <c:pt idx="2792">
                  <c:v>2892</c:v>
                </c:pt>
                <c:pt idx="2793">
                  <c:v>2893</c:v>
                </c:pt>
                <c:pt idx="2794">
                  <c:v>2894</c:v>
                </c:pt>
                <c:pt idx="2795">
                  <c:v>2895</c:v>
                </c:pt>
                <c:pt idx="2796">
                  <c:v>2896</c:v>
                </c:pt>
                <c:pt idx="2797">
                  <c:v>2897</c:v>
                </c:pt>
                <c:pt idx="2798">
                  <c:v>2898</c:v>
                </c:pt>
                <c:pt idx="2799">
                  <c:v>2899</c:v>
                </c:pt>
                <c:pt idx="2800">
                  <c:v>2900</c:v>
                </c:pt>
                <c:pt idx="2801">
                  <c:v>2901</c:v>
                </c:pt>
                <c:pt idx="2802">
                  <c:v>2902</c:v>
                </c:pt>
                <c:pt idx="2803">
                  <c:v>2903</c:v>
                </c:pt>
                <c:pt idx="2804">
                  <c:v>2904</c:v>
                </c:pt>
                <c:pt idx="2805">
                  <c:v>2905</c:v>
                </c:pt>
                <c:pt idx="2806">
                  <c:v>2906</c:v>
                </c:pt>
                <c:pt idx="2807">
                  <c:v>2907</c:v>
                </c:pt>
                <c:pt idx="2808">
                  <c:v>2908</c:v>
                </c:pt>
                <c:pt idx="2809">
                  <c:v>2909</c:v>
                </c:pt>
                <c:pt idx="2810">
                  <c:v>2910</c:v>
                </c:pt>
                <c:pt idx="2811">
                  <c:v>2911</c:v>
                </c:pt>
                <c:pt idx="2812">
                  <c:v>2912</c:v>
                </c:pt>
                <c:pt idx="2813">
                  <c:v>2913</c:v>
                </c:pt>
                <c:pt idx="2814">
                  <c:v>2914</c:v>
                </c:pt>
                <c:pt idx="2815">
                  <c:v>2915</c:v>
                </c:pt>
                <c:pt idx="2816">
                  <c:v>2916</c:v>
                </c:pt>
                <c:pt idx="2817">
                  <c:v>2917</c:v>
                </c:pt>
                <c:pt idx="2818">
                  <c:v>2918</c:v>
                </c:pt>
                <c:pt idx="2819">
                  <c:v>2919</c:v>
                </c:pt>
                <c:pt idx="2820">
                  <c:v>2920</c:v>
                </c:pt>
                <c:pt idx="2821">
                  <c:v>2921</c:v>
                </c:pt>
                <c:pt idx="2822">
                  <c:v>2922</c:v>
                </c:pt>
                <c:pt idx="2823">
                  <c:v>2923</c:v>
                </c:pt>
                <c:pt idx="2824">
                  <c:v>2924</c:v>
                </c:pt>
                <c:pt idx="2825">
                  <c:v>2925</c:v>
                </c:pt>
                <c:pt idx="2826">
                  <c:v>2926</c:v>
                </c:pt>
                <c:pt idx="2827">
                  <c:v>2927</c:v>
                </c:pt>
                <c:pt idx="2828">
                  <c:v>2928</c:v>
                </c:pt>
                <c:pt idx="2829">
                  <c:v>2929</c:v>
                </c:pt>
                <c:pt idx="2830">
                  <c:v>2930</c:v>
                </c:pt>
                <c:pt idx="2831">
                  <c:v>2931</c:v>
                </c:pt>
                <c:pt idx="2832">
                  <c:v>2932</c:v>
                </c:pt>
                <c:pt idx="2833">
                  <c:v>2933</c:v>
                </c:pt>
                <c:pt idx="2834">
                  <c:v>2934</c:v>
                </c:pt>
                <c:pt idx="2835">
                  <c:v>2935</c:v>
                </c:pt>
                <c:pt idx="2836">
                  <c:v>2936</c:v>
                </c:pt>
                <c:pt idx="2837">
                  <c:v>2937</c:v>
                </c:pt>
                <c:pt idx="2838">
                  <c:v>2938</c:v>
                </c:pt>
                <c:pt idx="2839">
                  <c:v>2939</c:v>
                </c:pt>
                <c:pt idx="2840">
                  <c:v>2940</c:v>
                </c:pt>
                <c:pt idx="2841">
                  <c:v>2941</c:v>
                </c:pt>
                <c:pt idx="2842">
                  <c:v>2942</c:v>
                </c:pt>
                <c:pt idx="2843">
                  <c:v>2943</c:v>
                </c:pt>
                <c:pt idx="2844">
                  <c:v>2944</c:v>
                </c:pt>
                <c:pt idx="2845">
                  <c:v>2945</c:v>
                </c:pt>
                <c:pt idx="2846">
                  <c:v>2946</c:v>
                </c:pt>
                <c:pt idx="2847">
                  <c:v>2947</c:v>
                </c:pt>
                <c:pt idx="2848">
                  <c:v>2948</c:v>
                </c:pt>
                <c:pt idx="2849">
                  <c:v>2949</c:v>
                </c:pt>
                <c:pt idx="2850">
                  <c:v>2950</c:v>
                </c:pt>
                <c:pt idx="2851">
                  <c:v>2951</c:v>
                </c:pt>
                <c:pt idx="2852">
                  <c:v>2952</c:v>
                </c:pt>
                <c:pt idx="2853">
                  <c:v>2953</c:v>
                </c:pt>
                <c:pt idx="2854">
                  <c:v>2954</c:v>
                </c:pt>
                <c:pt idx="2855">
                  <c:v>2955</c:v>
                </c:pt>
                <c:pt idx="2856">
                  <c:v>2956</c:v>
                </c:pt>
                <c:pt idx="2857">
                  <c:v>2957</c:v>
                </c:pt>
                <c:pt idx="2858">
                  <c:v>2958</c:v>
                </c:pt>
                <c:pt idx="2859">
                  <c:v>2959</c:v>
                </c:pt>
                <c:pt idx="2860">
                  <c:v>2960</c:v>
                </c:pt>
                <c:pt idx="2861">
                  <c:v>2961</c:v>
                </c:pt>
                <c:pt idx="2862">
                  <c:v>2962</c:v>
                </c:pt>
                <c:pt idx="2863">
                  <c:v>2963</c:v>
                </c:pt>
                <c:pt idx="2864">
                  <c:v>2964</c:v>
                </c:pt>
                <c:pt idx="2865">
                  <c:v>2965</c:v>
                </c:pt>
                <c:pt idx="2866">
                  <c:v>2966</c:v>
                </c:pt>
                <c:pt idx="2867">
                  <c:v>2967</c:v>
                </c:pt>
                <c:pt idx="2868">
                  <c:v>2968</c:v>
                </c:pt>
                <c:pt idx="2869">
                  <c:v>2969</c:v>
                </c:pt>
                <c:pt idx="2870">
                  <c:v>2970</c:v>
                </c:pt>
                <c:pt idx="2871">
                  <c:v>2971</c:v>
                </c:pt>
                <c:pt idx="2872">
                  <c:v>2972</c:v>
                </c:pt>
                <c:pt idx="2873">
                  <c:v>2973</c:v>
                </c:pt>
                <c:pt idx="2874">
                  <c:v>2974</c:v>
                </c:pt>
                <c:pt idx="2875">
                  <c:v>2975</c:v>
                </c:pt>
                <c:pt idx="2876">
                  <c:v>2976</c:v>
                </c:pt>
                <c:pt idx="2877">
                  <c:v>2977</c:v>
                </c:pt>
                <c:pt idx="2878">
                  <c:v>2978</c:v>
                </c:pt>
                <c:pt idx="2879">
                  <c:v>2979</c:v>
                </c:pt>
                <c:pt idx="2880">
                  <c:v>2980</c:v>
                </c:pt>
                <c:pt idx="2881">
                  <c:v>2981</c:v>
                </c:pt>
                <c:pt idx="2882">
                  <c:v>2982</c:v>
                </c:pt>
                <c:pt idx="2883">
                  <c:v>2983</c:v>
                </c:pt>
                <c:pt idx="2884">
                  <c:v>2984</c:v>
                </c:pt>
                <c:pt idx="2885">
                  <c:v>2985</c:v>
                </c:pt>
                <c:pt idx="2886">
                  <c:v>2986</c:v>
                </c:pt>
                <c:pt idx="2887">
                  <c:v>2987</c:v>
                </c:pt>
                <c:pt idx="2888">
                  <c:v>2988</c:v>
                </c:pt>
                <c:pt idx="2889">
                  <c:v>2989</c:v>
                </c:pt>
                <c:pt idx="2890">
                  <c:v>2990</c:v>
                </c:pt>
                <c:pt idx="2891">
                  <c:v>2991</c:v>
                </c:pt>
                <c:pt idx="2892">
                  <c:v>2992</c:v>
                </c:pt>
                <c:pt idx="2893">
                  <c:v>2993</c:v>
                </c:pt>
                <c:pt idx="2894">
                  <c:v>2994</c:v>
                </c:pt>
                <c:pt idx="2895">
                  <c:v>2995</c:v>
                </c:pt>
                <c:pt idx="2896">
                  <c:v>2996</c:v>
                </c:pt>
                <c:pt idx="2897">
                  <c:v>2997</c:v>
                </c:pt>
                <c:pt idx="2898">
                  <c:v>2998</c:v>
                </c:pt>
                <c:pt idx="2899">
                  <c:v>2999</c:v>
                </c:pt>
                <c:pt idx="2900">
                  <c:v>3000</c:v>
                </c:pt>
                <c:pt idx="2901">
                  <c:v>3001</c:v>
                </c:pt>
                <c:pt idx="2902">
                  <c:v>3002</c:v>
                </c:pt>
                <c:pt idx="2903">
                  <c:v>3003</c:v>
                </c:pt>
                <c:pt idx="2904">
                  <c:v>3004</c:v>
                </c:pt>
                <c:pt idx="2905">
                  <c:v>3005</c:v>
                </c:pt>
                <c:pt idx="2906">
                  <c:v>3006</c:v>
                </c:pt>
                <c:pt idx="2907">
                  <c:v>3007</c:v>
                </c:pt>
                <c:pt idx="2908">
                  <c:v>3008</c:v>
                </c:pt>
                <c:pt idx="2909">
                  <c:v>3009</c:v>
                </c:pt>
                <c:pt idx="2910">
                  <c:v>3010</c:v>
                </c:pt>
                <c:pt idx="2911">
                  <c:v>3011</c:v>
                </c:pt>
                <c:pt idx="2912">
                  <c:v>3012</c:v>
                </c:pt>
                <c:pt idx="2913">
                  <c:v>3013</c:v>
                </c:pt>
                <c:pt idx="2914">
                  <c:v>3014</c:v>
                </c:pt>
                <c:pt idx="2915">
                  <c:v>3015</c:v>
                </c:pt>
                <c:pt idx="2916">
                  <c:v>3016</c:v>
                </c:pt>
                <c:pt idx="2917">
                  <c:v>3017</c:v>
                </c:pt>
                <c:pt idx="2918">
                  <c:v>3018</c:v>
                </c:pt>
                <c:pt idx="2919">
                  <c:v>3019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3053</c:v>
                </c:pt>
                <c:pt idx="2954">
                  <c:v>3054</c:v>
                </c:pt>
                <c:pt idx="2955">
                  <c:v>3055</c:v>
                </c:pt>
                <c:pt idx="2956">
                  <c:v>3056</c:v>
                </c:pt>
                <c:pt idx="2957">
                  <c:v>3057</c:v>
                </c:pt>
                <c:pt idx="2958">
                  <c:v>3058</c:v>
                </c:pt>
                <c:pt idx="2959">
                  <c:v>3059</c:v>
                </c:pt>
                <c:pt idx="2960">
                  <c:v>3060</c:v>
                </c:pt>
                <c:pt idx="2961">
                  <c:v>3061</c:v>
                </c:pt>
                <c:pt idx="2962">
                  <c:v>3062</c:v>
                </c:pt>
                <c:pt idx="2963">
                  <c:v>3063</c:v>
                </c:pt>
                <c:pt idx="2964">
                  <c:v>3064</c:v>
                </c:pt>
                <c:pt idx="2965">
                  <c:v>3065</c:v>
                </c:pt>
                <c:pt idx="2966">
                  <c:v>3066</c:v>
                </c:pt>
                <c:pt idx="2967">
                  <c:v>3067</c:v>
                </c:pt>
                <c:pt idx="2968">
                  <c:v>3068</c:v>
                </c:pt>
                <c:pt idx="2969">
                  <c:v>3069</c:v>
                </c:pt>
                <c:pt idx="2970">
                  <c:v>3070</c:v>
                </c:pt>
                <c:pt idx="2971">
                  <c:v>3071</c:v>
                </c:pt>
                <c:pt idx="2972">
                  <c:v>3072</c:v>
                </c:pt>
                <c:pt idx="2973">
                  <c:v>3073</c:v>
                </c:pt>
                <c:pt idx="2974">
                  <c:v>3074</c:v>
                </c:pt>
                <c:pt idx="2975">
                  <c:v>3075</c:v>
                </c:pt>
                <c:pt idx="2976">
                  <c:v>3076</c:v>
                </c:pt>
                <c:pt idx="2977">
                  <c:v>3077</c:v>
                </c:pt>
                <c:pt idx="2978">
                  <c:v>3078</c:v>
                </c:pt>
                <c:pt idx="2979">
                  <c:v>3079</c:v>
                </c:pt>
                <c:pt idx="2980">
                  <c:v>3080</c:v>
                </c:pt>
                <c:pt idx="2981">
                  <c:v>3081</c:v>
                </c:pt>
                <c:pt idx="2982">
                  <c:v>3082</c:v>
                </c:pt>
                <c:pt idx="2983">
                  <c:v>3083</c:v>
                </c:pt>
                <c:pt idx="2984">
                  <c:v>3084</c:v>
                </c:pt>
                <c:pt idx="2985">
                  <c:v>3085</c:v>
                </c:pt>
                <c:pt idx="2986">
                  <c:v>3086</c:v>
                </c:pt>
                <c:pt idx="2987">
                  <c:v>3087</c:v>
                </c:pt>
                <c:pt idx="2988">
                  <c:v>3088</c:v>
                </c:pt>
                <c:pt idx="2989">
                  <c:v>3089</c:v>
                </c:pt>
                <c:pt idx="2990">
                  <c:v>3090</c:v>
                </c:pt>
                <c:pt idx="2991">
                  <c:v>3091</c:v>
                </c:pt>
                <c:pt idx="2992">
                  <c:v>3092</c:v>
                </c:pt>
                <c:pt idx="2993">
                  <c:v>3093</c:v>
                </c:pt>
                <c:pt idx="2994">
                  <c:v>3094</c:v>
                </c:pt>
                <c:pt idx="2995">
                  <c:v>3095</c:v>
                </c:pt>
                <c:pt idx="2996">
                  <c:v>3096</c:v>
                </c:pt>
                <c:pt idx="2997">
                  <c:v>3097</c:v>
                </c:pt>
                <c:pt idx="2998">
                  <c:v>3098</c:v>
                </c:pt>
                <c:pt idx="2999">
                  <c:v>3099</c:v>
                </c:pt>
                <c:pt idx="3000">
                  <c:v>3100</c:v>
                </c:pt>
                <c:pt idx="3001">
                  <c:v>3101</c:v>
                </c:pt>
                <c:pt idx="3002">
                  <c:v>3102</c:v>
                </c:pt>
                <c:pt idx="3003">
                  <c:v>3103</c:v>
                </c:pt>
                <c:pt idx="3004">
                  <c:v>3104</c:v>
                </c:pt>
                <c:pt idx="3005">
                  <c:v>3105</c:v>
                </c:pt>
                <c:pt idx="3006">
                  <c:v>3106</c:v>
                </c:pt>
                <c:pt idx="3007">
                  <c:v>3107</c:v>
                </c:pt>
                <c:pt idx="3008">
                  <c:v>3108</c:v>
                </c:pt>
                <c:pt idx="3009">
                  <c:v>3109</c:v>
                </c:pt>
                <c:pt idx="3010">
                  <c:v>3110</c:v>
                </c:pt>
                <c:pt idx="3011">
                  <c:v>3111</c:v>
                </c:pt>
                <c:pt idx="3012">
                  <c:v>3112</c:v>
                </c:pt>
                <c:pt idx="3013">
                  <c:v>3113</c:v>
                </c:pt>
                <c:pt idx="3014">
                  <c:v>3114</c:v>
                </c:pt>
                <c:pt idx="3015">
                  <c:v>3115</c:v>
                </c:pt>
                <c:pt idx="3016">
                  <c:v>3116</c:v>
                </c:pt>
                <c:pt idx="3017">
                  <c:v>3117</c:v>
                </c:pt>
                <c:pt idx="3018">
                  <c:v>3118</c:v>
                </c:pt>
                <c:pt idx="3019">
                  <c:v>3119</c:v>
                </c:pt>
                <c:pt idx="3020">
                  <c:v>3120</c:v>
                </c:pt>
                <c:pt idx="3021">
                  <c:v>3121</c:v>
                </c:pt>
                <c:pt idx="3022">
                  <c:v>3122</c:v>
                </c:pt>
                <c:pt idx="3023">
                  <c:v>3123</c:v>
                </c:pt>
                <c:pt idx="3024">
                  <c:v>3124</c:v>
                </c:pt>
                <c:pt idx="3025">
                  <c:v>3125</c:v>
                </c:pt>
                <c:pt idx="3026">
                  <c:v>3126</c:v>
                </c:pt>
                <c:pt idx="3027">
                  <c:v>3127</c:v>
                </c:pt>
                <c:pt idx="3028">
                  <c:v>3128</c:v>
                </c:pt>
                <c:pt idx="3029">
                  <c:v>3129</c:v>
                </c:pt>
                <c:pt idx="3030">
                  <c:v>3130</c:v>
                </c:pt>
                <c:pt idx="3031">
                  <c:v>3131</c:v>
                </c:pt>
                <c:pt idx="3032">
                  <c:v>3132</c:v>
                </c:pt>
                <c:pt idx="3033">
                  <c:v>3133</c:v>
                </c:pt>
                <c:pt idx="3034">
                  <c:v>3134</c:v>
                </c:pt>
                <c:pt idx="3035">
                  <c:v>3135</c:v>
                </c:pt>
                <c:pt idx="3036">
                  <c:v>3136</c:v>
                </c:pt>
                <c:pt idx="3037">
                  <c:v>3137</c:v>
                </c:pt>
                <c:pt idx="3038">
                  <c:v>3138</c:v>
                </c:pt>
                <c:pt idx="3039">
                  <c:v>3139</c:v>
                </c:pt>
                <c:pt idx="3040">
                  <c:v>3140</c:v>
                </c:pt>
                <c:pt idx="3041">
                  <c:v>3141</c:v>
                </c:pt>
                <c:pt idx="3042">
                  <c:v>3142</c:v>
                </c:pt>
                <c:pt idx="3043">
                  <c:v>3143</c:v>
                </c:pt>
                <c:pt idx="3044">
                  <c:v>3144</c:v>
                </c:pt>
                <c:pt idx="3045">
                  <c:v>3145</c:v>
                </c:pt>
                <c:pt idx="3046">
                  <c:v>3146</c:v>
                </c:pt>
                <c:pt idx="3047">
                  <c:v>3147</c:v>
                </c:pt>
                <c:pt idx="3048">
                  <c:v>3148</c:v>
                </c:pt>
                <c:pt idx="3049">
                  <c:v>3149</c:v>
                </c:pt>
                <c:pt idx="3050">
                  <c:v>3150</c:v>
                </c:pt>
                <c:pt idx="3051">
                  <c:v>3151</c:v>
                </c:pt>
                <c:pt idx="3052">
                  <c:v>3152</c:v>
                </c:pt>
                <c:pt idx="3053">
                  <c:v>3153</c:v>
                </c:pt>
                <c:pt idx="3054">
                  <c:v>3154</c:v>
                </c:pt>
                <c:pt idx="3055">
                  <c:v>3155</c:v>
                </c:pt>
                <c:pt idx="3056">
                  <c:v>3156</c:v>
                </c:pt>
                <c:pt idx="3057">
                  <c:v>3157</c:v>
                </c:pt>
                <c:pt idx="3058">
                  <c:v>3158</c:v>
                </c:pt>
                <c:pt idx="3059">
                  <c:v>3159</c:v>
                </c:pt>
                <c:pt idx="3060">
                  <c:v>3160</c:v>
                </c:pt>
                <c:pt idx="3061">
                  <c:v>3161</c:v>
                </c:pt>
                <c:pt idx="3062">
                  <c:v>3162</c:v>
                </c:pt>
                <c:pt idx="3063">
                  <c:v>3163</c:v>
                </c:pt>
                <c:pt idx="3064">
                  <c:v>3164</c:v>
                </c:pt>
                <c:pt idx="3065">
                  <c:v>3165</c:v>
                </c:pt>
                <c:pt idx="3066">
                  <c:v>3166</c:v>
                </c:pt>
                <c:pt idx="3067">
                  <c:v>3167</c:v>
                </c:pt>
                <c:pt idx="3068">
                  <c:v>3168</c:v>
                </c:pt>
                <c:pt idx="3069">
                  <c:v>3169</c:v>
                </c:pt>
                <c:pt idx="3070">
                  <c:v>3170</c:v>
                </c:pt>
                <c:pt idx="3071">
                  <c:v>3171</c:v>
                </c:pt>
                <c:pt idx="3072">
                  <c:v>3172</c:v>
                </c:pt>
                <c:pt idx="3073">
                  <c:v>3173</c:v>
                </c:pt>
                <c:pt idx="3074">
                  <c:v>3174</c:v>
                </c:pt>
                <c:pt idx="3075">
                  <c:v>3175</c:v>
                </c:pt>
                <c:pt idx="3076">
                  <c:v>3176</c:v>
                </c:pt>
                <c:pt idx="3077">
                  <c:v>3177</c:v>
                </c:pt>
                <c:pt idx="3078">
                  <c:v>3178</c:v>
                </c:pt>
                <c:pt idx="3079">
                  <c:v>3179</c:v>
                </c:pt>
                <c:pt idx="3080">
                  <c:v>3180</c:v>
                </c:pt>
                <c:pt idx="3081">
                  <c:v>3181</c:v>
                </c:pt>
                <c:pt idx="3082">
                  <c:v>3182</c:v>
                </c:pt>
                <c:pt idx="3083">
                  <c:v>3183</c:v>
                </c:pt>
                <c:pt idx="3084">
                  <c:v>3184</c:v>
                </c:pt>
                <c:pt idx="3085">
                  <c:v>3185</c:v>
                </c:pt>
                <c:pt idx="3086">
                  <c:v>3186</c:v>
                </c:pt>
                <c:pt idx="3087">
                  <c:v>3187</c:v>
                </c:pt>
                <c:pt idx="3088">
                  <c:v>3188</c:v>
                </c:pt>
                <c:pt idx="3089">
                  <c:v>3189</c:v>
                </c:pt>
                <c:pt idx="3090">
                  <c:v>3190</c:v>
                </c:pt>
                <c:pt idx="3091">
                  <c:v>3191</c:v>
                </c:pt>
                <c:pt idx="3092">
                  <c:v>3192</c:v>
                </c:pt>
                <c:pt idx="3093">
                  <c:v>3193</c:v>
                </c:pt>
                <c:pt idx="3094">
                  <c:v>3194</c:v>
                </c:pt>
                <c:pt idx="3095">
                  <c:v>3195</c:v>
                </c:pt>
                <c:pt idx="3096">
                  <c:v>3196</c:v>
                </c:pt>
                <c:pt idx="3097">
                  <c:v>3197</c:v>
                </c:pt>
                <c:pt idx="3098">
                  <c:v>3198</c:v>
                </c:pt>
                <c:pt idx="3099">
                  <c:v>3199</c:v>
                </c:pt>
                <c:pt idx="3100">
                  <c:v>3200</c:v>
                </c:pt>
                <c:pt idx="3101">
                  <c:v>3201</c:v>
                </c:pt>
                <c:pt idx="3102">
                  <c:v>3202</c:v>
                </c:pt>
                <c:pt idx="3103">
                  <c:v>3203</c:v>
                </c:pt>
                <c:pt idx="3104">
                  <c:v>3204</c:v>
                </c:pt>
                <c:pt idx="3105">
                  <c:v>3205</c:v>
                </c:pt>
                <c:pt idx="3106">
                  <c:v>3206</c:v>
                </c:pt>
                <c:pt idx="3107">
                  <c:v>3207</c:v>
                </c:pt>
                <c:pt idx="3108">
                  <c:v>3208</c:v>
                </c:pt>
                <c:pt idx="3109">
                  <c:v>3209</c:v>
                </c:pt>
                <c:pt idx="3110">
                  <c:v>3210</c:v>
                </c:pt>
                <c:pt idx="3111">
                  <c:v>3211</c:v>
                </c:pt>
                <c:pt idx="3112">
                  <c:v>3212</c:v>
                </c:pt>
                <c:pt idx="3113">
                  <c:v>3213</c:v>
                </c:pt>
                <c:pt idx="3114">
                  <c:v>3214</c:v>
                </c:pt>
                <c:pt idx="3115">
                  <c:v>3215</c:v>
                </c:pt>
                <c:pt idx="3116">
                  <c:v>3216</c:v>
                </c:pt>
                <c:pt idx="3117">
                  <c:v>3217</c:v>
                </c:pt>
                <c:pt idx="3118">
                  <c:v>3218</c:v>
                </c:pt>
                <c:pt idx="3119">
                  <c:v>3219</c:v>
                </c:pt>
                <c:pt idx="3120">
                  <c:v>3220</c:v>
                </c:pt>
                <c:pt idx="3121">
                  <c:v>3221</c:v>
                </c:pt>
                <c:pt idx="3122">
                  <c:v>3222</c:v>
                </c:pt>
                <c:pt idx="3123">
                  <c:v>3223</c:v>
                </c:pt>
                <c:pt idx="3124">
                  <c:v>3224</c:v>
                </c:pt>
                <c:pt idx="3125">
                  <c:v>3225</c:v>
                </c:pt>
                <c:pt idx="3126">
                  <c:v>3226</c:v>
                </c:pt>
                <c:pt idx="3127">
                  <c:v>3227</c:v>
                </c:pt>
                <c:pt idx="3128">
                  <c:v>3228</c:v>
                </c:pt>
                <c:pt idx="3129">
                  <c:v>3229</c:v>
                </c:pt>
                <c:pt idx="3130">
                  <c:v>3230</c:v>
                </c:pt>
                <c:pt idx="3131">
                  <c:v>3231</c:v>
                </c:pt>
                <c:pt idx="3132">
                  <c:v>3232</c:v>
                </c:pt>
                <c:pt idx="3133">
                  <c:v>3233</c:v>
                </c:pt>
                <c:pt idx="3134">
                  <c:v>3234</c:v>
                </c:pt>
                <c:pt idx="3135">
                  <c:v>3235</c:v>
                </c:pt>
                <c:pt idx="3136">
                  <c:v>3236</c:v>
                </c:pt>
                <c:pt idx="3137">
                  <c:v>3237</c:v>
                </c:pt>
                <c:pt idx="3138">
                  <c:v>3238</c:v>
                </c:pt>
                <c:pt idx="3139">
                  <c:v>3239</c:v>
                </c:pt>
                <c:pt idx="3140">
                  <c:v>3240</c:v>
                </c:pt>
                <c:pt idx="3141">
                  <c:v>3241</c:v>
                </c:pt>
                <c:pt idx="3142">
                  <c:v>3242</c:v>
                </c:pt>
                <c:pt idx="3143">
                  <c:v>3243</c:v>
                </c:pt>
                <c:pt idx="3144">
                  <c:v>3244</c:v>
                </c:pt>
                <c:pt idx="3145">
                  <c:v>3245</c:v>
                </c:pt>
                <c:pt idx="3146">
                  <c:v>3246</c:v>
                </c:pt>
                <c:pt idx="3147">
                  <c:v>3247</c:v>
                </c:pt>
                <c:pt idx="3148">
                  <c:v>3248</c:v>
                </c:pt>
                <c:pt idx="3149">
                  <c:v>3249</c:v>
                </c:pt>
                <c:pt idx="3150">
                  <c:v>3250</c:v>
                </c:pt>
                <c:pt idx="3151">
                  <c:v>3251</c:v>
                </c:pt>
                <c:pt idx="3152">
                  <c:v>3252</c:v>
                </c:pt>
                <c:pt idx="3153">
                  <c:v>3253</c:v>
                </c:pt>
                <c:pt idx="3154">
                  <c:v>3254</c:v>
                </c:pt>
                <c:pt idx="3155">
                  <c:v>3255</c:v>
                </c:pt>
                <c:pt idx="3156">
                  <c:v>3256</c:v>
                </c:pt>
                <c:pt idx="3157">
                  <c:v>3257</c:v>
                </c:pt>
                <c:pt idx="3158">
                  <c:v>3258</c:v>
                </c:pt>
                <c:pt idx="3159">
                  <c:v>3259</c:v>
                </c:pt>
                <c:pt idx="3160">
                  <c:v>3260</c:v>
                </c:pt>
                <c:pt idx="3161">
                  <c:v>3261</c:v>
                </c:pt>
                <c:pt idx="3162">
                  <c:v>3262</c:v>
                </c:pt>
                <c:pt idx="3163">
                  <c:v>3263</c:v>
                </c:pt>
                <c:pt idx="3164">
                  <c:v>3264</c:v>
                </c:pt>
                <c:pt idx="3165">
                  <c:v>3265</c:v>
                </c:pt>
                <c:pt idx="3166">
                  <c:v>3266</c:v>
                </c:pt>
                <c:pt idx="3167">
                  <c:v>3267</c:v>
                </c:pt>
                <c:pt idx="3168">
                  <c:v>3268</c:v>
                </c:pt>
                <c:pt idx="3169">
                  <c:v>3269</c:v>
                </c:pt>
                <c:pt idx="3170">
                  <c:v>3270</c:v>
                </c:pt>
                <c:pt idx="3171">
                  <c:v>3271</c:v>
                </c:pt>
                <c:pt idx="3172">
                  <c:v>3272</c:v>
                </c:pt>
                <c:pt idx="3173">
                  <c:v>3273</c:v>
                </c:pt>
                <c:pt idx="3174">
                  <c:v>3274</c:v>
                </c:pt>
                <c:pt idx="3175">
                  <c:v>3275</c:v>
                </c:pt>
                <c:pt idx="3176">
                  <c:v>3276</c:v>
                </c:pt>
                <c:pt idx="3177">
                  <c:v>3277</c:v>
                </c:pt>
                <c:pt idx="3178">
                  <c:v>3278</c:v>
                </c:pt>
                <c:pt idx="3179">
                  <c:v>3279</c:v>
                </c:pt>
                <c:pt idx="3180">
                  <c:v>3280</c:v>
                </c:pt>
                <c:pt idx="3181">
                  <c:v>3281</c:v>
                </c:pt>
                <c:pt idx="3182">
                  <c:v>3282</c:v>
                </c:pt>
                <c:pt idx="3183">
                  <c:v>3283</c:v>
                </c:pt>
                <c:pt idx="3184">
                  <c:v>3284</c:v>
                </c:pt>
                <c:pt idx="3185">
                  <c:v>3285</c:v>
                </c:pt>
                <c:pt idx="3186">
                  <c:v>3286</c:v>
                </c:pt>
                <c:pt idx="3187">
                  <c:v>3287</c:v>
                </c:pt>
                <c:pt idx="3188">
                  <c:v>3288</c:v>
                </c:pt>
                <c:pt idx="3189">
                  <c:v>3289</c:v>
                </c:pt>
                <c:pt idx="3190">
                  <c:v>3290</c:v>
                </c:pt>
                <c:pt idx="3191">
                  <c:v>3291</c:v>
                </c:pt>
                <c:pt idx="3192">
                  <c:v>3292</c:v>
                </c:pt>
                <c:pt idx="3193">
                  <c:v>3293</c:v>
                </c:pt>
                <c:pt idx="3194">
                  <c:v>3294</c:v>
                </c:pt>
                <c:pt idx="3195">
                  <c:v>3295</c:v>
                </c:pt>
                <c:pt idx="3196">
                  <c:v>3296</c:v>
                </c:pt>
                <c:pt idx="3197">
                  <c:v>3297</c:v>
                </c:pt>
                <c:pt idx="3198">
                  <c:v>3298</c:v>
                </c:pt>
                <c:pt idx="3199">
                  <c:v>3299</c:v>
                </c:pt>
                <c:pt idx="3200">
                  <c:v>3300</c:v>
                </c:pt>
                <c:pt idx="3201">
                  <c:v>3301</c:v>
                </c:pt>
                <c:pt idx="3202">
                  <c:v>3302</c:v>
                </c:pt>
                <c:pt idx="3203">
                  <c:v>3303</c:v>
                </c:pt>
                <c:pt idx="3204">
                  <c:v>3304</c:v>
                </c:pt>
                <c:pt idx="3205">
                  <c:v>3305</c:v>
                </c:pt>
                <c:pt idx="3206">
                  <c:v>3306</c:v>
                </c:pt>
                <c:pt idx="3207">
                  <c:v>3307</c:v>
                </c:pt>
                <c:pt idx="3208">
                  <c:v>3308</c:v>
                </c:pt>
                <c:pt idx="3209">
                  <c:v>3309</c:v>
                </c:pt>
                <c:pt idx="3210">
                  <c:v>3310</c:v>
                </c:pt>
                <c:pt idx="3211">
                  <c:v>3311</c:v>
                </c:pt>
                <c:pt idx="3212">
                  <c:v>3312</c:v>
                </c:pt>
                <c:pt idx="3213">
                  <c:v>3313</c:v>
                </c:pt>
                <c:pt idx="3214">
                  <c:v>3314</c:v>
                </c:pt>
                <c:pt idx="3215">
                  <c:v>3315</c:v>
                </c:pt>
                <c:pt idx="3216">
                  <c:v>3316</c:v>
                </c:pt>
                <c:pt idx="3217">
                  <c:v>3317</c:v>
                </c:pt>
                <c:pt idx="3218">
                  <c:v>3318</c:v>
                </c:pt>
                <c:pt idx="3219">
                  <c:v>3319</c:v>
                </c:pt>
                <c:pt idx="3220">
                  <c:v>3320</c:v>
                </c:pt>
                <c:pt idx="3221">
                  <c:v>3321</c:v>
                </c:pt>
                <c:pt idx="3222">
                  <c:v>3322</c:v>
                </c:pt>
                <c:pt idx="3223">
                  <c:v>3323</c:v>
                </c:pt>
                <c:pt idx="3224">
                  <c:v>3324</c:v>
                </c:pt>
                <c:pt idx="3225">
                  <c:v>3325</c:v>
                </c:pt>
                <c:pt idx="3226">
                  <c:v>3326</c:v>
                </c:pt>
                <c:pt idx="3227">
                  <c:v>3327</c:v>
                </c:pt>
                <c:pt idx="3228">
                  <c:v>3328</c:v>
                </c:pt>
                <c:pt idx="3229">
                  <c:v>3329</c:v>
                </c:pt>
                <c:pt idx="3230">
                  <c:v>3330</c:v>
                </c:pt>
                <c:pt idx="3231">
                  <c:v>3331</c:v>
                </c:pt>
                <c:pt idx="3232">
                  <c:v>3332</c:v>
                </c:pt>
                <c:pt idx="3233">
                  <c:v>3333</c:v>
                </c:pt>
                <c:pt idx="3234">
                  <c:v>3334</c:v>
                </c:pt>
                <c:pt idx="3235">
                  <c:v>3335</c:v>
                </c:pt>
                <c:pt idx="3236">
                  <c:v>3336</c:v>
                </c:pt>
                <c:pt idx="3237">
                  <c:v>3337</c:v>
                </c:pt>
                <c:pt idx="3238">
                  <c:v>3338</c:v>
                </c:pt>
                <c:pt idx="3239">
                  <c:v>3339</c:v>
                </c:pt>
                <c:pt idx="3240">
                  <c:v>3340</c:v>
                </c:pt>
                <c:pt idx="3241">
                  <c:v>3341</c:v>
                </c:pt>
                <c:pt idx="3242">
                  <c:v>3342</c:v>
                </c:pt>
                <c:pt idx="3243">
                  <c:v>3343</c:v>
                </c:pt>
                <c:pt idx="3244">
                  <c:v>3344</c:v>
                </c:pt>
                <c:pt idx="3245">
                  <c:v>3345</c:v>
                </c:pt>
                <c:pt idx="3246">
                  <c:v>3346</c:v>
                </c:pt>
                <c:pt idx="3247">
                  <c:v>3347</c:v>
                </c:pt>
                <c:pt idx="3248">
                  <c:v>3348</c:v>
                </c:pt>
                <c:pt idx="3249">
                  <c:v>3349</c:v>
                </c:pt>
                <c:pt idx="3250">
                  <c:v>3350</c:v>
                </c:pt>
                <c:pt idx="3251">
                  <c:v>3351</c:v>
                </c:pt>
                <c:pt idx="3252">
                  <c:v>3352</c:v>
                </c:pt>
                <c:pt idx="3253">
                  <c:v>3353</c:v>
                </c:pt>
                <c:pt idx="3254">
                  <c:v>3354</c:v>
                </c:pt>
                <c:pt idx="3255">
                  <c:v>3355</c:v>
                </c:pt>
                <c:pt idx="3256">
                  <c:v>3356</c:v>
                </c:pt>
                <c:pt idx="3257">
                  <c:v>3357</c:v>
                </c:pt>
                <c:pt idx="3258">
                  <c:v>3358</c:v>
                </c:pt>
                <c:pt idx="3259">
                  <c:v>3359</c:v>
                </c:pt>
                <c:pt idx="3260">
                  <c:v>3360</c:v>
                </c:pt>
                <c:pt idx="3261">
                  <c:v>3361</c:v>
                </c:pt>
                <c:pt idx="3262">
                  <c:v>3362</c:v>
                </c:pt>
                <c:pt idx="3263">
                  <c:v>3363</c:v>
                </c:pt>
                <c:pt idx="3264">
                  <c:v>3364</c:v>
                </c:pt>
                <c:pt idx="3265">
                  <c:v>3365</c:v>
                </c:pt>
                <c:pt idx="3266">
                  <c:v>3366</c:v>
                </c:pt>
                <c:pt idx="3267">
                  <c:v>3367</c:v>
                </c:pt>
                <c:pt idx="3268">
                  <c:v>3368</c:v>
                </c:pt>
                <c:pt idx="3269">
                  <c:v>3369</c:v>
                </c:pt>
                <c:pt idx="3270">
                  <c:v>3370</c:v>
                </c:pt>
                <c:pt idx="3271">
                  <c:v>3371</c:v>
                </c:pt>
                <c:pt idx="3272">
                  <c:v>3372</c:v>
                </c:pt>
                <c:pt idx="3273">
                  <c:v>3373</c:v>
                </c:pt>
                <c:pt idx="3274">
                  <c:v>3374</c:v>
                </c:pt>
                <c:pt idx="3275">
                  <c:v>3375</c:v>
                </c:pt>
                <c:pt idx="3276">
                  <c:v>3376</c:v>
                </c:pt>
                <c:pt idx="3277">
                  <c:v>3377</c:v>
                </c:pt>
                <c:pt idx="3278">
                  <c:v>3378</c:v>
                </c:pt>
                <c:pt idx="3279">
                  <c:v>3379</c:v>
                </c:pt>
                <c:pt idx="3280">
                  <c:v>3380</c:v>
                </c:pt>
                <c:pt idx="3281">
                  <c:v>3381</c:v>
                </c:pt>
                <c:pt idx="3282">
                  <c:v>3382</c:v>
                </c:pt>
                <c:pt idx="3283">
                  <c:v>3383</c:v>
                </c:pt>
                <c:pt idx="3284">
                  <c:v>3384</c:v>
                </c:pt>
                <c:pt idx="3285">
                  <c:v>3385</c:v>
                </c:pt>
                <c:pt idx="3286">
                  <c:v>3386</c:v>
                </c:pt>
                <c:pt idx="3287">
                  <c:v>3387</c:v>
                </c:pt>
                <c:pt idx="3288">
                  <c:v>3388</c:v>
                </c:pt>
                <c:pt idx="3289">
                  <c:v>3389</c:v>
                </c:pt>
                <c:pt idx="3290">
                  <c:v>3390</c:v>
                </c:pt>
                <c:pt idx="3291">
                  <c:v>3391</c:v>
                </c:pt>
                <c:pt idx="3292">
                  <c:v>3392</c:v>
                </c:pt>
                <c:pt idx="3293">
                  <c:v>3393</c:v>
                </c:pt>
                <c:pt idx="3294">
                  <c:v>3394</c:v>
                </c:pt>
                <c:pt idx="3295">
                  <c:v>3395</c:v>
                </c:pt>
                <c:pt idx="3296">
                  <c:v>3396</c:v>
                </c:pt>
                <c:pt idx="3297">
                  <c:v>3397</c:v>
                </c:pt>
                <c:pt idx="3298">
                  <c:v>3398</c:v>
                </c:pt>
                <c:pt idx="3299">
                  <c:v>3399</c:v>
                </c:pt>
                <c:pt idx="3300">
                  <c:v>3400</c:v>
                </c:pt>
                <c:pt idx="3301">
                  <c:v>3401</c:v>
                </c:pt>
                <c:pt idx="3302">
                  <c:v>3402</c:v>
                </c:pt>
                <c:pt idx="3303">
                  <c:v>3403</c:v>
                </c:pt>
                <c:pt idx="3304">
                  <c:v>3404</c:v>
                </c:pt>
                <c:pt idx="3305">
                  <c:v>3405</c:v>
                </c:pt>
                <c:pt idx="3306">
                  <c:v>3406</c:v>
                </c:pt>
                <c:pt idx="3307">
                  <c:v>3407</c:v>
                </c:pt>
                <c:pt idx="3308">
                  <c:v>3408</c:v>
                </c:pt>
                <c:pt idx="3309">
                  <c:v>3409</c:v>
                </c:pt>
                <c:pt idx="3310">
                  <c:v>3410</c:v>
                </c:pt>
                <c:pt idx="3311">
                  <c:v>3411</c:v>
                </c:pt>
                <c:pt idx="3312">
                  <c:v>3412</c:v>
                </c:pt>
                <c:pt idx="3313">
                  <c:v>3413</c:v>
                </c:pt>
                <c:pt idx="3314">
                  <c:v>3414</c:v>
                </c:pt>
                <c:pt idx="3315">
                  <c:v>3415</c:v>
                </c:pt>
                <c:pt idx="3316">
                  <c:v>3416</c:v>
                </c:pt>
                <c:pt idx="3317">
                  <c:v>3417</c:v>
                </c:pt>
                <c:pt idx="3318">
                  <c:v>3418</c:v>
                </c:pt>
                <c:pt idx="3319">
                  <c:v>3419</c:v>
                </c:pt>
                <c:pt idx="3320">
                  <c:v>3420</c:v>
                </c:pt>
                <c:pt idx="3321">
                  <c:v>3421</c:v>
                </c:pt>
                <c:pt idx="3322">
                  <c:v>3422</c:v>
                </c:pt>
                <c:pt idx="3323">
                  <c:v>3423</c:v>
                </c:pt>
                <c:pt idx="3324">
                  <c:v>3424</c:v>
                </c:pt>
                <c:pt idx="3325">
                  <c:v>3425</c:v>
                </c:pt>
                <c:pt idx="3326">
                  <c:v>3426</c:v>
                </c:pt>
                <c:pt idx="3327">
                  <c:v>3427</c:v>
                </c:pt>
                <c:pt idx="3328">
                  <c:v>3428</c:v>
                </c:pt>
                <c:pt idx="3329">
                  <c:v>3429</c:v>
                </c:pt>
                <c:pt idx="3330">
                  <c:v>3430</c:v>
                </c:pt>
                <c:pt idx="3331">
                  <c:v>3431</c:v>
                </c:pt>
                <c:pt idx="3332">
                  <c:v>3432</c:v>
                </c:pt>
                <c:pt idx="3333">
                  <c:v>3433</c:v>
                </c:pt>
                <c:pt idx="3334">
                  <c:v>3434</c:v>
                </c:pt>
                <c:pt idx="3335">
                  <c:v>3435</c:v>
                </c:pt>
                <c:pt idx="3336">
                  <c:v>3436</c:v>
                </c:pt>
                <c:pt idx="3337">
                  <c:v>3437</c:v>
                </c:pt>
                <c:pt idx="3338">
                  <c:v>3438</c:v>
                </c:pt>
                <c:pt idx="3339">
                  <c:v>3439</c:v>
                </c:pt>
                <c:pt idx="3340">
                  <c:v>3440</c:v>
                </c:pt>
                <c:pt idx="3341">
                  <c:v>3441</c:v>
                </c:pt>
                <c:pt idx="3342">
                  <c:v>3442</c:v>
                </c:pt>
                <c:pt idx="3343">
                  <c:v>3443</c:v>
                </c:pt>
                <c:pt idx="3344">
                  <c:v>3444</c:v>
                </c:pt>
                <c:pt idx="3345">
                  <c:v>3445</c:v>
                </c:pt>
                <c:pt idx="3346">
                  <c:v>3446</c:v>
                </c:pt>
                <c:pt idx="3347">
                  <c:v>3447</c:v>
                </c:pt>
                <c:pt idx="3348">
                  <c:v>3448</c:v>
                </c:pt>
                <c:pt idx="3349">
                  <c:v>3449</c:v>
                </c:pt>
                <c:pt idx="3350">
                  <c:v>3450</c:v>
                </c:pt>
                <c:pt idx="3351">
                  <c:v>3451</c:v>
                </c:pt>
                <c:pt idx="3352">
                  <c:v>3452</c:v>
                </c:pt>
                <c:pt idx="3353">
                  <c:v>3453</c:v>
                </c:pt>
                <c:pt idx="3354">
                  <c:v>3454</c:v>
                </c:pt>
                <c:pt idx="3355">
                  <c:v>3455</c:v>
                </c:pt>
                <c:pt idx="3356">
                  <c:v>3456</c:v>
                </c:pt>
                <c:pt idx="3357">
                  <c:v>3457</c:v>
                </c:pt>
                <c:pt idx="3358">
                  <c:v>3458</c:v>
                </c:pt>
                <c:pt idx="3359">
                  <c:v>3459</c:v>
                </c:pt>
                <c:pt idx="3360">
                  <c:v>3460</c:v>
                </c:pt>
                <c:pt idx="3361">
                  <c:v>3461</c:v>
                </c:pt>
                <c:pt idx="3362">
                  <c:v>3462</c:v>
                </c:pt>
                <c:pt idx="3363">
                  <c:v>3463</c:v>
                </c:pt>
                <c:pt idx="3364">
                  <c:v>3464</c:v>
                </c:pt>
                <c:pt idx="3365">
                  <c:v>3465</c:v>
                </c:pt>
                <c:pt idx="3366">
                  <c:v>3466</c:v>
                </c:pt>
                <c:pt idx="3367">
                  <c:v>3467</c:v>
                </c:pt>
                <c:pt idx="3368">
                  <c:v>3468</c:v>
                </c:pt>
                <c:pt idx="3369">
                  <c:v>3469</c:v>
                </c:pt>
                <c:pt idx="3370">
                  <c:v>3470</c:v>
                </c:pt>
                <c:pt idx="3371">
                  <c:v>3471</c:v>
                </c:pt>
                <c:pt idx="3372">
                  <c:v>3472</c:v>
                </c:pt>
                <c:pt idx="3373">
                  <c:v>3473</c:v>
                </c:pt>
                <c:pt idx="3374">
                  <c:v>3474</c:v>
                </c:pt>
                <c:pt idx="3375">
                  <c:v>3475</c:v>
                </c:pt>
                <c:pt idx="3376">
                  <c:v>3476</c:v>
                </c:pt>
                <c:pt idx="3377">
                  <c:v>3477</c:v>
                </c:pt>
                <c:pt idx="3378">
                  <c:v>3478</c:v>
                </c:pt>
                <c:pt idx="3379">
                  <c:v>3479</c:v>
                </c:pt>
                <c:pt idx="3380">
                  <c:v>3480</c:v>
                </c:pt>
                <c:pt idx="3381">
                  <c:v>3481</c:v>
                </c:pt>
                <c:pt idx="3382">
                  <c:v>3482</c:v>
                </c:pt>
                <c:pt idx="3383">
                  <c:v>3483</c:v>
                </c:pt>
                <c:pt idx="3384">
                  <c:v>3484</c:v>
                </c:pt>
                <c:pt idx="3385">
                  <c:v>3485</c:v>
                </c:pt>
                <c:pt idx="3386">
                  <c:v>3486</c:v>
                </c:pt>
                <c:pt idx="3387">
                  <c:v>3487</c:v>
                </c:pt>
                <c:pt idx="3388">
                  <c:v>3488</c:v>
                </c:pt>
                <c:pt idx="3389">
                  <c:v>3489</c:v>
                </c:pt>
                <c:pt idx="3390">
                  <c:v>3490</c:v>
                </c:pt>
                <c:pt idx="3391">
                  <c:v>3491</c:v>
                </c:pt>
                <c:pt idx="3392">
                  <c:v>3492</c:v>
                </c:pt>
                <c:pt idx="3393">
                  <c:v>3493</c:v>
                </c:pt>
                <c:pt idx="3394">
                  <c:v>3494</c:v>
                </c:pt>
                <c:pt idx="3395">
                  <c:v>3495</c:v>
                </c:pt>
                <c:pt idx="3396">
                  <c:v>3496</c:v>
                </c:pt>
                <c:pt idx="3397">
                  <c:v>3497</c:v>
                </c:pt>
                <c:pt idx="3398">
                  <c:v>3498</c:v>
                </c:pt>
                <c:pt idx="3399">
                  <c:v>3499</c:v>
                </c:pt>
                <c:pt idx="3400">
                  <c:v>3500</c:v>
                </c:pt>
                <c:pt idx="3401">
                  <c:v>3501</c:v>
                </c:pt>
                <c:pt idx="3402">
                  <c:v>3502</c:v>
                </c:pt>
                <c:pt idx="3403">
                  <c:v>3503</c:v>
                </c:pt>
                <c:pt idx="3404">
                  <c:v>3504</c:v>
                </c:pt>
                <c:pt idx="3405">
                  <c:v>3505</c:v>
                </c:pt>
                <c:pt idx="3406">
                  <c:v>3506</c:v>
                </c:pt>
                <c:pt idx="3407">
                  <c:v>3507</c:v>
                </c:pt>
                <c:pt idx="3408">
                  <c:v>3508</c:v>
                </c:pt>
                <c:pt idx="3409">
                  <c:v>3509</c:v>
                </c:pt>
                <c:pt idx="3410">
                  <c:v>3510</c:v>
                </c:pt>
                <c:pt idx="3411">
                  <c:v>3511</c:v>
                </c:pt>
                <c:pt idx="3412">
                  <c:v>3512</c:v>
                </c:pt>
                <c:pt idx="3413">
                  <c:v>3513</c:v>
                </c:pt>
                <c:pt idx="3414">
                  <c:v>3514</c:v>
                </c:pt>
                <c:pt idx="3415">
                  <c:v>3515</c:v>
                </c:pt>
                <c:pt idx="3416">
                  <c:v>3516</c:v>
                </c:pt>
                <c:pt idx="3417">
                  <c:v>3517</c:v>
                </c:pt>
                <c:pt idx="3418">
                  <c:v>3518</c:v>
                </c:pt>
                <c:pt idx="3419">
                  <c:v>3519</c:v>
                </c:pt>
                <c:pt idx="3420">
                  <c:v>3520</c:v>
                </c:pt>
                <c:pt idx="3421">
                  <c:v>3521</c:v>
                </c:pt>
                <c:pt idx="3422">
                  <c:v>3522</c:v>
                </c:pt>
                <c:pt idx="3423">
                  <c:v>3523</c:v>
                </c:pt>
                <c:pt idx="3424">
                  <c:v>3524</c:v>
                </c:pt>
                <c:pt idx="3425">
                  <c:v>3525</c:v>
                </c:pt>
                <c:pt idx="3426">
                  <c:v>3526</c:v>
                </c:pt>
                <c:pt idx="3427">
                  <c:v>3527</c:v>
                </c:pt>
                <c:pt idx="3428">
                  <c:v>3528</c:v>
                </c:pt>
                <c:pt idx="3429">
                  <c:v>3529</c:v>
                </c:pt>
                <c:pt idx="3430">
                  <c:v>3530</c:v>
                </c:pt>
                <c:pt idx="3431">
                  <c:v>3531</c:v>
                </c:pt>
                <c:pt idx="3432">
                  <c:v>3532</c:v>
                </c:pt>
                <c:pt idx="3433">
                  <c:v>3533</c:v>
                </c:pt>
                <c:pt idx="3434">
                  <c:v>3534</c:v>
                </c:pt>
                <c:pt idx="3435">
                  <c:v>3535</c:v>
                </c:pt>
                <c:pt idx="3436">
                  <c:v>3536</c:v>
                </c:pt>
                <c:pt idx="3437">
                  <c:v>3537</c:v>
                </c:pt>
                <c:pt idx="3438">
                  <c:v>3538</c:v>
                </c:pt>
                <c:pt idx="3439">
                  <c:v>3539</c:v>
                </c:pt>
                <c:pt idx="3440">
                  <c:v>3540</c:v>
                </c:pt>
                <c:pt idx="3441">
                  <c:v>3541</c:v>
                </c:pt>
                <c:pt idx="3442">
                  <c:v>3542</c:v>
                </c:pt>
                <c:pt idx="3443">
                  <c:v>3543</c:v>
                </c:pt>
                <c:pt idx="3444">
                  <c:v>3544</c:v>
                </c:pt>
                <c:pt idx="3445">
                  <c:v>3545</c:v>
                </c:pt>
                <c:pt idx="3446">
                  <c:v>3546</c:v>
                </c:pt>
                <c:pt idx="3447">
                  <c:v>3547</c:v>
                </c:pt>
                <c:pt idx="3448">
                  <c:v>3548</c:v>
                </c:pt>
                <c:pt idx="3449">
                  <c:v>3549</c:v>
                </c:pt>
                <c:pt idx="3450">
                  <c:v>3550</c:v>
                </c:pt>
                <c:pt idx="3451">
                  <c:v>3551</c:v>
                </c:pt>
                <c:pt idx="3452">
                  <c:v>3552</c:v>
                </c:pt>
                <c:pt idx="3453">
                  <c:v>3553</c:v>
                </c:pt>
                <c:pt idx="3454">
                  <c:v>3554</c:v>
                </c:pt>
                <c:pt idx="3455">
                  <c:v>3555</c:v>
                </c:pt>
                <c:pt idx="3456">
                  <c:v>3556</c:v>
                </c:pt>
                <c:pt idx="3457">
                  <c:v>3557</c:v>
                </c:pt>
                <c:pt idx="3458">
                  <c:v>3558</c:v>
                </c:pt>
                <c:pt idx="3459">
                  <c:v>3559</c:v>
                </c:pt>
                <c:pt idx="3460">
                  <c:v>3560</c:v>
                </c:pt>
                <c:pt idx="3461">
                  <c:v>3561</c:v>
                </c:pt>
                <c:pt idx="3462">
                  <c:v>3562</c:v>
                </c:pt>
                <c:pt idx="3463">
                  <c:v>3563</c:v>
                </c:pt>
                <c:pt idx="3464">
                  <c:v>3564</c:v>
                </c:pt>
                <c:pt idx="3465">
                  <c:v>3565</c:v>
                </c:pt>
                <c:pt idx="3466">
                  <c:v>3566</c:v>
                </c:pt>
                <c:pt idx="3467">
                  <c:v>3567</c:v>
                </c:pt>
                <c:pt idx="3468">
                  <c:v>3568</c:v>
                </c:pt>
                <c:pt idx="3469">
                  <c:v>3569</c:v>
                </c:pt>
                <c:pt idx="3470">
                  <c:v>3570</c:v>
                </c:pt>
                <c:pt idx="3471">
                  <c:v>3571</c:v>
                </c:pt>
                <c:pt idx="3472">
                  <c:v>3572</c:v>
                </c:pt>
                <c:pt idx="3473">
                  <c:v>3573</c:v>
                </c:pt>
                <c:pt idx="3474">
                  <c:v>3574</c:v>
                </c:pt>
                <c:pt idx="3475">
                  <c:v>3575</c:v>
                </c:pt>
                <c:pt idx="3476">
                  <c:v>3576</c:v>
                </c:pt>
                <c:pt idx="3477">
                  <c:v>3577</c:v>
                </c:pt>
                <c:pt idx="3478">
                  <c:v>3578</c:v>
                </c:pt>
                <c:pt idx="3479">
                  <c:v>3579</c:v>
                </c:pt>
                <c:pt idx="3480">
                  <c:v>3580</c:v>
                </c:pt>
                <c:pt idx="3481">
                  <c:v>3581</c:v>
                </c:pt>
                <c:pt idx="3482">
                  <c:v>3582</c:v>
                </c:pt>
                <c:pt idx="3483">
                  <c:v>3583</c:v>
                </c:pt>
                <c:pt idx="3484">
                  <c:v>3584</c:v>
                </c:pt>
                <c:pt idx="3485">
                  <c:v>3585</c:v>
                </c:pt>
                <c:pt idx="3486">
                  <c:v>3586</c:v>
                </c:pt>
                <c:pt idx="3487">
                  <c:v>3587</c:v>
                </c:pt>
                <c:pt idx="3488">
                  <c:v>3588</c:v>
                </c:pt>
                <c:pt idx="3489">
                  <c:v>3589</c:v>
                </c:pt>
                <c:pt idx="3490">
                  <c:v>3590</c:v>
                </c:pt>
                <c:pt idx="3491">
                  <c:v>3591</c:v>
                </c:pt>
                <c:pt idx="3492">
                  <c:v>3592</c:v>
                </c:pt>
                <c:pt idx="3493">
                  <c:v>3593</c:v>
                </c:pt>
                <c:pt idx="3494">
                  <c:v>3594</c:v>
                </c:pt>
                <c:pt idx="3495">
                  <c:v>3595</c:v>
                </c:pt>
                <c:pt idx="3496">
                  <c:v>3596</c:v>
                </c:pt>
                <c:pt idx="3497">
                  <c:v>3597</c:v>
                </c:pt>
                <c:pt idx="3498">
                  <c:v>3598</c:v>
                </c:pt>
                <c:pt idx="3499">
                  <c:v>3599</c:v>
                </c:pt>
                <c:pt idx="3500">
                  <c:v>3600</c:v>
                </c:pt>
                <c:pt idx="3501">
                  <c:v>3601</c:v>
                </c:pt>
                <c:pt idx="3502">
                  <c:v>3602</c:v>
                </c:pt>
                <c:pt idx="3503">
                  <c:v>3603</c:v>
                </c:pt>
                <c:pt idx="3504">
                  <c:v>3604</c:v>
                </c:pt>
                <c:pt idx="3505">
                  <c:v>3605</c:v>
                </c:pt>
                <c:pt idx="3506">
                  <c:v>3606</c:v>
                </c:pt>
                <c:pt idx="3507">
                  <c:v>3607</c:v>
                </c:pt>
                <c:pt idx="3508">
                  <c:v>3608</c:v>
                </c:pt>
                <c:pt idx="3509">
                  <c:v>3609</c:v>
                </c:pt>
                <c:pt idx="3510">
                  <c:v>3610</c:v>
                </c:pt>
                <c:pt idx="3511">
                  <c:v>3611</c:v>
                </c:pt>
                <c:pt idx="3512">
                  <c:v>3612</c:v>
                </c:pt>
                <c:pt idx="3513">
                  <c:v>3613</c:v>
                </c:pt>
                <c:pt idx="3514">
                  <c:v>3614</c:v>
                </c:pt>
                <c:pt idx="3515">
                  <c:v>3615</c:v>
                </c:pt>
                <c:pt idx="3516">
                  <c:v>3616</c:v>
                </c:pt>
                <c:pt idx="3517">
                  <c:v>3617</c:v>
                </c:pt>
                <c:pt idx="3518">
                  <c:v>3618</c:v>
                </c:pt>
                <c:pt idx="3519">
                  <c:v>3619</c:v>
                </c:pt>
                <c:pt idx="3520">
                  <c:v>3620</c:v>
                </c:pt>
                <c:pt idx="3521">
                  <c:v>3621</c:v>
                </c:pt>
                <c:pt idx="3522">
                  <c:v>3622</c:v>
                </c:pt>
                <c:pt idx="3523">
                  <c:v>3623</c:v>
                </c:pt>
                <c:pt idx="3524">
                  <c:v>3624</c:v>
                </c:pt>
                <c:pt idx="3525">
                  <c:v>3625</c:v>
                </c:pt>
                <c:pt idx="3526">
                  <c:v>3626</c:v>
                </c:pt>
                <c:pt idx="3527">
                  <c:v>3627</c:v>
                </c:pt>
                <c:pt idx="3528">
                  <c:v>3628</c:v>
                </c:pt>
                <c:pt idx="3529">
                  <c:v>3629</c:v>
                </c:pt>
                <c:pt idx="3530">
                  <c:v>3630</c:v>
                </c:pt>
                <c:pt idx="3531">
                  <c:v>3631</c:v>
                </c:pt>
                <c:pt idx="3532">
                  <c:v>3632</c:v>
                </c:pt>
                <c:pt idx="3533">
                  <c:v>3633</c:v>
                </c:pt>
                <c:pt idx="3534">
                  <c:v>3634</c:v>
                </c:pt>
                <c:pt idx="3535">
                  <c:v>3635</c:v>
                </c:pt>
                <c:pt idx="3536">
                  <c:v>3636</c:v>
                </c:pt>
                <c:pt idx="3537">
                  <c:v>3637</c:v>
                </c:pt>
                <c:pt idx="3538">
                  <c:v>3638</c:v>
                </c:pt>
                <c:pt idx="3539">
                  <c:v>3639</c:v>
                </c:pt>
                <c:pt idx="3540">
                  <c:v>3640</c:v>
                </c:pt>
                <c:pt idx="3541">
                  <c:v>3641</c:v>
                </c:pt>
                <c:pt idx="3542">
                  <c:v>3642</c:v>
                </c:pt>
                <c:pt idx="3543">
                  <c:v>3643</c:v>
                </c:pt>
                <c:pt idx="3544">
                  <c:v>3644</c:v>
                </c:pt>
                <c:pt idx="3545">
                  <c:v>3645</c:v>
                </c:pt>
                <c:pt idx="3546">
                  <c:v>3646</c:v>
                </c:pt>
                <c:pt idx="3547">
                  <c:v>3647</c:v>
                </c:pt>
                <c:pt idx="3548">
                  <c:v>3648</c:v>
                </c:pt>
                <c:pt idx="3549">
                  <c:v>3649</c:v>
                </c:pt>
                <c:pt idx="3550">
                  <c:v>3650</c:v>
                </c:pt>
                <c:pt idx="3551">
                  <c:v>3651</c:v>
                </c:pt>
                <c:pt idx="3552">
                  <c:v>3652</c:v>
                </c:pt>
                <c:pt idx="3553">
                  <c:v>3653</c:v>
                </c:pt>
                <c:pt idx="3554">
                  <c:v>3654</c:v>
                </c:pt>
                <c:pt idx="3555">
                  <c:v>3655</c:v>
                </c:pt>
                <c:pt idx="3556">
                  <c:v>3656</c:v>
                </c:pt>
                <c:pt idx="3557">
                  <c:v>3657</c:v>
                </c:pt>
                <c:pt idx="3558">
                  <c:v>3658</c:v>
                </c:pt>
                <c:pt idx="3559">
                  <c:v>3659</c:v>
                </c:pt>
                <c:pt idx="3560">
                  <c:v>3660</c:v>
                </c:pt>
                <c:pt idx="3561">
                  <c:v>3661</c:v>
                </c:pt>
                <c:pt idx="3562">
                  <c:v>3662</c:v>
                </c:pt>
                <c:pt idx="3563">
                  <c:v>3663</c:v>
                </c:pt>
                <c:pt idx="3564">
                  <c:v>3664</c:v>
                </c:pt>
                <c:pt idx="3565">
                  <c:v>3665</c:v>
                </c:pt>
                <c:pt idx="3566">
                  <c:v>3666</c:v>
                </c:pt>
                <c:pt idx="3567">
                  <c:v>3667</c:v>
                </c:pt>
                <c:pt idx="3568">
                  <c:v>3668</c:v>
                </c:pt>
                <c:pt idx="3569">
                  <c:v>3669</c:v>
                </c:pt>
                <c:pt idx="3570">
                  <c:v>3670</c:v>
                </c:pt>
                <c:pt idx="3571">
                  <c:v>3671</c:v>
                </c:pt>
                <c:pt idx="3572">
                  <c:v>3672</c:v>
                </c:pt>
                <c:pt idx="3573">
                  <c:v>3673</c:v>
                </c:pt>
                <c:pt idx="3574">
                  <c:v>3674</c:v>
                </c:pt>
                <c:pt idx="3575">
                  <c:v>3675</c:v>
                </c:pt>
                <c:pt idx="3576">
                  <c:v>3676</c:v>
                </c:pt>
                <c:pt idx="3577">
                  <c:v>3677</c:v>
                </c:pt>
                <c:pt idx="3578">
                  <c:v>3678</c:v>
                </c:pt>
                <c:pt idx="3579">
                  <c:v>3679</c:v>
                </c:pt>
                <c:pt idx="3580">
                  <c:v>3680</c:v>
                </c:pt>
                <c:pt idx="3581">
                  <c:v>3681</c:v>
                </c:pt>
                <c:pt idx="3582">
                  <c:v>3682</c:v>
                </c:pt>
                <c:pt idx="3583">
                  <c:v>3683</c:v>
                </c:pt>
                <c:pt idx="3584">
                  <c:v>3684</c:v>
                </c:pt>
                <c:pt idx="3585">
                  <c:v>3685</c:v>
                </c:pt>
                <c:pt idx="3586">
                  <c:v>3686</c:v>
                </c:pt>
                <c:pt idx="3587">
                  <c:v>3687</c:v>
                </c:pt>
                <c:pt idx="3588">
                  <c:v>3688</c:v>
                </c:pt>
                <c:pt idx="3589">
                  <c:v>3689</c:v>
                </c:pt>
                <c:pt idx="3590">
                  <c:v>3690</c:v>
                </c:pt>
                <c:pt idx="3591">
                  <c:v>3691</c:v>
                </c:pt>
                <c:pt idx="3592">
                  <c:v>3692</c:v>
                </c:pt>
                <c:pt idx="3593">
                  <c:v>3693</c:v>
                </c:pt>
                <c:pt idx="3594">
                  <c:v>3694</c:v>
                </c:pt>
                <c:pt idx="3595">
                  <c:v>3695</c:v>
                </c:pt>
                <c:pt idx="3596">
                  <c:v>3696</c:v>
                </c:pt>
                <c:pt idx="3597">
                  <c:v>3697</c:v>
                </c:pt>
                <c:pt idx="3598">
                  <c:v>3698</c:v>
                </c:pt>
                <c:pt idx="3599">
                  <c:v>3699</c:v>
                </c:pt>
                <c:pt idx="3600">
                  <c:v>3700</c:v>
                </c:pt>
                <c:pt idx="3601">
                  <c:v>3701</c:v>
                </c:pt>
                <c:pt idx="3602">
                  <c:v>3702</c:v>
                </c:pt>
                <c:pt idx="3603">
                  <c:v>3703</c:v>
                </c:pt>
                <c:pt idx="3604">
                  <c:v>3704</c:v>
                </c:pt>
                <c:pt idx="3605">
                  <c:v>3705</c:v>
                </c:pt>
                <c:pt idx="3606">
                  <c:v>3706</c:v>
                </c:pt>
                <c:pt idx="3607">
                  <c:v>3707</c:v>
                </c:pt>
                <c:pt idx="3608">
                  <c:v>3708</c:v>
                </c:pt>
                <c:pt idx="3609">
                  <c:v>3709</c:v>
                </c:pt>
                <c:pt idx="3610">
                  <c:v>3710</c:v>
                </c:pt>
                <c:pt idx="3611">
                  <c:v>3711</c:v>
                </c:pt>
                <c:pt idx="3612">
                  <c:v>3712</c:v>
                </c:pt>
                <c:pt idx="3613">
                  <c:v>3713</c:v>
                </c:pt>
                <c:pt idx="3614">
                  <c:v>3714</c:v>
                </c:pt>
                <c:pt idx="3615">
                  <c:v>3715</c:v>
                </c:pt>
                <c:pt idx="3616">
                  <c:v>3716</c:v>
                </c:pt>
                <c:pt idx="3617">
                  <c:v>3717</c:v>
                </c:pt>
                <c:pt idx="3618">
                  <c:v>3718</c:v>
                </c:pt>
                <c:pt idx="3619">
                  <c:v>3719</c:v>
                </c:pt>
                <c:pt idx="3620">
                  <c:v>3720</c:v>
                </c:pt>
                <c:pt idx="3621">
                  <c:v>3721</c:v>
                </c:pt>
                <c:pt idx="3622">
                  <c:v>3722</c:v>
                </c:pt>
                <c:pt idx="3623">
                  <c:v>3723</c:v>
                </c:pt>
                <c:pt idx="3624">
                  <c:v>3724</c:v>
                </c:pt>
                <c:pt idx="3625">
                  <c:v>3725</c:v>
                </c:pt>
                <c:pt idx="3626">
                  <c:v>3726</c:v>
                </c:pt>
                <c:pt idx="3627">
                  <c:v>3727</c:v>
                </c:pt>
                <c:pt idx="3628">
                  <c:v>3728</c:v>
                </c:pt>
                <c:pt idx="3629">
                  <c:v>3729</c:v>
                </c:pt>
                <c:pt idx="3630">
                  <c:v>3730</c:v>
                </c:pt>
                <c:pt idx="3631">
                  <c:v>3731</c:v>
                </c:pt>
                <c:pt idx="3632">
                  <c:v>3732</c:v>
                </c:pt>
                <c:pt idx="3633">
                  <c:v>3733</c:v>
                </c:pt>
                <c:pt idx="3634">
                  <c:v>3734</c:v>
                </c:pt>
                <c:pt idx="3635">
                  <c:v>3735</c:v>
                </c:pt>
                <c:pt idx="3636">
                  <c:v>3736</c:v>
                </c:pt>
                <c:pt idx="3637">
                  <c:v>3737</c:v>
                </c:pt>
                <c:pt idx="3638">
                  <c:v>3738</c:v>
                </c:pt>
                <c:pt idx="3639">
                  <c:v>3739</c:v>
                </c:pt>
                <c:pt idx="3640">
                  <c:v>3740</c:v>
                </c:pt>
                <c:pt idx="3641">
                  <c:v>3741</c:v>
                </c:pt>
                <c:pt idx="3642">
                  <c:v>3742</c:v>
                </c:pt>
                <c:pt idx="3643">
                  <c:v>3743</c:v>
                </c:pt>
                <c:pt idx="3644">
                  <c:v>3744</c:v>
                </c:pt>
                <c:pt idx="3645">
                  <c:v>3745</c:v>
                </c:pt>
                <c:pt idx="3646">
                  <c:v>3746</c:v>
                </c:pt>
                <c:pt idx="3647">
                  <c:v>3747</c:v>
                </c:pt>
                <c:pt idx="3648">
                  <c:v>3748</c:v>
                </c:pt>
                <c:pt idx="3649">
                  <c:v>3749</c:v>
                </c:pt>
                <c:pt idx="3650">
                  <c:v>3750</c:v>
                </c:pt>
                <c:pt idx="3651">
                  <c:v>3751</c:v>
                </c:pt>
                <c:pt idx="3652">
                  <c:v>3752</c:v>
                </c:pt>
                <c:pt idx="3653">
                  <c:v>3753</c:v>
                </c:pt>
                <c:pt idx="3654">
                  <c:v>3754</c:v>
                </c:pt>
                <c:pt idx="3655">
                  <c:v>3755</c:v>
                </c:pt>
                <c:pt idx="3656">
                  <c:v>3756</c:v>
                </c:pt>
                <c:pt idx="3657">
                  <c:v>3757</c:v>
                </c:pt>
                <c:pt idx="3658">
                  <c:v>3758</c:v>
                </c:pt>
                <c:pt idx="3659">
                  <c:v>3759</c:v>
                </c:pt>
                <c:pt idx="3660">
                  <c:v>3760</c:v>
                </c:pt>
                <c:pt idx="3661">
                  <c:v>3761</c:v>
                </c:pt>
                <c:pt idx="3662">
                  <c:v>3762</c:v>
                </c:pt>
                <c:pt idx="3663">
                  <c:v>3763</c:v>
                </c:pt>
                <c:pt idx="3664">
                  <c:v>3764</c:v>
                </c:pt>
                <c:pt idx="3665">
                  <c:v>3765</c:v>
                </c:pt>
                <c:pt idx="3666">
                  <c:v>3766</c:v>
                </c:pt>
                <c:pt idx="3667">
                  <c:v>3767</c:v>
                </c:pt>
                <c:pt idx="3668">
                  <c:v>3768</c:v>
                </c:pt>
                <c:pt idx="3669">
                  <c:v>3769</c:v>
                </c:pt>
                <c:pt idx="3670">
                  <c:v>3770</c:v>
                </c:pt>
                <c:pt idx="3671">
                  <c:v>3771</c:v>
                </c:pt>
                <c:pt idx="3672">
                  <c:v>3772</c:v>
                </c:pt>
                <c:pt idx="3673">
                  <c:v>3773</c:v>
                </c:pt>
                <c:pt idx="3674">
                  <c:v>3774</c:v>
                </c:pt>
                <c:pt idx="3675">
                  <c:v>3775</c:v>
                </c:pt>
                <c:pt idx="3676">
                  <c:v>3776</c:v>
                </c:pt>
                <c:pt idx="3677">
                  <c:v>3777</c:v>
                </c:pt>
                <c:pt idx="3678">
                  <c:v>3778</c:v>
                </c:pt>
                <c:pt idx="3679">
                  <c:v>3779</c:v>
                </c:pt>
                <c:pt idx="3680">
                  <c:v>3780</c:v>
                </c:pt>
                <c:pt idx="3681">
                  <c:v>3781</c:v>
                </c:pt>
                <c:pt idx="3682">
                  <c:v>3782</c:v>
                </c:pt>
                <c:pt idx="3683">
                  <c:v>3783</c:v>
                </c:pt>
                <c:pt idx="3684">
                  <c:v>3784</c:v>
                </c:pt>
                <c:pt idx="3685">
                  <c:v>3785</c:v>
                </c:pt>
                <c:pt idx="3686">
                  <c:v>3786</c:v>
                </c:pt>
                <c:pt idx="3687">
                  <c:v>3787</c:v>
                </c:pt>
                <c:pt idx="3688">
                  <c:v>3788</c:v>
                </c:pt>
                <c:pt idx="3689">
                  <c:v>3789</c:v>
                </c:pt>
                <c:pt idx="3690">
                  <c:v>3790</c:v>
                </c:pt>
                <c:pt idx="3691">
                  <c:v>3791</c:v>
                </c:pt>
                <c:pt idx="3692">
                  <c:v>3792</c:v>
                </c:pt>
                <c:pt idx="3693">
                  <c:v>3793</c:v>
                </c:pt>
                <c:pt idx="3694">
                  <c:v>3794</c:v>
                </c:pt>
                <c:pt idx="3695">
                  <c:v>3795</c:v>
                </c:pt>
                <c:pt idx="3696">
                  <c:v>3796</c:v>
                </c:pt>
                <c:pt idx="3697">
                  <c:v>3797</c:v>
                </c:pt>
                <c:pt idx="3698">
                  <c:v>3798</c:v>
                </c:pt>
                <c:pt idx="3699">
                  <c:v>3799</c:v>
                </c:pt>
                <c:pt idx="3700">
                  <c:v>3800</c:v>
                </c:pt>
                <c:pt idx="3701">
                  <c:v>3801</c:v>
                </c:pt>
                <c:pt idx="3702">
                  <c:v>3802</c:v>
                </c:pt>
                <c:pt idx="3703">
                  <c:v>3803</c:v>
                </c:pt>
                <c:pt idx="3704">
                  <c:v>3804</c:v>
                </c:pt>
                <c:pt idx="3705">
                  <c:v>3805</c:v>
                </c:pt>
                <c:pt idx="3706">
                  <c:v>3806</c:v>
                </c:pt>
                <c:pt idx="3707">
                  <c:v>3807</c:v>
                </c:pt>
                <c:pt idx="3708">
                  <c:v>3808</c:v>
                </c:pt>
                <c:pt idx="3709">
                  <c:v>3809</c:v>
                </c:pt>
                <c:pt idx="3710">
                  <c:v>3810</c:v>
                </c:pt>
                <c:pt idx="3711">
                  <c:v>3811</c:v>
                </c:pt>
                <c:pt idx="3712">
                  <c:v>3812</c:v>
                </c:pt>
                <c:pt idx="3713">
                  <c:v>3813</c:v>
                </c:pt>
                <c:pt idx="3714">
                  <c:v>3814</c:v>
                </c:pt>
                <c:pt idx="3715">
                  <c:v>3815</c:v>
                </c:pt>
                <c:pt idx="3716">
                  <c:v>3816</c:v>
                </c:pt>
                <c:pt idx="3717">
                  <c:v>3817</c:v>
                </c:pt>
                <c:pt idx="3718">
                  <c:v>3818</c:v>
                </c:pt>
                <c:pt idx="3719">
                  <c:v>3819</c:v>
                </c:pt>
                <c:pt idx="3720">
                  <c:v>3820</c:v>
                </c:pt>
                <c:pt idx="3721">
                  <c:v>3821</c:v>
                </c:pt>
                <c:pt idx="3722">
                  <c:v>3822</c:v>
                </c:pt>
                <c:pt idx="3723">
                  <c:v>3823</c:v>
                </c:pt>
                <c:pt idx="3724">
                  <c:v>3824</c:v>
                </c:pt>
                <c:pt idx="3725">
                  <c:v>3825</c:v>
                </c:pt>
                <c:pt idx="3726">
                  <c:v>3826</c:v>
                </c:pt>
                <c:pt idx="3727">
                  <c:v>3827</c:v>
                </c:pt>
                <c:pt idx="3728">
                  <c:v>3828</c:v>
                </c:pt>
                <c:pt idx="3729">
                  <c:v>3829</c:v>
                </c:pt>
                <c:pt idx="3730">
                  <c:v>3830</c:v>
                </c:pt>
                <c:pt idx="3731">
                  <c:v>3831</c:v>
                </c:pt>
                <c:pt idx="3732">
                  <c:v>3832</c:v>
                </c:pt>
                <c:pt idx="3733">
                  <c:v>3833</c:v>
                </c:pt>
                <c:pt idx="3734">
                  <c:v>3834</c:v>
                </c:pt>
                <c:pt idx="3735">
                  <c:v>3835</c:v>
                </c:pt>
                <c:pt idx="3736">
                  <c:v>3836</c:v>
                </c:pt>
                <c:pt idx="3737">
                  <c:v>3837</c:v>
                </c:pt>
                <c:pt idx="3738">
                  <c:v>3838</c:v>
                </c:pt>
                <c:pt idx="3739">
                  <c:v>3839</c:v>
                </c:pt>
                <c:pt idx="3740">
                  <c:v>3840</c:v>
                </c:pt>
                <c:pt idx="3741">
                  <c:v>3841</c:v>
                </c:pt>
                <c:pt idx="3742">
                  <c:v>3842</c:v>
                </c:pt>
                <c:pt idx="3743">
                  <c:v>3843</c:v>
                </c:pt>
                <c:pt idx="3744">
                  <c:v>3844</c:v>
                </c:pt>
                <c:pt idx="3745">
                  <c:v>3845</c:v>
                </c:pt>
                <c:pt idx="3746">
                  <c:v>3846</c:v>
                </c:pt>
                <c:pt idx="3747">
                  <c:v>3847</c:v>
                </c:pt>
                <c:pt idx="3748">
                  <c:v>3848</c:v>
                </c:pt>
                <c:pt idx="3749">
                  <c:v>3849</c:v>
                </c:pt>
                <c:pt idx="3750">
                  <c:v>3850</c:v>
                </c:pt>
                <c:pt idx="3751">
                  <c:v>3851</c:v>
                </c:pt>
                <c:pt idx="3752">
                  <c:v>3852</c:v>
                </c:pt>
                <c:pt idx="3753">
                  <c:v>3853</c:v>
                </c:pt>
                <c:pt idx="3754">
                  <c:v>3854</c:v>
                </c:pt>
                <c:pt idx="3755">
                  <c:v>3855</c:v>
                </c:pt>
                <c:pt idx="3756">
                  <c:v>3856</c:v>
                </c:pt>
                <c:pt idx="3757">
                  <c:v>3857</c:v>
                </c:pt>
                <c:pt idx="3758">
                  <c:v>3858</c:v>
                </c:pt>
                <c:pt idx="3759">
                  <c:v>3859</c:v>
                </c:pt>
                <c:pt idx="3760">
                  <c:v>3860</c:v>
                </c:pt>
                <c:pt idx="3761">
                  <c:v>3861</c:v>
                </c:pt>
                <c:pt idx="3762">
                  <c:v>3862</c:v>
                </c:pt>
                <c:pt idx="3763">
                  <c:v>3863</c:v>
                </c:pt>
                <c:pt idx="3764">
                  <c:v>3864</c:v>
                </c:pt>
                <c:pt idx="3765">
                  <c:v>3865</c:v>
                </c:pt>
                <c:pt idx="3766">
                  <c:v>3866</c:v>
                </c:pt>
                <c:pt idx="3767">
                  <c:v>3867</c:v>
                </c:pt>
                <c:pt idx="3768">
                  <c:v>3868</c:v>
                </c:pt>
                <c:pt idx="3769">
                  <c:v>3869</c:v>
                </c:pt>
                <c:pt idx="3770">
                  <c:v>3870</c:v>
                </c:pt>
                <c:pt idx="3771">
                  <c:v>3871</c:v>
                </c:pt>
                <c:pt idx="3772">
                  <c:v>3872</c:v>
                </c:pt>
                <c:pt idx="3773">
                  <c:v>3873</c:v>
                </c:pt>
                <c:pt idx="3774">
                  <c:v>3874</c:v>
                </c:pt>
                <c:pt idx="3775">
                  <c:v>3875</c:v>
                </c:pt>
                <c:pt idx="3776">
                  <c:v>3876</c:v>
                </c:pt>
                <c:pt idx="3777">
                  <c:v>3877</c:v>
                </c:pt>
                <c:pt idx="3778">
                  <c:v>3878</c:v>
                </c:pt>
                <c:pt idx="3779">
                  <c:v>3879</c:v>
                </c:pt>
                <c:pt idx="3780">
                  <c:v>3880</c:v>
                </c:pt>
                <c:pt idx="3781">
                  <c:v>3881</c:v>
                </c:pt>
                <c:pt idx="3782">
                  <c:v>3882</c:v>
                </c:pt>
                <c:pt idx="3783">
                  <c:v>3883</c:v>
                </c:pt>
                <c:pt idx="3784">
                  <c:v>3884</c:v>
                </c:pt>
                <c:pt idx="3785">
                  <c:v>3885</c:v>
                </c:pt>
                <c:pt idx="3786">
                  <c:v>3886</c:v>
                </c:pt>
                <c:pt idx="3787">
                  <c:v>3887</c:v>
                </c:pt>
                <c:pt idx="3788">
                  <c:v>3888</c:v>
                </c:pt>
                <c:pt idx="3789">
                  <c:v>3889</c:v>
                </c:pt>
                <c:pt idx="3790">
                  <c:v>3890</c:v>
                </c:pt>
                <c:pt idx="3791">
                  <c:v>3891</c:v>
                </c:pt>
                <c:pt idx="3792">
                  <c:v>3892</c:v>
                </c:pt>
                <c:pt idx="3793">
                  <c:v>3893</c:v>
                </c:pt>
                <c:pt idx="3794">
                  <c:v>3894</c:v>
                </c:pt>
                <c:pt idx="3795">
                  <c:v>3895</c:v>
                </c:pt>
                <c:pt idx="3796">
                  <c:v>3896</c:v>
                </c:pt>
                <c:pt idx="3797">
                  <c:v>3897</c:v>
                </c:pt>
                <c:pt idx="3798">
                  <c:v>3898</c:v>
                </c:pt>
                <c:pt idx="3799">
                  <c:v>3899</c:v>
                </c:pt>
                <c:pt idx="3800">
                  <c:v>3900</c:v>
                </c:pt>
                <c:pt idx="3801">
                  <c:v>3901</c:v>
                </c:pt>
                <c:pt idx="3802">
                  <c:v>3902</c:v>
                </c:pt>
                <c:pt idx="3803">
                  <c:v>3903</c:v>
                </c:pt>
                <c:pt idx="3804">
                  <c:v>3904</c:v>
                </c:pt>
                <c:pt idx="3805">
                  <c:v>3905</c:v>
                </c:pt>
                <c:pt idx="3806">
                  <c:v>3906</c:v>
                </c:pt>
                <c:pt idx="3807">
                  <c:v>3907</c:v>
                </c:pt>
                <c:pt idx="3808">
                  <c:v>3908</c:v>
                </c:pt>
                <c:pt idx="3809">
                  <c:v>3909</c:v>
                </c:pt>
                <c:pt idx="3810">
                  <c:v>3910</c:v>
                </c:pt>
                <c:pt idx="3811">
                  <c:v>3911</c:v>
                </c:pt>
                <c:pt idx="3812">
                  <c:v>3912</c:v>
                </c:pt>
                <c:pt idx="3813">
                  <c:v>3913</c:v>
                </c:pt>
                <c:pt idx="3814">
                  <c:v>3914</c:v>
                </c:pt>
                <c:pt idx="3815">
                  <c:v>3915</c:v>
                </c:pt>
                <c:pt idx="3816">
                  <c:v>3916</c:v>
                </c:pt>
                <c:pt idx="3817">
                  <c:v>3917</c:v>
                </c:pt>
                <c:pt idx="3818">
                  <c:v>3918</c:v>
                </c:pt>
                <c:pt idx="3819">
                  <c:v>3919</c:v>
                </c:pt>
                <c:pt idx="3820">
                  <c:v>3920</c:v>
                </c:pt>
                <c:pt idx="3821">
                  <c:v>3921</c:v>
                </c:pt>
                <c:pt idx="3822">
                  <c:v>3922</c:v>
                </c:pt>
                <c:pt idx="3823">
                  <c:v>3923</c:v>
                </c:pt>
                <c:pt idx="3824">
                  <c:v>3924</c:v>
                </c:pt>
                <c:pt idx="3825">
                  <c:v>3925</c:v>
                </c:pt>
                <c:pt idx="3826">
                  <c:v>3926</c:v>
                </c:pt>
                <c:pt idx="3827">
                  <c:v>3927</c:v>
                </c:pt>
                <c:pt idx="3828">
                  <c:v>3928</c:v>
                </c:pt>
                <c:pt idx="3829">
                  <c:v>3929</c:v>
                </c:pt>
                <c:pt idx="3830">
                  <c:v>3930</c:v>
                </c:pt>
                <c:pt idx="3831">
                  <c:v>3931</c:v>
                </c:pt>
                <c:pt idx="3832">
                  <c:v>3932</c:v>
                </c:pt>
                <c:pt idx="3833">
                  <c:v>3933</c:v>
                </c:pt>
                <c:pt idx="3834">
                  <c:v>3934</c:v>
                </c:pt>
                <c:pt idx="3835">
                  <c:v>3935</c:v>
                </c:pt>
                <c:pt idx="3836">
                  <c:v>3936</c:v>
                </c:pt>
                <c:pt idx="3837">
                  <c:v>3937</c:v>
                </c:pt>
                <c:pt idx="3838">
                  <c:v>3938</c:v>
                </c:pt>
                <c:pt idx="3839">
                  <c:v>3939</c:v>
                </c:pt>
                <c:pt idx="3840">
                  <c:v>3940</c:v>
                </c:pt>
                <c:pt idx="3841">
                  <c:v>3941</c:v>
                </c:pt>
                <c:pt idx="3842">
                  <c:v>3942</c:v>
                </c:pt>
                <c:pt idx="3843">
                  <c:v>3943</c:v>
                </c:pt>
                <c:pt idx="3844">
                  <c:v>3944</c:v>
                </c:pt>
                <c:pt idx="3845">
                  <c:v>3945</c:v>
                </c:pt>
                <c:pt idx="3846">
                  <c:v>3946</c:v>
                </c:pt>
                <c:pt idx="3847">
                  <c:v>3947</c:v>
                </c:pt>
                <c:pt idx="3848">
                  <c:v>3948</c:v>
                </c:pt>
                <c:pt idx="3849">
                  <c:v>3949</c:v>
                </c:pt>
                <c:pt idx="3850">
                  <c:v>3950</c:v>
                </c:pt>
                <c:pt idx="3851">
                  <c:v>3951</c:v>
                </c:pt>
                <c:pt idx="3852">
                  <c:v>3952</c:v>
                </c:pt>
                <c:pt idx="3853">
                  <c:v>3953</c:v>
                </c:pt>
                <c:pt idx="3854">
                  <c:v>3954</c:v>
                </c:pt>
                <c:pt idx="3855">
                  <c:v>3955</c:v>
                </c:pt>
                <c:pt idx="3856">
                  <c:v>3956</c:v>
                </c:pt>
                <c:pt idx="3857">
                  <c:v>3957</c:v>
                </c:pt>
                <c:pt idx="3858">
                  <c:v>3958</c:v>
                </c:pt>
                <c:pt idx="3859">
                  <c:v>3959</c:v>
                </c:pt>
                <c:pt idx="3860">
                  <c:v>3960</c:v>
                </c:pt>
                <c:pt idx="3861">
                  <c:v>3961</c:v>
                </c:pt>
                <c:pt idx="3862">
                  <c:v>3962</c:v>
                </c:pt>
                <c:pt idx="3863">
                  <c:v>3963</c:v>
                </c:pt>
                <c:pt idx="3864">
                  <c:v>3964</c:v>
                </c:pt>
                <c:pt idx="3865">
                  <c:v>3965</c:v>
                </c:pt>
                <c:pt idx="3866">
                  <c:v>3966</c:v>
                </c:pt>
                <c:pt idx="3867">
                  <c:v>3967</c:v>
                </c:pt>
                <c:pt idx="3868">
                  <c:v>3968</c:v>
                </c:pt>
                <c:pt idx="3869">
                  <c:v>3969</c:v>
                </c:pt>
                <c:pt idx="3870">
                  <c:v>3970</c:v>
                </c:pt>
                <c:pt idx="3871">
                  <c:v>3971</c:v>
                </c:pt>
                <c:pt idx="3872">
                  <c:v>3972</c:v>
                </c:pt>
                <c:pt idx="3873">
                  <c:v>3973</c:v>
                </c:pt>
                <c:pt idx="3874">
                  <c:v>3974</c:v>
                </c:pt>
                <c:pt idx="3875">
                  <c:v>3975</c:v>
                </c:pt>
                <c:pt idx="3876">
                  <c:v>3976</c:v>
                </c:pt>
                <c:pt idx="3877">
                  <c:v>3977</c:v>
                </c:pt>
                <c:pt idx="3878">
                  <c:v>3978</c:v>
                </c:pt>
                <c:pt idx="3879">
                  <c:v>3979</c:v>
                </c:pt>
                <c:pt idx="3880">
                  <c:v>3980</c:v>
                </c:pt>
                <c:pt idx="3881">
                  <c:v>3981</c:v>
                </c:pt>
                <c:pt idx="3882">
                  <c:v>3982</c:v>
                </c:pt>
                <c:pt idx="3883">
                  <c:v>3983</c:v>
                </c:pt>
                <c:pt idx="3884">
                  <c:v>3984</c:v>
                </c:pt>
                <c:pt idx="3885">
                  <c:v>3985</c:v>
                </c:pt>
                <c:pt idx="3886">
                  <c:v>3986</c:v>
                </c:pt>
                <c:pt idx="3887">
                  <c:v>3987</c:v>
                </c:pt>
                <c:pt idx="3888">
                  <c:v>3988</c:v>
                </c:pt>
                <c:pt idx="3889">
                  <c:v>3989</c:v>
                </c:pt>
                <c:pt idx="3890">
                  <c:v>3990</c:v>
                </c:pt>
                <c:pt idx="3891">
                  <c:v>3991</c:v>
                </c:pt>
                <c:pt idx="3892">
                  <c:v>3992</c:v>
                </c:pt>
                <c:pt idx="3893">
                  <c:v>3993</c:v>
                </c:pt>
                <c:pt idx="3894">
                  <c:v>3994</c:v>
                </c:pt>
                <c:pt idx="3895">
                  <c:v>3995</c:v>
                </c:pt>
                <c:pt idx="3896">
                  <c:v>3996</c:v>
                </c:pt>
                <c:pt idx="3897">
                  <c:v>3997</c:v>
                </c:pt>
                <c:pt idx="3898">
                  <c:v>3998</c:v>
                </c:pt>
                <c:pt idx="3899">
                  <c:v>3999</c:v>
                </c:pt>
              </c:numCache>
            </c:numRef>
          </c:xVal>
          <c:yVal>
            <c:numRef>
              <c:f>Sheet1!$E$1:$E$3900</c:f>
              <c:numCache>
                <c:formatCode>General</c:formatCode>
                <c:ptCount val="3900"/>
                <c:pt idx="400">
                  <c:v>10000</c:v>
                </c:pt>
                <c:pt idx="401">
                  <c:v>10000</c:v>
                </c:pt>
                <c:pt idx="402">
                  <c:v>10000</c:v>
                </c:pt>
                <c:pt idx="403">
                  <c:v>10000</c:v>
                </c:pt>
                <c:pt idx="404">
                  <c:v>10000</c:v>
                </c:pt>
                <c:pt idx="405">
                  <c:v>10000</c:v>
                </c:pt>
                <c:pt idx="406">
                  <c:v>10000</c:v>
                </c:pt>
                <c:pt idx="407">
                  <c:v>10000</c:v>
                </c:pt>
                <c:pt idx="408">
                  <c:v>10000</c:v>
                </c:pt>
                <c:pt idx="409">
                  <c:v>10000</c:v>
                </c:pt>
                <c:pt idx="410">
                  <c:v>10000</c:v>
                </c:pt>
                <c:pt idx="411">
                  <c:v>10000</c:v>
                </c:pt>
                <c:pt idx="412">
                  <c:v>10000</c:v>
                </c:pt>
                <c:pt idx="413">
                  <c:v>10000</c:v>
                </c:pt>
                <c:pt idx="414">
                  <c:v>10000</c:v>
                </c:pt>
                <c:pt idx="415">
                  <c:v>10000</c:v>
                </c:pt>
                <c:pt idx="416">
                  <c:v>10000</c:v>
                </c:pt>
                <c:pt idx="417">
                  <c:v>10000</c:v>
                </c:pt>
                <c:pt idx="418">
                  <c:v>10000</c:v>
                </c:pt>
                <c:pt idx="419">
                  <c:v>10000</c:v>
                </c:pt>
                <c:pt idx="420">
                  <c:v>10000</c:v>
                </c:pt>
                <c:pt idx="421">
                  <c:v>10000</c:v>
                </c:pt>
                <c:pt idx="422">
                  <c:v>10000</c:v>
                </c:pt>
                <c:pt idx="423">
                  <c:v>10000</c:v>
                </c:pt>
                <c:pt idx="424">
                  <c:v>10000</c:v>
                </c:pt>
                <c:pt idx="425">
                  <c:v>10000</c:v>
                </c:pt>
                <c:pt idx="426">
                  <c:v>10000</c:v>
                </c:pt>
                <c:pt idx="427">
                  <c:v>10000</c:v>
                </c:pt>
                <c:pt idx="428">
                  <c:v>10000</c:v>
                </c:pt>
                <c:pt idx="429">
                  <c:v>10000</c:v>
                </c:pt>
                <c:pt idx="430">
                  <c:v>10000</c:v>
                </c:pt>
                <c:pt idx="431">
                  <c:v>10000</c:v>
                </c:pt>
                <c:pt idx="432">
                  <c:v>10000</c:v>
                </c:pt>
                <c:pt idx="433">
                  <c:v>10000</c:v>
                </c:pt>
                <c:pt idx="434">
                  <c:v>10000</c:v>
                </c:pt>
                <c:pt idx="435">
                  <c:v>10000</c:v>
                </c:pt>
                <c:pt idx="436">
                  <c:v>10000</c:v>
                </c:pt>
                <c:pt idx="437">
                  <c:v>10000</c:v>
                </c:pt>
                <c:pt idx="438">
                  <c:v>10000</c:v>
                </c:pt>
                <c:pt idx="439">
                  <c:v>10000</c:v>
                </c:pt>
                <c:pt idx="440">
                  <c:v>10000</c:v>
                </c:pt>
                <c:pt idx="441">
                  <c:v>10000</c:v>
                </c:pt>
                <c:pt idx="442">
                  <c:v>10000</c:v>
                </c:pt>
                <c:pt idx="443">
                  <c:v>10000</c:v>
                </c:pt>
                <c:pt idx="444">
                  <c:v>10000</c:v>
                </c:pt>
                <c:pt idx="445">
                  <c:v>10000</c:v>
                </c:pt>
                <c:pt idx="446">
                  <c:v>10000</c:v>
                </c:pt>
                <c:pt idx="447">
                  <c:v>10000</c:v>
                </c:pt>
                <c:pt idx="448">
                  <c:v>10000</c:v>
                </c:pt>
                <c:pt idx="449">
                  <c:v>10000</c:v>
                </c:pt>
                <c:pt idx="450">
                  <c:v>10000</c:v>
                </c:pt>
                <c:pt idx="451">
                  <c:v>10000</c:v>
                </c:pt>
                <c:pt idx="452">
                  <c:v>10000</c:v>
                </c:pt>
                <c:pt idx="453">
                  <c:v>10000</c:v>
                </c:pt>
                <c:pt idx="454">
                  <c:v>10000</c:v>
                </c:pt>
                <c:pt idx="455">
                  <c:v>10000</c:v>
                </c:pt>
                <c:pt idx="456">
                  <c:v>10000</c:v>
                </c:pt>
                <c:pt idx="457">
                  <c:v>10000</c:v>
                </c:pt>
                <c:pt idx="458">
                  <c:v>10000</c:v>
                </c:pt>
                <c:pt idx="459">
                  <c:v>10000</c:v>
                </c:pt>
                <c:pt idx="460">
                  <c:v>10000</c:v>
                </c:pt>
                <c:pt idx="461">
                  <c:v>10000</c:v>
                </c:pt>
                <c:pt idx="462">
                  <c:v>10000</c:v>
                </c:pt>
                <c:pt idx="463">
                  <c:v>10000</c:v>
                </c:pt>
                <c:pt idx="464">
                  <c:v>10000</c:v>
                </c:pt>
                <c:pt idx="465">
                  <c:v>10000</c:v>
                </c:pt>
                <c:pt idx="466">
                  <c:v>10000</c:v>
                </c:pt>
                <c:pt idx="467">
                  <c:v>10000</c:v>
                </c:pt>
                <c:pt idx="468">
                  <c:v>10000</c:v>
                </c:pt>
                <c:pt idx="469">
                  <c:v>10000</c:v>
                </c:pt>
                <c:pt idx="470">
                  <c:v>10000</c:v>
                </c:pt>
                <c:pt idx="471">
                  <c:v>10000</c:v>
                </c:pt>
                <c:pt idx="472">
                  <c:v>10000</c:v>
                </c:pt>
                <c:pt idx="473">
                  <c:v>10000</c:v>
                </c:pt>
                <c:pt idx="474">
                  <c:v>10000</c:v>
                </c:pt>
                <c:pt idx="475">
                  <c:v>10000</c:v>
                </c:pt>
                <c:pt idx="476">
                  <c:v>10000</c:v>
                </c:pt>
                <c:pt idx="477">
                  <c:v>10000</c:v>
                </c:pt>
                <c:pt idx="478">
                  <c:v>10000</c:v>
                </c:pt>
                <c:pt idx="479">
                  <c:v>10000</c:v>
                </c:pt>
                <c:pt idx="480">
                  <c:v>10000</c:v>
                </c:pt>
                <c:pt idx="481">
                  <c:v>10000</c:v>
                </c:pt>
                <c:pt idx="482">
                  <c:v>10000</c:v>
                </c:pt>
                <c:pt idx="483">
                  <c:v>10000</c:v>
                </c:pt>
                <c:pt idx="484">
                  <c:v>10000</c:v>
                </c:pt>
                <c:pt idx="485">
                  <c:v>10000</c:v>
                </c:pt>
                <c:pt idx="486">
                  <c:v>10000</c:v>
                </c:pt>
                <c:pt idx="487">
                  <c:v>10000</c:v>
                </c:pt>
                <c:pt idx="488">
                  <c:v>10000</c:v>
                </c:pt>
                <c:pt idx="489">
                  <c:v>10000</c:v>
                </c:pt>
                <c:pt idx="490">
                  <c:v>10000</c:v>
                </c:pt>
                <c:pt idx="491">
                  <c:v>10000</c:v>
                </c:pt>
                <c:pt idx="492">
                  <c:v>10000</c:v>
                </c:pt>
                <c:pt idx="493">
                  <c:v>10000</c:v>
                </c:pt>
                <c:pt idx="494">
                  <c:v>10000</c:v>
                </c:pt>
                <c:pt idx="495">
                  <c:v>10000</c:v>
                </c:pt>
                <c:pt idx="496">
                  <c:v>10000</c:v>
                </c:pt>
                <c:pt idx="497">
                  <c:v>10000</c:v>
                </c:pt>
                <c:pt idx="498">
                  <c:v>10000</c:v>
                </c:pt>
                <c:pt idx="499">
                  <c:v>10000</c:v>
                </c:pt>
                <c:pt idx="500">
                  <c:v>9000</c:v>
                </c:pt>
                <c:pt idx="501">
                  <c:v>9000</c:v>
                </c:pt>
                <c:pt idx="502">
                  <c:v>9000</c:v>
                </c:pt>
                <c:pt idx="503">
                  <c:v>9000</c:v>
                </c:pt>
                <c:pt idx="504">
                  <c:v>9000</c:v>
                </c:pt>
                <c:pt idx="505">
                  <c:v>9000</c:v>
                </c:pt>
                <c:pt idx="506">
                  <c:v>9000</c:v>
                </c:pt>
                <c:pt idx="507">
                  <c:v>9000</c:v>
                </c:pt>
                <c:pt idx="508">
                  <c:v>9000</c:v>
                </c:pt>
                <c:pt idx="509">
                  <c:v>9000</c:v>
                </c:pt>
                <c:pt idx="510">
                  <c:v>9000</c:v>
                </c:pt>
                <c:pt idx="511">
                  <c:v>9000</c:v>
                </c:pt>
                <c:pt idx="512">
                  <c:v>9000</c:v>
                </c:pt>
                <c:pt idx="513">
                  <c:v>9000</c:v>
                </c:pt>
                <c:pt idx="514">
                  <c:v>9000</c:v>
                </c:pt>
                <c:pt idx="515">
                  <c:v>9000</c:v>
                </c:pt>
                <c:pt idx="516">
                  <c:v>9000</c:v>
                </c:pt>
                <c:pt idx="517">
                  <c:v>9000</c:v>
                </c:pt>
                <c:pt idx="518">
                  <c:v>9000</c:v>
                </c:pt>
                <c:pt idx="519">
                  <c:v>9000</c:v>
                </c:pt>
                <c:pt idx="520">
                  <c:v>9000</c:v>
                </c:pt>
                <c:pt idx="521">
                  <c:v>9000</c:v>
                </c:pt>
                <c:pt idx="522">
                  <c:v>9000</c:v>
                </c:pt>
                <c:pt idx="523">
                  <c:v>9000</c:v>
                </c:pt>
                <c:pt idx="524">
                  <c:v>9000</c:v>
                </c:pt>
                <c:pt idx="525">
                  <c:v>9000</c:v>
                </c:pt>
                <c:pt idx="526">
                  <c:v>9000</c:v>
                </c:pt>
                <c:pt idx="527">
                  <c:v>9000</c:v>
                </c:pt>
                <c:pt idx="528">
                  <c:v>9000</c:v>
                </c:pt>
                <c:pt idx="529">
                  <c:v>9000</c:v>
                </c:pt>
                <c:pt idx="530">
                  <c:v>9000</c:v>
                </c:pt>
                <c:pt idx="531">
                  <c:v>9000</c:v>
                </c:pt>
                <c:pt idx="532">
                  <c:v>9000</c:v>
                </c:pt>
                <c:pt idx="533">
                  <c:v>9000</c:v>
                </c:pt>
                <c:pt idx="534">
                  <c:v>9000</c:v>
                </c:pt>
                <c:pt idx="535">
                  <c:v>9000</c:v>
                </c:pt>
                <c:pt idx="536">
                  <c:v>9000</c:v>
                </c:pt>
                <c:pt idx="537">
                  <c:v>9000</c:v>
                </c:pt>
                <c:pt idx="538">
                  <c:v>9000</c:v>
                </c:pt>
                <c:pt idx="539">
                  <c:v>9000</c:v>
                </c:pt>
                <c:pt idx="540">
                  <c:v>9000</c:v>
                </c:pt>
                <c:pt idx="541">
                  <c:v>9000</c:v>
                </c:pt>
                <c:pt idx="542">
                  <c:v>9000</c:v>
                </c:pt>
                <c:pt idx="543">
                  <c:v>9000</c:v>
                </c:pt>
                <c:pt idx="544">
                  <c:v>9000</c:v>
                </c:pt>
                <c:pt idx="545">
                  <c:v>9000</c:v>
                </c:pt>
                <c:pt idx="546">
                  <c:v>9000</c:v>
                </c:pt>
                <c:pt idx="547">
                  <c:v>9000</c:v>
                </c:pt>
                <c:pt idx="548">
                  <c:v>9000</c:v>
                </c:pt>
                <c:pt idx="549">
                  <c:v>9000</c:v>
                </c:pt>
                <c:pt idx="550">
                  <c:v>9000</c:v>
                </c:pt>
                <c:pt idx="551">
                  <c:v>9000</c:v>
                </c:pt>
                <c:pt idx="552">
                  <c:v>9000</c:v>
                </c:pt>
                <c:pt idx="553">
                  <c:v>9000</c:v>
                </c:pt>
                <c:pt idx="554">
                  <c:v>9000</c:v>
                </c:pt>
                <c:pt idx="555">
                  <c:v>9000</c:v>
                </c:pt>
                <c:pt idx="556">
                  <c:v>9000</c:v>
                </c:pt>
                <c:pt idx="557">
                  <c:v>9000</c:v>
                </c:pt>
                <c:pt idx="558">
                  <c:v>9000</c:v>
                </c:pt>
                <c:pt idx="559">
                  <c:v>9000</c:v>
                </c:pt>
                <c:pt idx="560">
                  <c:v>9000</c:v>
                </c:pt>
                <c:pt idx="561">
                  <c:v>9000</c:v>
                </c:pt>
                <c:pt idx="562">
                  <c:v>9000</c:v>
                </c:pt>
                <c:pt idx="563">
                  <c:v>9000</c:v>
                </c:pt>
                <c:pt idx="564">
                  <c:v>9000</c:v>
                </c:pt>
                <c:pt idx="565">
                  <c:v>9000</c:v>
                </c:pt>
                <c:pt idx="566">
                  <c:v>9000</c:v>
                </c:pt>
                <c:pt idx="567">
                  <c:v>9000</c:v>
                </c:pt>
                <c:pt idx="568">
                  <c:v>9000</c:v>
                </c:pt>
                <c:pt idx="569">
                  <c:v>9000</c:v>
                </c:pt>
                <c:pt idx="570">
                  <c:v>9000</c:v>
                </c:pt>
                <c:pt idx="571">
                  <c:v>9000</c:v>
                </c:pt>
                <c:pt idx="572">
                  <c:v>9000</c:v>
                </c:pt>
                <c:pt idx="573">
                  <c:v>9000</c:v>
                </c:pt>
                <c:pt idx="574">
                  <c:v>9000</c:v>
                </c:pt>
                <c:pt idx="575">
                  <c:v>9000</c:v>
                </c:pt>
                <c:pt idx="576">
                  <c:v>9000</c:v>
                </c:pt>
                <c:pt idx="577">
                  <c:v>9000</c:v>
                </c:pt>
                <c:pt idx="578">
                  <c:v>9000</c:v>
                </c:pt>
                <c:pt idx="579">
                  <c:v>9000</c:v>
                </c:pt>
                <c:pt idx="580">
                  <c:v>9000</c:v>
                </c:pt>
                <c:pt idx="581">
                  <c:v>9000</c:v>
                </c:pt>
                <c:pt idx="582">
                  <c:v>9000</c:v>
                </c:pt>
                <c:pt idx="583">
                  <c:v>9000</c:v>
                </c:pt>
                <c:pt idx="584">
                  <c:v>9000</c:v>
                </c:pt>
                <c:pt idx="585">
                  <c:v>9000</c:v>
                </c:pt>
                <c:pt idx="586">
                  <c:v>9000</c:v>
                </c:pt>
                <c:pt idx="587">
                  <c:v>9000</c:v>
                </c:pt>
                <c:pt idx="588">
                  <c:v>9000</c:v>
                </c:pt>
                <c:pt idx="589">
                  <c:v>9000</c:v>
                </c:pt>
                <c:pt idx="590">
                  <c:v>9000</c:v>
                </c:pt>
                <c:pt idx="591">
                  <c:v>9000</c:v>
                </c:pt>
                <c:pt idx="592">
                  <c:v>9000</c:v>
                </c:pt>
                <c:pt idx="593">
                  <c:v>9000</c:v>
                </c:pt>
                <c:pt idx="594">
                  <c:v>9000</c:v>
                </c:pt>
                <c:pt idx="595">
                  <c:v>9000</c:v>
                </c:pt>
                <c:pt idx="596">
                  <c:v>9000</c:v>
                </c:pt>
                <c:pt idx="597">
                  <c:v>9000</c:v>
                </c:pt>
                <c:pt idx="598">
                  <c:v>9000</c:v>
                </c:pt>
                <c:pt idx="599">
                  <c:v>9000</c:v>
                </c:pt>
                <c:pt idx="600">
                  <c:v>7000</c:v>
                </c:pt>
                <c:pt idx="601">
                  <c:v>7000</c:v>
                </c:pt>
                <c:pt idx="602">
                  <c:v>7000</c:v>
                </c:pt>
                <c:pt idx="603">
                  <c:v>7000</c:v>
                </c:pt>
                <c:pt idx="604">
                  <c:v>7000</c:v>
                </c:pt>
                <c:pt idx="605">
                  <c:v>7000</c:v>
                </c:pt>
                <c:pt idx="606">
                  <c:v>7000</c:v>
                </c:pt>
                <c:pt idx="607">
                  <c:v>7000</c:v>
                </c:pt>
                <c:pt idx="608">
                  <c:v>7000</c:v>
                </c:pt>
                <c:pt idx="609">
                  <c:v>7000</c:v>
                </c:pt>
                <c:pt idx="610">
                  <c:v>7000</c:v>
                </c:pt>
                <c:pt idx="611">
                  <c:v>7000</c:v>
                </c:pt>
                <c:pt idx="612">
                  <c:v>7000</c:v>
                </c:pt>
                <c:pt idx="613">
                  <c:v>7000</c:v>
                </c:pt>
                <c:pt idx="614">
                  <c:v>7000</c:v>
                </c:pt>
                <c:pt idx="615">
                  <c:v>7000</c:v>
                </c:pt>
                <c:pt idx="616">
                  <c:v>7000</c:v>
                </c:pt>
                <c:pt idx="617">
                  <c:v>7000</c:v>
                </c:pt>
                <c:pt idx="618">
                  <c:v>7000</c:v>
                </c:pt>
                <c:pt idx="619">
                  <c:v>7000</c:v>
                </c:pt>
                <c:pt idx="620">
                  <c:v>7000</c:v>
                </c:pt>
                <c:pt idx="621">
                  <c:v>7000</c:v>
                </c:pt>
                <c:pt idx="622">
                  <c:v>7000</c:v>
                </c:pt>
                <c:pt idx="623">
                  <c:v>7000</c:v>
                </c:pt>
                <c:pt idx="624">
                  <c:v>7000</c:v>
                </c:pt>
                <c:pt idx="625">
                  <c:v>7000</c:v>
                </c:pt>
                <c:pt idx="626">
                  <c:v>7000</c:v>
                </c:pt>
                <c:pt idx="627">
                  <c:v>7000</c:v>
                </c:pt>
                <c:pt idx="628">
                  <c:v>7000</c:v>
                </c:pt>
                <c:pt idx="629">
                  <c:v>7000</c:v>
                </c:pt>
                <c:pt idx="630">
                  <c:v>7000</c:v>
                </c:pt>
                <c:pt idx="631">
                  <c:v>7000</c:v>
                </c:pt>
                <c:pt idx="632">
                  <c:v>7000</c:v>
                </c:pt>
                <c:pt idx="633">
                  <c:v>7000</c:v>
                </c:pt>
                <c:pt idx="634">
                  <c:v>7000</c:v>
                </c:pt>
                <c:pt idx="635">
                  <c:v>7000</c:v>
                </c:pt>
                <c:pt idx="636">
                  <c:v>7000</c:v>
                </c:pt>
                <c:pt idx="637">
                  <c:v>7000</c:v>
                </c:pt>
                <c:pt idx="638">
                  <c:v>7000</c:v>
                </c:pt>
                <c:pt idx="639">
                  <c:v>7000</c:v>
                </c:pt>
                <c:pt idx="640">
                  <c:v>7000</c:v>
                </c:pt>
                <c:pt idx="641">
                  <c:v>7000</c:v>
                </c:pt>
                <c:pt idx="642">
                  <c:v>7000</c:v>
                </c:pt>
                <c:pt idx="643">
                  <c:v>7000</c:v>
                </c:pt>
                <c:pt idx="644">
                  <c:v>7000</c:v>
                </c:pt>
                <c:pt idx="645">
                  <c:v>7000</c:v>
                </c:pt>
                <c:pt idx="646">
                  <c:v>7000</c:v>
                </c:pt>
                <c:pt idx="647">
                  <c:v>7000</c:v>
                </c:pt>
                <c:pt idx="648">
                  <c:v>7000</c:v>
                </c:pt>
                <c:pt idx="649">
                  <c:v>7000</c:v>
                </c:pt>
                <c:pt idx="650">
                  <c:v>7000</c:v>
                </c:pt>
                <c:pt idx="651">
                  <c:v>7000</c:v>
                </c:pt>
                <c:pt idx="652">
                  <c:v>7000</c:v>
                </c:pt>
                <c:pt idx="653">
                  <c:v>7000</c:v>
                </c:pt>
                <c:pt idx="654">
                  <c:v>7000</c:v>
                </c:pt>
                <c:pt idx="655">
                  <c:v>7000</c:v>
                </c:pt>
                <c:pt idx="656">
                  <c:v>7000</c:v>
                </c:pt>
                <c:pt idx="657">
                  <c:v>7000</c:v>
                </c:pt>
                <c:pt idx="658">
                  <c:v>7000</c:v>
                </c:pt>
                <c:pt idx="659">
                  <c:v>7000</c:v>
                </c:pt>
                <c:pt idx="660">
                  <c:v>7000</c:v>
                </c:pt>
                <c:pt idx="661">
                  <c:v>7000</c:v>
                </c:pt>
                <c:pt idx="662">
                  <c:v>7000</c:v>
                </c:pt>
                <c:pt idx="663">
                  <c:v>7000</c:v>
                </c:pt>
                <c:pt idx="664">
                  <c:v>7000</c:v>
                </c:pt>
                <c:pt idx="665">
                  <c:v>7000</c:v>
                </c:pt>
                <c:pt idx="666">
                  <c:v>7000</c:v>
                </c:pt>
                <c:pt idx="667">
                  <c:v>7000</c:v>
                </c:pt>
                <c:pt idx="668">
                  <c:v>7000</c:v>
                </c:pt>
                <c:pt idx="669">
                  <c:v>7000</c:v>
                </c:pt>
                <c:pt idx="670">
                  <c:v>7000</c:v>
                </c:pt>
                <c:pt idx="671">
                  <c:v>7000</c:v>
                </c:pt>
                <c:pt idx="672">
                  <c:v>7000</c:v>
                </c:pt>
                <c:pt idx="673">
                  <c:v>7000</c:v>
                </c:pt>
                <c:pt idx="674">
                  <c:v>7000</c:v>
                </c:pt>
                <c:pt idx="675">
                  <c:v>7000</c:v>
                </c:pt>
                <c:pt idx="676">
                  <c:v>7000</c:v>
                </c:pt>
                <c:pt idx="677">
                  <c:v>7000</c:v>
                </c:pt>
                <c:pt idx="678">
                  <c:v>7000</c:v>
                </c:pt>
                <c:pt idx="679">
                  <c:v>7000</c:v>
                </c:pt>
                <c:pt idx="680">
                  <c:v>7000</c:v>
                </c:pt>
                <c:pt idx="681">
                  <c:v>7000</c:v>
                </c:pt>
                <c:pt idx="682">
                  <c:v>7000</c:v>
                </c:pt>
                <c:pt idx="683">
                  <c:v>7000</c:v>
                </c:pt>
                <c:pt idx="684">
                  <c:v>7000</c:v>
                </c:pt>
                <c:pt idx="685">
                  <c:v>7000</c:v>
                </c:pt>
                <c:pt idx="686">
                  <c:v>7000</c:v>
                </c:pt>
                <c:pt idx="687">
                  <c:v>7000</c:v>
                </c:pt>
                <c:pt idx="688">
                  <c:v>7000</c:v>
                </c:pt>
                <c:pt idx="689">
                  <c:v>7000</c:v>
                </c:pt>
                <c:pt idx="690">
                  <c:v>7000</c:v>
                </c:pt>
                <c:pt idx="691">
                  <c:v>7000</c:v>
                </c:pt>
                <c:pt idx="692">
                  <c:v>7000</c:v>
                </c:pt>
                <c:pt idx="693">
                  <c:v>7000</c:v>
                </c:pt>
                <c:pt idx="694">
                  <c:v>7000</c:v>
                </c:pt>
                <c:pt idx="695">
                  <c:v>7000</c:v>
                </c:pt>
                <c:pt idx="696">
                  <c:v>7000</c:v>
                </c:pt>
                <c:pt idx="697">
                  <c:v>7000</c:v>
                </c:pt>
                <c:pt idx="698">
                  <c:v>7000</c:v>
                </c:pt>
                <c:pt idx="699">
                  <c:v>7000</c:v>
                </c:pt>
                <c:pt idx="700">
                  <c:v>5500</c:v>
                </c:pt>
                <c:pt idx="701">
                  <c:v>5500</c:v>
                </c:pt>
                <c:pt idx="702">
                  <c:v>5500</c:v>
                </c:pt>
                <c:pt idx="703">
                  <c:v>5500</c:v>
                </c:pt>
                <c:pt idx="704">
                  <c:v>5500</c:v>
                </c:pt>
                <c:pt idx="705">
                  <c:v>5500</c:v>
                </c:pt>
                <c:pt idx="706">
                  <c:v>5500</c:v>
                </c:pt>
                <c:pt idx="707">
                  <c:v>5500</c:v>
                </c:pt>
                <c:pt idx="708">
                  <c:v>5500</c:v>
                </c:pt>
                <c:pt idx="709">
                  <c:v>5500</c:v>
                </c:pt>
                <c:pt idx="710">
                  <c:v>5500</c:v>
                </c:pt>
                <c:pt idx="711">
                  <c:v>5500</c:v>
                </c:pt>
                <c:pt idx="712">
                  <c:v>5500</c:v>
                </c:pt>
                <c:pt idx="713">
                  <c:v>5500</c:v>
                </c:pt>
                <c:pt idx="714">
                  <c:v>5500</c:v>
                </c:pt>
                <c:pt idx="715">
                  <c:v>5500</c:v>
                </c:pt>
                <c:pt idx="716">
                  <c:v>5500</c:v>
                </c:pt>
                <c:pt idx="717">
                  <c:v>5500</c:v>
                </c:pt>
                <c:pt idx="718">
                  <c:v>5500</c:v>
                </c:pt>
                <c:pt idx="719">
                  <c:v>5500</c:v>
                </c:pt>
                <c:pt idx="720">
                  <c:v>5500</c:v>
                </c:pt>
                <c:pt idx="721">
                  <c:v>5500</c:v>
                </c:pt>
                <c:pt idx="722">
                  <c:v>5500</c:v>
                </c:pt>
                <c:pt idx="723">
                  <c:v>5500</c:v>
                </c:pt>
                <c:pt idx="724">
                  <c:v>5500</c:v>
                </c:pt>
                <c:pt idx="725">
                  <c:v>5500</c:v>
                </c:pt>
                <c:pt idx="726">
                  <c:v>5500</c:v>
                </c:pt>
                <c:pt idx="727">
                  <c:v>5500</c:v>
                </c:pt>
                <c:pt idx="728">
                  <c:v>5500</c:v>
                </c:pt>
                <c:pt idx="729">
                  <c:v>5500</c:v>
                </c:pt>
                <c:pt idx="730">
                  <c:v>5500</c:v>
                </c:pt>
                <c:pt idx="731">
                  <c:v>5500</c:v>
                </c:pt>
                <c:pt idx="732">
                  <c:v>5500</c:v>
                </c:pt>
                <c:pt idx="733">
                  <c:v>5500</c:v>
                </c:pt>
                <c:pt idx="734">
                  <c:v>5500</c:v>
                </c:pt>
                <c:pt idx="735">
                  <c:v>5500</c:v>
                </c:pt>
                <c:pt idx="736">
                  <c:v>5500</c:v>
                </c:pt>
                <c:pt idx="737">
                  <c:v>5500</c:v>
                </c:pt>
                <c:pt idx="738">
                  <c:v>5500</c:v>
                </c:pt>
                <c:pt idx="739">
                  <c:v>5500</c:v>
                </c:pt>
                <c:pt idx="740">
                  <c:v>5500</c:v>
                </c:pt>
                <c:pt idx="741">
                  <c:v>5500</c:v>
                </c:pt>
                <c:pt idx="742">
                  <c:v>5500</c:v>
                </c:pt>
                <c:pt idx="743">
                  <c:v>5500</c:v>
                </c:pt>
                <c:pt idx="744">
                  <c:v>5500</c:v>
                </c:pt>
                <c:pt idx="745">
                  <c:v>5500</c:v>
                </c:pt>
                <c:pt idx="746">
                  <c:v>5500</c:v>
                </c:pt>
                <c:pt idx="747">
                  <c:v>5500</c:v>
                </c:pt>
                <c:pt idx="748">
                  <c:v>5500</c:v>
                </c:pt>
                <c:pt idx="749">
                  <c:v>5500</c:v>
                </c:pt>
                <c:pt idx="750">
                  <c:v>5500</c:v>
                </c:pt>
                <c:pt idx="751">
                  <c:v>5500</c:v>
                </c:pt>
                <c:pt idx="752">
                  <c:v>5500</c:v>
                </c:pt>
                <c:pt idx="753">
                  <c:v>5500</c:v>
                </c:pt>
                <c:pt idx="754">
                  <c:v>5500</c:v>
                </c:pt>
                <c:pt idx="755">
                  <c:v>5500</c:v>
                </c:pt>
                <c:pt idx="756">
                  <c:v>5500</c:v>
                </c:pt>
                <c:pt idx="757">
                  <c:v>5500</c:v>
                </c:pt>
                <c:pt idx="758">
                  <c:v>5500</c:v>
                </c:pt>
                <c:pt idx="759">
                  <c:v>5500</c:v>
                </c:pt>
                <c:pt idx="760">
                  <c:v>5500</c:v>
                </c:pt>
                <c:pt idx="761">
                  <c:v>5500</c:v>
                </c:pt>
                <c:pt idx="762">
                  <c:v>5500</c:v>
                </c:pt>
                <c:pt idx="763">
                  <c:v>5500</c:v>
                </c:pt>
                <c:pt idx="764">
                  <c:v>5500</c:v>
                </c:pt>
                <c:pt idx="765">
                  <c:v>5500</c:v>
                </c:pt>
                <c:pt idx="766">
                  <c:v>5500</c:v>
                </c:pt>
                <c:pt idx="767">
                  <c:v>5500</c:v>
                </c:pt>
                <c:pt idx="768">
                  <c:v>5500</c:v>
                </c:pt>
                <c:pt idx="769">
                  <c:v>5500</c:v>
                </c:pt>
                <c:pt idx="770">
                  <c:v>5500</c:v>
                </c:pt>
                <c:pt idx="771">
                  <c:v>5500</c:v>
                </c:pt>
                <c:pt idx="772">
                  <c:v>5500</c:v>
                </c:pt>
                <c:pt idx="773">
                  <c:v>5500</c:v>
                </c:pt>
                <c:pt idx="774">
                  <c:v>5500</c:v>
                </c:pt>
                <c:pt idx="775">
                  <c:v>5500</c:v>
                </c:pt>
                <c:pt idx="776">
                  <c:v>5500</c:v>
                </c:pt>
                <c:pt idx="777">
                  <c:v>5500</c:v>
                </c:pt>
                <c:pt idx="778">
                  <c:v>5500</c:v>
                </c:pt>
                <c:pt idx="779">
                  <c:v>5500</c:v>
                </c:pt>
                <c:pt idx="780">
                  <c:v>5500</c:v>
                </c:pt>
                <c:pt idx="781">
                  <c:v>5500</c:v>
                </c:pt>
                <c:pt idx="782">
                  <c:v>5500</c:v>
                </c:pt>
                <c:pt idx="783">
                  <c:v>5500</c:v>
                </c:pt>
                <c:pt idx="784">
                  <c:v>5500</c:v>
                </c:pt>
                <c:pt idx="785">
                  <c:v>5500</c:v>
                </c:pt>
                <c:pt idx="786">
                  <c:v>5500</c:v>
                </c:pt>
                <c:pt idx="787">
                  <c:v>5500</c:v>
                </c:pt>
                <c:pt idx="788">
                  <c:v>5500</c:v>
                </c:pt>
                <c:pt idx="789">
                  <c:v>5500</c:v>
                </c:pt>
                <c:pt idx="790">
                  <c:v>5500</c:v>
                </c:pt>
                <c:pt idx="791">
                  <c:v>5500</c:v>
                </c:pt>
                <c:pt idx="792">
                  <c:v>5500</c:v>
                </c:pt>
                <c:pt idx="793">
                  <c:v>5500</c:v>
                </c:pt>
                <c:pt idx="794">
                  <c:v>5500</c:v>
                </c:pt>
                <c:pt idx="795">
                  <c:v>5500</c:v>
                </c:pt>
                <c:pt idx="796">
                  <c:v>5500</c:v>
                </c:pt>
                <c:pt idx="797">
                  <c:v>5500</c:v>
                </c:pt>
                <c:pt idx="798">
                  <c:v>5500</c:v>
                </c:pt>
                <c:pt idx="799">
                  <c:v>5500</c:v>
                </c:pt>
                <c:pt idx="800">
                  <c:v>5000</c:v>
                </c:pt>
                <c:pt idx="801">
                  <c:v>5000</c:v>
                </c:pt>
                <c:pt idx="802">
                  <c:v>5000</c:v>
                </c:pt>
                <c:pt idx="803">
                  <c:v>5000</c:v>
                </c:pt>
                <c:pt idx="804">
                  <c:v>5000</c:v>
                </c:pt>
                <c:pt idx="805">
                  <c:v>5000</c:v>
                </c:pt>
                <c:pt idx="806">
                  <c:v>5000</c:v>
                </c:pt>
                <c:pt idx="807">
                  <c:v>5000</c:v>
                </c:pt>
                <c:pt idx="808">
                  <c:v>5000</c:v>
                </c:pt>
                <c:pt idx="809">
                  <c:v>5000</c:v>
                </c:pt>
                <c:pt idx="810">
                  <c:v>5000</c:v>
                </c:pt>
                <c:pt idx="811">
                  <c:v>5000</c:v>
                </c:pt>
                <c:pt idx="812">
                  <c:v>5000</c:v>
                </c:pt>
                <c:pt idx="813">
                  <c:v>5000</c:v>
                </c:pt>
                <c:pt idx="814">
                  <c:v>5000</c:v>
                </c:pt>
                <c:pt idx="815">
                  <c:v>5000</c:v>
                </c:pt>
                <c:pt idx="816">
                  <c:v>5000</c:v>
                </c:pt>
                <c:pt idx="817">
                  <c:v>5000</c:v>
                </c:pt>
                <c:pt idx="818">
                  <c:v>5000</c:v>
                </c:pt>
                <c:pt idx="819">
                  <c:v>5000</c:v>
                </c:pt>
                <c:pt idx="820">
                  <c:v>5000</c:v>
                </c:pt>
                <c:pt idx="821">
                  <c:v>5000</c:v>
                </c:pt>
                <c:pt idx="822">
                  <c:v>5000</c:v>
                </c:pt>
                <c:pt idx="823">
                  <c:v>5000</c:v>
                </c:pt>
                <c:pt idx="824">
                  <c:v>5000</c:v>
                </c:pt>
                <c:pt idx="825">
                  <c:v>5000</c:v>
                </c:pt>
                <c:pt idx="826">
                  <c:v>5000</c:v>
                </c:pt>
                <c:pt idx="827">
                  <c:v>5000</c:v>
                </c:pt>
                <c:pt idx="828">
                  <c:v>5000</c:v>
                </c:pt>
                <c:pt idx="829">
                  <c:v>5000</c:v>
                </c:pt>
                <c:pt idx="830">
                  <c:v>5000</c:v>
                </c:pt>
                <c:pt idx="831">
                  <c:v>5000</c:v>
                </c:pt>
                <c:pt idx="832">
                  <c:v>5000</c:v>
                </c:pt>
                <c:pt idx="833">
                  <c:v>5000</c:v>
                </c:pt>
                <c:pt idx="834">
                  <c:v>5000</c:v>
                </c:pt>
                <c:pt idx="835">
                  <c:v>5000</c:v>
                </c:pt>
                <c:pt idx="836">
                  <c:v>5000</c:v>
                </c:pt>
                <c:pt idx="837">
                  <c:v>5000</c:v>
                </c:pt>
                <c:pt idx="838">
                  <c:v>5000</c:v>
                </c:pt>
                <c:pt idx="839">
                  <c:v>5000</c:v>
                </c:pt>
                <c:pt idx="840">
                  <c:v>5000</c:v>
                </c:pt>
                <c:pt idx="841">
                  <c:v>5000</c:v>
                </c:pt>
                <c:pt idx="842">
                  <c:v>5000</c:v>
                </c:pt>
                <c:pt idx="843">
                  <c:v>5000</c:v>
                </c:pt>
                <c:pt idx="844">
                  <c:v>5000</c:v>
                </c:pt>
                <c:pt idx="845">
                  <c:v>5000</c:v>
                </c:pt>
                <c:pt idx="846">
                  <c:v>5000</c:v>
                </c:pt>
                <c:pt idx="847">
                  <c:v>5000</c:v>
                </c:pt>
                <c:pt idx="848">
                  <c:v>5000</c:v>
                </c:pt>
                <c:pt idx="849">
                  <c:v>5000</c:v>
                </c:pt>
                <c:pt idx="850">
                  <c:v>5000</c:v>
                </c:pt>
                <c:pt idx="851">
                  <c:v>5000</c:v>
                </c:pt>
                <c:pt idx="852">
                  <c:v>5000</c:v>
                </c:pt>
                <c:pt idx="853">
                  <c:v>5000</c:v>
                </c:pt>
                <c:pt idx="854">
                  <c:v>5000</c:v>
                </c:pt>
                <c:pt idx="855">
                  <c:v>5000</c:v>
                </c:pt>
                <c:pt idx="856">
                  <c:v>5000</c:v>
                </c:pt>
                <c:pt idx="857">
                  <c:v>5000</c:v>
                </c:pt>
                <c:pt idx="858">
                  <c:v>5000</c:v>
                </c:pt>
                <c:pt idx="859">
                  <c:v>5000</c:v>
                </c:pt>
                <c:pt idx="860">
                  <c:v>5000</c:v>
                </c:pt>
                <c:pt idx="861">
                  <c:v>5000</c:v>
                </c:pt>
                <c:pt idx="862">
                  <c:v>5000</c:v>
                </c:pt>
                <c:pt idx="863">
                  <c:v>5000</c:v>
                </c:pt>
                <c:pt idx="864">
                  <c:v>5000</c:v>
                </c:pt>
                <c:pt idx="865">
                  <c:v>5000</c:v>
                </c:pt>
                <c:pt idx="866">
                  <c:v>5000</c:v>
                </c:pt>
                <c:pt idx="867">
                  <c:v>5000</c:v>
                </c:pt>
                <c:pt idx="868">
                  <c:v>5000</c:v>
                </c:pt>
                <c:pt idx="869">
                  <c:v>5000</c:v>
                </c:pt>
                <c:pt idx="870">
                  <c:v>5000</c:v>
                </c:pt>
                <c:pt idx="871">
                  <c:v>5000</c:v>
                </c:pt>
                <c:pt idx="872">
                  <c:v>5000</c:v>
                </c:pt>
                <c:pt idx="873">
                  <c:v>5000</c:v>
                </c:pt>
                <c:pt idx="874">
                  <c:v>5000</c:v>
                </c:pt>
                <c:pt idx="875">
                  <c:v>5000</c:v>
                </c:pt>
                <c:pt idx="876">
                  <c:v>5000</c:v>
                </c:pt>
                <c:pt idx="877">
                  <c:v>5000</c:v>
                </c:pt>
                <c:pt idx="878">
                  <c:v>5000</c:v>
                </c:pt>
                <c:pt idx="879">
                  <c:v>5000</c:v>
                </c:pt>
                <c:pt idx="880">
                  <c:v>5000</c:v>
                </c:pt>
                <c:pt idx="881">
                  <c:v>5000</c:v>
                </c:pt>
                <c:pt idx="882">
                  <c:v>5000</c:v>
                </c:pt>
                <c:pt idx="883">
                  <c:v>5000</c:v>
                </c:pt>
                <c:pt idx="884">
                  <c:v>5000</c:v>
                </c:pt>
                <c:pt idx="885">
                  <c:v>5000</c:v>
                </c:pt>
                <c:pt idx="886">
                  <c:v>5000</c:v>
                </c:pt>
                <c:pt idx="887">
                  <c:v>5000</c:v>
                </c:pt>
                <c:pt idx="888">
                  <c:v>5000</c:v>
                </c:pt>
                <c:pt idx="889">
                  <c:v>5000</c:v>
                </c:pt>
                <c:pt idx="890">
                  <c:v>5000</c:v>
                </c:pt>
                <c:pt idx="891">
                  <c:v>5000</c:v>
                </c:pt>
                <c:pt idx="892">
                  <c:v>5000</c:v>
                </c:pt>
                <c:pt idx="893">
                  <c:v>5000</c:v>
                </c:pt>
                <c:pt idx="894">
                  <c:v>5000</c:v>
                </c:pt>
                <c:pt idx="895">
                  <c:v>5000</c:v>
                </c:pt>
                <c:pt idx="896">
                  <c:v>5000</c:v>
                </c:pt>
                <c:pt idx="897">
                  <c:v>5000</c:v>
                </c:pt>
                <c:pt idx="898">
                  <c:v>5000</c:v>
                </c:pt>
                <c:pt idx="899">
                  <c:v>5000</c:v>
                </c:pt>
                <c:pt idx="900">
                  <c:v>4000</c:v>
                </c:pt>
                <c:pt idx="901">
                  <c:v>4000</c:v>
                </c:pt>
                <c:pt idx="902">
                  <c:v>4000</c:v>
                </c:pt>
                <c:pt idx="903">
                  <c:v>4000</c:v>
                </c:pt>
                <c:pt idx="904">
                  <c:v>4000</c:v>
                </c:pt>
                <c:pt idx="905">
                  <c:v>4000</c:v>
                </c:pt>
                <c:pt idx="906">
                  <c:v>4000</c:v>
                </c:pt>
                <c:pt idx="907">
                  <c:v>4000</c:v>
                </c:pt>
                <c:pt idx="908">
                  <c:v>4000</c:v>
                </c:pt>
                <c:pt idx="909">
                  <c:v>4000</c:v>
                </c:pt>
                <c:pt idx="910">
                  <c:v>4000</c:v>
                </c:pt>
                <c:pt idx="911">
                  <c:v>4000</c:v>
                </c:pt>
                <c:pt idx="912">
                  <c:v>4000</c:v>
                </c:pt>
                <c:pt idx="913">
                  <c:v>4000</c:v>
                </c:pt>
                <c:pt idx="914">
                  <c:v>4000</c:v>
                </c:pt>
                <c:pt idx="915">
                  <c:v>4000</c:v>
                </c:pt>
                <c:pt idx="916">
                  <c:v>4000</c:v>
                </c:pt>
                <c:pt idx="917">
                  <c:v>4000</c:v>
                </c:pt>
                <c:pt idx="918">
                  <c:v>4000</c:v>
                </c:pt>
                <c:pt idx="919">
                  <c:v>4000</c:v>
                </c:pt>
                <c:pt idx="920">
                  <c:v>4000</c:v>
                </c:pt>
                <c:pt idx="921">
                  <c:v>4000</c:v>
                </c:pt>
                <c:pt idx="922">
                  <c:v>4000</c:v>
                </c:pt>
                <c:pt idx="923">
                  <c:v>4000</c:v>
                </c:pt>
                <c:pt idx="924">
                  <c:v>4000</c:v>
                </c:pt>
                <c:pt idx="925">
                  <c:v>4000</c:v>
                </c:pt>
                <c:pt idx="926">
                  <c:v>4000</c:v>
                </c:pt>
                <c:pt idx="927">
                  <c:v>4000</c:v>
                </c:pt>
                <c:pt idx="928">
                  <c:v>4000</c:v>
                </c:pt>
                <c:pt idx="929">
                  <c:v>4000</c:v>
                </c:pt>
                <c:pt idx="930">
                  <c:v>4000</c:v>
                </c:pt>
                <c:pt idx="931">
                  <c:v>4000</c:v>
                </c:pt>
                <c:pt idx="932">
                  <c:v>4000</c:v>
                </c:pt>
                <c:pt idx="933">
                  <c:v>4000</c:v>
                </c:pt>
                <c:pt idx="934">
                  <c:v>4000</c:v>
                </c:pt>
                <c:pt idx="935">
                  <c:v>4000</c:v>
                </c:pt>
                <c:pt idx="936">
                  <c:v>4000</c:v>
                </c:pt>
                <c:pt idx="937">
                  <c:v>4000</c:v>
                </c:pt>
                <c:pt idx="938">
                  <c:v>4000</c:v>
                </c:pt>
                <c:pt idx="939">
                  <c:v>4000</c:v>
                </c:pt>
                <c:pt idx="940">
                  <c:v>4000</c:v>
                </c:pt>
                <c:pt idx="941">
                  <c:v>4000</c:v>
                </c:pt>
                <c:pt idx="942">
                  <c:v>4000</c:v>
                </c:pt>
                <c:pt idx="943">
                  <c:v>4000</c:v>
                </c:pt>
                <c:pt idx="944">
                  <c:v>4000</c:v>
                </c:pt>
                <c:pt idx="945">
                  <c:v>4000</c:v>
                </c:pt>
                <c:pt idx="946">
                  <c:v>4000</c:v>
                </c:pt>
                <c:pt idx="947">
                  <c:v>4000</c:v>
                </c:pt>
                <c:pt idx="948">
                  <c:v>4000</c:v>
                </c:pt>
                <c:pt idx="949">
                  <c:v>4000</c:v>
                </c:pt>
                <c:pt idx="950">
                  <c:v>4000</c:v>
                </c:pt>
                <c:pt idx="951">
                  <c:v>4000</c:v>
                </c:pt>
                <c:pt idx="952">
                  <c:v>4000</c:v>
                </c:pt>
                <c:pt idx="953">
                  <c:v>4000</c:v>
                </c:pt>
                <c:pt idx="954">
                  <c:v>4000</c:v>
                </c:pt>
                <c:pt idx="955">
                  <c:v>4000</c:v>
                </c:pt>
                <c:pt idx="956">
                  <c:v>4000</c:v>
                </c:pt>
                <c:pt idx="957">
                  <c:v>4000</c:v>
                </c:pt>
                <c:pt idx="958">
                  <c:v>4000</c:v>
                </c:pt>
                <c:pt idx="959">
                  <c:v>4000</c:v>
                </c:pt>
                <c:pt idx="960">
                  <c:v>4000</c:v>
                </c:pt>
                <c:pt idx="961">
                  <c:v>4000</c:v>
                </c:pt>
                <c:pt idx="962">
                  <c:v>4000</c:v>
                </c:pt>
                <c:pt idx="963">
                  <c:v>4000</c:v>
                </c:pt>
                <c:pt idx="964">
                  <c:v>4000</c:v>
                </c:pt>
                <c:pt idx="965">
                  <c:v>4000</c:v>
                </c:pt>
                <c:pt idx="966">
                  <c:v>4000</c:v>
                </c:pt>
                <c:pt idx="967">
                  <c:v>4000</c:v>
                </c:pt>
                <c:pt idx="968">
                  <c:v>4000</c:v>
                </c:pt>
                <c:pt idx="969">
                  <c:v>4000</c:v>
                </c:pt>
                <c:pt idx="970">
                  <c:v>4000</c:v>
                </c:pt>
                <c:pt idx="971">
                  <c:v>4000</c:v>
                </c:pt>
                <c:pt idx="972">
                  <c:v>4000</c:v>
                </c:pt>
                <c:pt idx="973">
                  <c:v>4000</c:v>
                </c:pt>
                <c:pt idx="974">
                  <c:v>4000</c:v>
                </c:pt>
                <c:pt idx="975">
                  <c:v>4000</c:v>
                </c:pt>
                <c:pt idx="976">
                  <c:v>4000</c:v>
                </c:pt>
                <c:pt idx="977">
                  <c:v>4000</c:v>
                </c:pt>
                <c:pt idx="978">
                  <c:v>4000</c:v>
                </c:pt>
                <c:pt idx="979">
                  <c:v>4000</c:v>
                </c:pt>
                <c:pt idx="980">
                  <c:v>4000</c:v>
                </c:pt>
                <c:pt idx="981">
                  <c:v>4000</c:v>
                </c:pt>
                <c:pt idx="982">
                  <c:v>4000</c:v>
                </c:pt>
                <c:pt idx="983">
                  <c:v>4000</c:v>
                </c:pt>
                <c:pt idx="984">
                  <c:v>4000</c:v>
                </c:pt>
                <c:pt idx="985">
                  <c:v>4000</c:v>
                </c:pt>
                <c:pt idx="986">
                  <c:v>4000</c:v>
                </c:pt>
                <c:pt idx="987">
                  <c:v>4000</c:v>
                </c:pt>
                <c:pt idx="988">
                  <c:v>4000</c:v>
                </c:pt>
                <c:pt idx="989">
                  <c:v>4000</c:v>
                </c:pt>
                <c:pt idx="990">
                  <c:v>4000</c:v>
                </c:pt>
                <c:pt idx="991">
                  <c:v>4000</c:v>
                </c:pt>
                <c:pt idx="992">
                  <c:v>4000</c:v>
                </c:pt>
                <c:pt idx="993">
                  <c:v>4000</c:v>
                </c:pt>
                <c:pt idx="994">
                  <c:v>4000</c:v>
                </c:pt>
                <c:pt idx="995">
                  <c:v>4000</c:v>
                </c:pt>
                <c:pt idx="996">
                  <c:v>4000</c:v>
                </c:pt>
                <c:pt idx="997">
                  <c:v>4000</c:v>
                </c:pt>
                <c:pt idx="998">
                  <c:v>4000</c:v>
                </c:pt>
                <c:pt idx="999">
                  <c:v>4000</c:v>
                </c:pt>
                <c:pt idx="1000">
                  <c:v>4500</c:v>
                </c:pt>
                <c:pt idx="1001">
                  <c:v>4500</c:v>
                </c:pt>
                <c:pt idx="1002">
                  <c:v>4500</c:v>
                </c:pt>
                <c:pt idx="1003">
                  <c:v>4500</c:v>
                </c:pt>
                <c:pt idx="1004">
                  <c:v>4500</c:v>
                </c:pt>
                <c:pt idx="1005">
                  <c:v>4500</c:v>
                </c:pt>
                <c:pt idx="1006">
                  <c:v>4500</c:v>
                </c:pt>
                <c:pt idx="1007">
                  <c:v>4500</c:v>
                </c:pt>
                <c:pt idx="1008">
                  <c:v>4500</c:v>
                </c:pt>
                <c:pt idx="1009">
                  <c:v>4500</c:v>
                </c:pt>
                <c:pt idx="1010">
                  <c:v>4500</c:v>
                </c:pt>
                <c:pt idx="1011">
                  <c:v>4500</c:v>
                </c:pt>
                <c:pt idx="1012">
                  <c:v>4500</c:v>
                </c:pt>
                <c:pt idx="1013">
                  <c:v>4500</c:v>
                </c:pt>
                <c:pt idx="1014">
                  <c:v>4500</c:v>
                </c:pt>
                <c:pt idx="1015">
                  <c:v>4500</c:v>
                </c:pt>
                <c:pt idx="1016">
                  <c:v>4500</c:v>
                </c:pt>
                <c:pt idx="1017">
                  <c:v>4500</c:v>
                </c:pt>
                <c:pt idx="1018">
                  <c:v>4500</c:v>
                </c:pt>
                <c:pt idx="1019">
                  <c:v>4500</c:v>
                </c:pt>
                <c:pt idx="1020">
                  <c:v>4500</c:v>
                </c:pt>
                <c:pt idx="1021">
                  <c:v>4500</c:v>
                </c:pt>
                <c:pt idx="1022">
                  <c:v>4500</c:v>
                </c:pt>
                <c:pt idx="1023">
                  <c:v>4500</c:v>
                </c:pt>
                <c:pt idx="1024">
                  <c:v>4500</c:v>
                </c:pt>
                <c:pt idx="1025">
                  <c:v>4500</c:v>
                </c:pt>
                <c:pt idx="1026">
                  <c:v>4500</c:v>
                </c:pt>
                <c:pt idx="1027">
                  <c:v>4500</c:v>
                </c:pt>
                <c:pt idx="1028">
                  <c:v>4500</c:v>
                </c:pt>
                <c:pt idx="1029">
                  <c:v>4500</c:v>
                </c:pt>
                <c:pt idx="1030">
                  <c:v>4500</c:v>
                </c:pt>
                <c:pt idx="1031">
                  <c:v>4500</c:v>
                </c:pt>
                <c:pt idx="1032">
                  <c:v>4500</c:v>
                </c:pt>
                <c:pt idx="1033">
                  <c:v>4500</c:v>
                </c:pt>
                <c:pt idx="1034">
                  <c:v>4500</c:v>
                </c:pt>
                <c:pt idx="1035">
                  <c:v>4500</c:v>
                </c:pt>
                <c:pt idx="1036">
                  <c:v>4500</c:v>
                </c:pt>
                <c:pt idx="1037">
                  <c:v>4500</c:v>
                </c:pt>
                <c:pt idx="1038">
                  <c:v>4500</c:v>
                </c:pt>
                <c:pt idx="1039">
                  <c:v>4500</c:v>
                </c:pt>
                <c:pt idx="1040">
                  <c:v>4500</c:v>
                </c:pt>
                <c:pt idx="1041">
                  <c:v>4500</c:v>
                </c:pt>
                <c:pt idx="1042">
                  <c:v>4500</c:v>
                </c:pt>
                <c:pt idx="1043">
                  <c:v>4500</c:v>
                </c:pt>
                <c:pt idx="1044">
                  <c:v>4500</c:v>
                </c:pt>
                <c:pt idx="1045">
                  <c:v>4500</c:v>
                </c:pt>
                <c:pt idx="1046">
                  <c:v>4500</c:v>
                </c:pt>
                <c:pt idx="1047">
                  <c:v>4500</c:v>
                </c:pt>
                <c:pt idx="1048">
                  <c:v>4500</c:v>
                </c:pt>
                <c:pt idx="1049">
                  <c:v>4500</c:v>
                </c:pt>
                <c:pt idx="1050">
                  <c:v>4500</c:v>
                </c:pt>
                <c:pt idx="1051">
                  <c:v>4500</c:v>
                </c:pt>
                <c:pt idx="1052">
                  <c:v>4500</c:v>
                </c:pt>
                <c:pt idx="1053">
                  <c:v>4500</c:v>
                </c:pt>
                <c:pt idx="1054">
                  <c:v>4500</c:v>
                </c:pt>
                <c:pt idx="1055">
                  <c:v>4500</c:v>
                </c:pt>
                <c:pt idx="1056">
                  <c:v>4500</c:v>
                </c:pt>
                <c:pt idx="1057">
                  <c:v>4500</c:v>
                </c:pt>
                <c:pt idx="1058">
                  <c:v>4500</c:v>
                </c:pt>
                <c:pt idx="1059">
                  <c:v>4500</c:v>
                </c:pt>
                <c:pt idx="1060">
                  <c:v>4500</c:v>
                </c:pt>
                <c:pt idx="1061">
                  <c:v>4500</c:v>
                </c:pt>
                <c:pt idx="1062">
                  <c:v>4500</c:v>
                </c:pt>
                <c:pt idx="1063">
                  <c:v>4500</c:v>
                </c:pt>
                <c:pt idx="1064">
                  <c:v>4500</c:v>
                </c:pt>
                <c:pt idx="1065">
                  <c:v>4500</c:v>
                </c:pt>
                <c:pt idx="1066">
                  <c:v>4500</c:v>
                </c:pt>
                <c:pt idx="1067">
                  <c:v>4500</c:v>
                </c:pt>
                <c:pt idx="1068">
                  <c:v>4500</c:v>
                </c:pt>
                <c:pt idx="1069">
                  <c:v>4500</c:v>
                </c:pt>
                <c:pt idx="1070">
                  <c:v>4500</c:v>
                </c:pt>
                <c:pt idx="1071">
                  <c:v>4500</c:v>
                </c:pt>
                <c:pt idx="1072">
                  <c:v>4500</c:v>
                </c:pt>
                <c:pt idx="1073">
                  <c:v>4500</c:v>
                </c:pt>
                <c:pt idx="1074">
                  <c:v>4500</c:v>
                </c:pt>
                <c:pt idx="1075">
                  <c:v>4500</c:v>
                </c:pt>
                <c:pt idx="1076">
                  <c:v>4500</c:v>
                </c:pt>
                <c:pt idx="1077">
                  <c:v>4500</c:v>
                </c:pt>
                <c:pt idx="1078">
                  <c:v>4500</c:v>
                </c:pt>
                <c:pt idx="1079">
                  <c:v>4500</c:v>
                </c:pt>
                <c:pt idx="1080">
                  <c:v>4500</c:v>
                </c:pt>
                <c:pt idx="1081">
                  <c:v>4500</c:v>
                </c:pt>
                <c:pt idx="1082">
                  <c:v>4500</c:v>
                </c:pt>
                <c:pt idx="1083">
                  <c:v>4500</c:v>
                </c:pt>
                <c:pt idx="1084">
                  <c:v>4500</c:v>
                </c:pt>
                <c:pt idx="1085">
                  <c:v>4500</c:v>
                </c:pt>
                <c:pt idx="1086">
                  <c:v>4500</c:v>
                </c:pt>
                <c:pt idx="1087">
                  <c:v>4500</c:v>
                </c:pt>
                <c:pt idx="1088">
                  <c:v>4500</c:v>
                </c:pt>
                <c:pt idx="1089">
                  <c:v>4500</c:v>
                </c:pt>
                <c:pt idx="1090">
                  <c:v>4500</c:v>
                </c:pt>
                <c:pt idx="1091">
                  <c:v>4500</c:v>
                </c:pt>
                <c:pt idx="1092">
                  <c:v>4500</c:v>
                </c:pt>
                <c:pt idx="1093">
                  <c:v>4500</c:v>
                </c:pt>
                <c:pt idx="1094">
                  <c:v>4500</c:v>
                </c:pt>
                <c:pt idx="1095">
                  <c:v>4500</c:v>
                </c:pt>
                <c:pt idx="1096">
                  <c:v>4500</c:v>
                </c:pt>
                <c:pt idx="1097">
                  <c:v>4500</c:v>
                </c:pt>
                <c:pt idx="1098">
                  <c:v>4500</c:v>
                </c:pt>
                <c:pt idx="1099">
                  <c:v>4500</c:v>
                </c:pt>
                <c:pt idx="1100">
                  <c:v>3600</c:v>
                </c:pt>
                <c:pt idx="1101">
                  <c:v>3600</c:v>
                </c:pt>
                <c:pt idx="1102">
                  <c:v>3600</c:v>
                </c:pt>
                <c:pt idx="1103">
                  <c:v>3600</c:v>
                </c:pt>
                <c:pt idx="1104">
                  <c:v>3600</c:v>
                </c:pt>
                <c:pt idx="1105">
                  <c:v>3600</c:v>
                </c:pt>
                <c:pt idx="1106">
                  <c:v>3600</c:v>
                </c:pt>
                <c:pt idx="1107">
                  <c:v>3600</c:v>
                </c:pt>
                <c:pt idx="1108">
                  <c:v>3600</c:v>
                </c:pt>
                <c:pt idx="1109">
                  <c:v>3600</c:v>
                </c:pt>
                <c:pt idx="1110">
                  <c:v>3600</c:v>
                </c:pt>
                <c:pt idx="1111">
                  <c:v>3600</c:v>
                </c:pt>
                <c:pt idx="1112">
                  <c:v>3600</c:v>
                </c:pt>
                <c:pt idx="1113">
                  <c:v>3600</c:v>
                </c:pt>
                <c:pt idx="1114">
                  <c:v>3600</c:v>
                </c:pt>
                <c:pt idx="1115">
                  <c:v>3600</c:v>
                </c:pt>
                <c:pt idx="1116">
                  <c:v>3600</c:v>
                </c:pt>
                <c:pt idx="1117">
                  <c:v>3600</c:v>
                </c:pt>
                <c:pt idx="1118">
                  <c:v>3600</c:v>
                </c:pt>
                <c:pt idx="1119">
                  <c:v>3600</c:v>
                </c:pt>
                <c:pt idx="1120">
                  <c:v>3600</c:v>
                </c:pt>
                <c:pt idx="1121">
                  <c:v>3600</c:v>
                </c:pt>
                <c:pt idx="1122">
                  <c:v>3600</c:v>
                </c:pt>
                <c:pt idx="1123">
                  <c:v>3600</c:v>
                </c:pt>
                <c:pt idx="1124">
                  <c:v>3600</c:v>
                </c:pt>
                <c:pt idx="1125">
                  <c:v>3600</c:v>
                </c:pt>
                <c:pt idx="1126">
                  <c:v>3600</c:v>
                </c:pt>
                <c:pt idx="1127">
                  <c:v>3600</c:v>
                </c:pt>
                <c:pt idx="1128">
                  <c:v>3600</c:v>
                </c:pt>
                <c:pt idx="1129">
                  <c:v>3600</c:v>
                </c:pt>
                <c:pt idx="1130">
                  <c:v>3600</c:v>
                </c:pt>
                <c:pt idx="1131">
                  <c:v>3600</c:v>
                </c:pt>
                <c:pt idx="1132">
                  <c:v>3600</c:v>
                </c:pt>
                <c:pt idx="1133">
                  <c:v>3600</c:v>
                </c:pt>
                <c:pt idx="1134">
                  <c:v>3600</c:v>
                </c:pt>
                <c:pt idx="1135">
                  <c:v>3600</c:v>
                </c:pt>
                <c:pt idx="1136">
                  <c:v>3600</c:v>
                </c:pt>
                <c:pt idx="1137">
                  <c:v>3600</c:v>
                </c:pt>
                <c:pt idx="1138">
                  <c:v>3600</c:v>
                </c:pt>
                <c:pt idx="1139">
                  <c:v>3600</c:v>
                </c:pt>
                <c:pt idx="1140">
                  <c:v>3600</c:v>
                </c:pt>
                <c:pt idx="1141">
                  <c:v>3600</c:v>
                </c:pt>
                <c:pt idx="1142">
                  <c:v>3600</c:v>
                </c:pt>
                <c:pt idx="1143">
                  <c:v>3600</c:v>
                </c:pt>
                <c:pt idx="1144">
                  <c:v>3600</c:v>
                </c:pt>
                <c:pt idx="1145">
                  <c:v>3600</c:v>
                </c:pt>
                <c:pt idx="1146">
                  <c:v>3600</c:v>
                </c:pt>
                <c:pt idx="1147">
                  <c:v>3600</c:v>
                </c:pt>
                <c:pt idx="1148">
                  <c:v>3600</c:v>
                </c:pt>
                <c:pt idx="1149">
                  <c:v>3600</c:v>
                </c:pt>
                <c:pt idx="1150">
                  <c:v>3600</c:v>
                </c:pt>
                <c:pt idx="1151">
                  <c:v>3600</c:v>
                </c:pt>
                <c:pt idx="1152">
                  <c:v>3600</c:v>
                </c:pt>
                <c:pt idx="1153">
                  <c:v>3600</c:v>
                </c:pt>
                <c:pt idx="1154">
                  <c:v>3600</c:v>
                </c:pt>
                <c:pt idx="1155">
                  <c:v>3600</c:v>
                </c:pt>
                <c:pt idx="1156">
                  <c:v>3600</c:v>
                </c:pt>
                <c:pt idx="1157">
                  <c:v>3600</c:v>
                </c:pt>
                <c:pt idx="1158">
                  <c:v>3600</c:v>
                </c:pt>
                <c:pt idx="1159">
                  <c:v>3600</c:v>
                </c:pt>
                <c:pt idx="1160">
                  <c:v>3600</c:v>
                </c:pt>
                <c:pt idx="1161">
                  <c:v>3600</c:v>
                </c:pt>
                <c:pt idx="1162">
                  <c:v>3600</c:v>
                </c:pt>
                <c:pt idx="1163">
                  <c:v>3600</c:v>
                </c:pt>
                <c:pt idx="1164">
                  <c:v>3600</c:v>
                </c:pt>
                <c:pt idx="1165">
                  <c:v>3600</c:v>
                </c:pt>
                <c:pt idx="1166">
                  <c:v>3600</c:v>
                </c:pt>
                <c:pt idx="1167">
                  <c:v>3600</c:v>
                </c:pt>
                <c:pt idx="1168">
                  <c:v>3600</c:v>
                </c:pt>
                <c:pt idx="1169">
                  <c:v>3600</c:v>
                </c:pt>
                <c:pt idx="1170">
                  <c:v>3600</c:v>
                </c:pt>
                <c:pt idx="1171">
                  <c:v>3600</c:v>
                </c:pt>
                <c:pt idx="1172">
                  <c:v>3600</c:v>
                </c:pt>
                <c:pt idx="1173">
                  <c:v>3600</c:v>
                </c:pt>
                <c:pt idx="1174">
                  <c:v>3600</c:v>
                </c:pt>
                <c:pt idx="1175">
                  <c:v>3600</c:v>
                </c:pt>
                <c:pt idx="1176">
                  <c:v>3600</c:v>
                </c:pt>
                <c:pt idx="1177">
                  <c:v>3600</c:v>
                </c:pt>
                <c:pt idx="1178">
                  <c:v>3600</c:v>
                </c:pt>
                <c:pt idx="1179">
                  <c:v>3600</c:v>
                </c:pt>
                <c:pt idx="1180">
                  <c:v>3600</c:v>
                </c:pt>
                <c:pt idx="1181">
                  <c:v>3600</c:v>
                </c:pt>
                <c:pt idx="1182">
                  <c:v>3600</c:v>
                </c:pt>
                <c:pt idx="1183">
                  <c:v>3600</c:v>
                </c:pt>
                <c:pt idx="1184">
                  <c:v>3600</c:v>
                </c:pt>
                <c:pt idx="1185">
                  <c:v>3600</c:v>
                </c:pt>
                <c:pt idx="1186">
                  <c:v>3600</c:v>
                </c:pt>
                <c:pt idx="1187">
                  <c:v>3600</c:v>
                </c:pt>
                <c:pt idx="1188">
                  <c:v>3600</c:v>
                </c:pt>
                <c:pt idx="1189">
                  <c:v>3600</c:v>
                </c:pt>
                <c:pt idx="1190">
                  <c:v>3600</c:v>
                </c:pt>
                <c:pt idx="1191">
                  <c:v>3600</c:v>
                </c:pt>
                <c:pt idx="1192">
                  <c:v>3600</c:v>
                </c:pt>
                <c:pt idx="1193">
                  <c:v>3600</c:v>
                </c:pt>
                <c:pt idx="1194">
                  <c:v>3600</c:v>
                </c:pt>
                <c:pt idx="1195">
                  <c:v>3600</c:v>
                </c:pt>
                <c:pt idx="1196">
                  <c:v>3600</c:v>
                </c:pt>
                <c:pt idx="1197">
                  <c:v>3600</c:v>
                </c:pt>
                <c:pt idx="1198">
                  <c:v>3600</c:v>
                </c:pt>
                <c:pt idx="1199">
                  <c:v>3600</c:v>
                </c:pt>
                <c:pt idx="1200">
                  <c:v>2100</c:v>
                </c:pt>
                <c:pt idx="1201">
                  <c:v>2100</c:v>
                </c:pt>
                <c:pt idx="1202">
                  <c:v>2100</c:v>
                </c:pt>
                <c:pt idx="1203">
                  <c:v>2100</c:v>
                </c:pt>
                <c:pt idx="1204">
                  <c:v>2100</c:v>
                </c:pt>
                <c:pt idx="1205">
                  <c:v>2100</c:v>
                </c:pt>
                <c:pt idx="1206">
                  <c:v>2100</c:v>
                </c:pt>
                <c:pt idx="1207">
                  <c:v>2100</c:v>
                </c:pt>
                <c:pt idx="1208">
                  <c:v>2100</c:v>
                </c:pt>
                <c:pt idx="1209">
                  <c:v>2100</c:v>
                </c:pt>
                <c:pt idx="1210">
                  <c:v>2100</c:v>
                </c:pt>
                <c:pt idx="1211">
                  <c:v>2100</c:v>
                </c:pt>
                <c:pt idx="1212">
                  <c:v>2100</c:v>
                </c:pt>
                <c:pt idx="1213">
                  <c:v>2100</c:v>
                </c:pt>
                <c:pt idx="1214">
                  <c:v>2100</c:v>
                </c:pt>
                <c:pt idx="1215">
                  <c:v>2100</c:v>
                </c:pt>
                <c:pt idx="1216">
                  <c:v>2100</c:v>
                </c:pt>
                <c:pt idx="1217">
                  <c:v>2100</c:v>
                </c:pt>
                <c:pt idx="1218">
                  <c:v>2100</c:v>
                </c:pt>
                <c:pt idx="1219">
                  <c:v>2100</c:v>
                </c:pt>
                <c:pt idx="1220">
                  <c:v>2100</c:v>
                </c:pt>
                <c:pt idx="1221">
                  <c:v>2100</c:v>
                </c:pt>
                <c:pt idx="1222">
                  <c:v>2100</c:v>
                </c:pt>
                <c:pt idx="1223">
                  <c:v>2100</c:v>
                </c:pt>
                <c:pt idx="1224">
                  <c:v>2100</c:v>
                </c:pt>
                <c:pt idx="1225">
                  <c:v>2100</c:v>
                </c:pt>
                <c:pt idx="1226">
                  <c:v>2100</c:v>
                </c:pt>
                <c:pt idx="1227">
                  <c:v>2100</c:v>
                </c:pt>
                <c:pt idx="1228">
                  <c:v>2100</c:v>
                </c:pt>
                <c:pt idx="1229">
                  <c:v>2100</c:v>
                </c:pt>
                <c:pt idx="1230">
                  <c:v>2100</c:v>
                </c:pt>
                <c:pt idx="1231">
                  <c:v>2100</c:v>
                </c:pt>
                <c:pt idx="1232">
                  <c:v>2100</c:v>
                </c:pt>
                <c:pt idx="1233">
                  <c:v>2100</c:v>
                </c:pt>
                <c:pt idx="1234">
                  <c:v>2100</c:v>
                </c:pt>
                <c:pt idx="1235">
                  <c:v>2100</c:v>
                </c:pt>
                <c:pt idx="1236">
                  <c:v>2100</c:v>
                </c:pt>
                <c:pt idx="1237">
                  <c:v>2100</c:v>
                </c:pt>
                <c:pt idx="1238">
                  <c:v>2100</c:v>
                </c:pt>
                <c:pt idx="1239">
                  <c:v>2100</c:v>
                </c:pt>
                <c:pt idx="1240">
                  <c:v>2100</c:v>
                </c:pt>
                <c:pt idx="1241">
                  <c:v>2100</c:v>
                </c:pt>
                <c:pt idx="1242">
                  <c:v>2100</c:v>
                </c:pt>
                <c:pt idx="1243">
                  <c:v>2100</c:v>
                </c:pt>
                <c:pt idx="1244">
                  <c:v>2100</c:v>
                </c:pt>
                <c:pt idx="1245">
                  <c:v>2100</c:v>
                </c:pt>
                <c:pt idx="1246">
                  <c:v>2100</c:v>
                </c:pt>
                <c:pt idx="1247">
                  <c:v>2100</c:v>
                </c:pt>
                <c:pt idx="1248">
                  <c:v>2100</c:v>
                </c:pt>
                <c:pt idx="1249">
                  <c:v>2100</c:v>
                </c:pt>
                <c:pt idx="1250">
                  <c:v>2100</c:v>
                </c:pt>
                <c:pt idx="1251">
                  <c:v>2100</c:v>
                </c:pt>
                <c:pt idx="1252">
                  <c:v>2100</c:v>
                </c:pt>
                <c:pt idx="1253">
                  <c:v>2100</c:v>
                </c:pt>
                <c:pt idx="1254">
                  <c:v>2100</c:v>
                </c:pt>
                <c:pt idx="1255">
                  <c:v>2100</c:v>
                </c:pt>
                <c:pt idx="1256">
                  <c:v>2100</c:v>
                </c:pt>
                <c:pt idx="1257">
                  <c:v>2100</c:v>
                </c:pt>
                <c:pt idx="1258">
                  <c:v>2100</c:v>
                </c:pt>
                <c:pt idx="1259">
                  <c:v>2100</c:v>
                </c:pt>
                <c:pt idx="1260">
                  <c:v>2100</c:v>
                </c:pt>
                <c:pt idx="1261">
                  <c:v>2100</c:v>
                </c:pt>
                <c:pt idx="1262">
                  <c:v>2100</c:v>
                </c:pt>
                <c:pt idx="1263">
                  <c:v>2100</c:v>
                </c:pt>
                <c:pt idx="1264">
                  <c:v>2100</c:v>
                </c:pt>
                <c:pt idx="1265">
                  <c:v>2100</c:v>
                </c:pt>
                <c:pt idx="1266">
                  <c:v>2100</c:v>
                </c:pt>
                <c:pt idx="1267">
                  <c:v>2100</c:v>
                </c:pt>
                <c:pt idx="1268">
                  <c:v>2100</c:v>
                </c:pt>
                <c:pt idx="1269">
                  <c:v>2100</c:v>
                </c:pt>
                <c:pt idx="1270">
                  <c:v>2100</c:v>
                </c:pt>
                <c:pt idx="1271">
                  <c:v>2100</c:v>
                </c:pt>
                <c:pt idx="1272">
                  <c:v>2100</c:v>
                </c:pt>
                <c:pt idx="1273">
                  <c:v>2100</c:v>
                </c:pt>
                <c:pt idx="1274">
                  <c:v>2100</c:v>
                </c:pt>
                <c:pt idx="1275">
                  <c:v>2100</c:v>
                </c:pt>
                <c:pt idx="1276">
                  <c:v>2100</c:v>
                </c:pt>
                <c:pt idx="1277">
                  <c:v>2100</c:v>
                </c:pt>
                <c:pt idx="1278">
                  <c:v>2100</c:v>
                </c:pt>
                <c:pt idx="1279">
                  <c:v>2100</c:v>
                </c:pt>
                <c:pt idx="1280">
                  <c:v>2100</c:v>
                </c:pt>
                <c:pt idx="1281">
                  <c:v>2100</c:v>
                </c:pt>
                <c:pt idx="1282">
                  <c:v>2100</c:v>
                </c:pt>
                <c:pt idx="1283">
                  <c:v>2100</c:v>
                </c:pt>
                <c:pt idx="1284">
                  <c:v>2100</c:v>
                </c:pt>
                <c:pt idx="1285">
                  <c:v>2100</c:v>
                </c:pt>
                <c:pt idx="1286">
                  <c:v>2100</c:v>
                </c:pt>
                <c:pt idx="1287">
                  <c:v>2100</c:v>
                </c:pt>
                <c:pt idx="1288">
                  <c:v>2100</c:v>
                </c:pt>
                <c:pt idx="1289">
                  <c:v>2100</c:v>
                </c:pt>
                <c:pt idx="1290">
                  <c:v>2100</c:v>
                </c:pt>
                <c:pt idx="1291">
                  <c:v>2100</c:v>
                </c:pt>
                <c:pt idx="1292">
                  <c:v>2100</c:v>
                </c:pt>
                <c:pt idx="1293">
                  <c:v>2100</c:v>
                </c:pt>
                <c:pt idx="1294">
                  <c:v>2100</c:v>
                </c:pt>
                <c:pt idx="1295">
                  <c:v>2100</c:v>
                </c:pt>
                <c:pt idx="1296">
                  <c:v>2100</c:v>
                </c:pt>
                <c:pt idx="1297">
                  <c:v>2100</c:v>
                </c:pt>
                <c:pt idx="1298">
                  <c:v>2100</c:v>
                </c:pt>
                <c:pt idx="1299">
                  <c:v>2100</c:v>
                </c:pt>
                <c:pt idx="1300">
                  <c:v>3700</c:v>
                </c:pt>
                <c:pt idx="1301">
                  <c:v>3700</c:v>
                </c:pt>
                <c:pt idx="1302">
                  <c:v>3700</c:v>
                </c:pt>
                <c:pt idx="1303">
                  <c:v>3700</c:v>
                </c:pt>
                <c:pt idx="1304">
                  <c:v>3700</c:v>
                </c:pt>
                <c:pt idx="1305">
                  <c:v>3700</c:v>
                </c:pt>
                <c:pt idx="1306">
                  <c:v>3700</c:v>
                </c:pt>
                <c:pt idx="1307">
                  <c:v>3700</c:v>
                </c:pt>
                <c:pt idx="1308">
                  <c:v>3700</c:v>
                </c:pt>
                <c:pt idx="1309">
                  <c:v>3700</c:v>
                </c:pt>
                <c:pt idx="1310">
                  <c:v>3700</c:v>
                </c:pt>
                <c:pt idx="1311">
                  <c:v>3700</c:v>
                </c:pt>
                <c:pt idx="1312">
                  <c:v>3700</c:v>
                </c:pt>
                <c:pt idx="1313">
                  <c:v>3700</c:v>
                </c:pt>
                <c:pt idx="1314">
                  <c:v>3700</c:v>
                </c:pt>
                <c:pt idx="1315">
                  <c:v>3700</c:v>
                </c:pt>
                <c:pt idx="1316">
                  <c:v>3700</c:v>
                </c:pt>
                <c:pt idx="1317">
                  <c:v>3700</c:v>
                </c:pt>
                <c:pt idx="1318">
                  <c:v>3700</c:v>
                </c:pt>
                <c:pt idx="1319">
                  <c:v>3700</c:v>
                </c:pt>
                <c:pt idx="1320">
                  <c:v>3700</c:v>
                </c:pt>
                <c:pt idx="1321">
                  <c:v>3700</c:v>
                </c:pt>
                <c:pt idx="1322">
                  <c:v>3700</c:v>
                </c:pt>
                <c:pt idx="1323">
                  <c:v>3700</c:v>
                </c:pt>
                <c:pt idx="1324">
                  <c:v>3700</c:v>
                </c:pt>
                <c:pt idx="1325">
                  <c:v>3700</c:v>
                </c:pt>
                <c:pt idx="1326">
                  <c:v>3700</c:v>
                </c:pt>
                <c:pt idx="1327">
                  <c:v>3700</c:v>
                </c:pt>
                <c:pt idx="1328">
                  <c:v>3700</c:v>
                </c:pt>
                <c:pt idx="1329">
                  <c:v>3700</c:v>
                </c:pt>
                <c:pt idx="1330">
                  <c:v>3700</c:v>
                </c:pt>
                <c:pt idx="1331">
                  <c:v>3700</c:v>
                </c:pt>
                <c:pt idx="1332">
                  <c:v>3700</c:v>
                </c:pt>
                <c:pt idx="1333">
                  <c:v>3700</c:v>
                </c:pt>
                <c:pt idx="1334">
                  <c:v>3700</c:v>
                </c:pt>
                <c:pt idx="1335">
                  <c:v>3700</c:v>
                </c:pt>
                <c:pt idx="1336">
                  <c:v>3700</c:v>
                </c:pt>
                <c:pt idx="1337">
                  <c:v>3700</c:v>
                </c:pt>
                <c:pt idx="1338">
                  <c:v>3700</c:v>
                </c:pt>
                <c:pt idx="1339">
                  <c:v>3700</c:v>
                </c:pt>
                <c:pt idx="1340">
                  <c:v>3700</c:v>
                </c:pt>
                <c:pt idx="1341">
                  <c:v>3700</c:v>
                </c:pt>
                <c:pt idx="1342">
                  <c:v>3700</c:v>
                </c:pt>
                <c:pt idx="1343">
                  <c:v>3700</c:v>
                </c:pt>
                <c:pt idx="1344">
                  <c:v>3700</c:v>
                </c:pt>
                <c:pt idx="1345">
                  <c:v>3700</c:v>
                </c:pt>
                <c:pt idx="1346">
                  <c:v>3700</c:v>
                </c:pt>
                <c:pt idx="1347">
                  <c:v>3700</c:v>
                </c:pt>
                <c:pt idx="1348">
                  <c:v>3700</c:v>
                </c:pt>
                <c:pt idx="1349">
                  <c:v>3700</c:v>
                </c:pt>
                <c:pt idx="1350">
                  <c:v>3700</c:v>
                </c:pt>
                <c:pt idx="1351">
                  <c:v>3700</c:v>
                </c:pt>
                <c:pt idx="1352">
                  <c:v>3700</c:v>
                </c:pt>
                <c:pt idx="1353">
                  <c:v>3700</c:v>
                </c:pt>
                <c:pt idx="1354">
                  <c:v>3700</c:v>
                </c:pt>
                <c:pt idx="1355">
                  <c:v>3700</c:v>
                </c:pt>
                <c:pt idx="1356">
                  <c:v>3700</c:v>
                </c:pt>
                <c:pt idx="1357">
                  <c:v>3700</c:v>
                </c:pt>
                <c:pt idx="1358">
                  <c:v>3700</c:v>
                </c:pt>
                <c:pt idx="1359">
                  <c:v>3700</c:v>
                </c:pt>
                <c:pt idx="1360">
                  <c:v>3700</c:v>
                </c:pt>
                <c:pt idx="1361">
                  <c:v>3700</c:v>
                </c:pt>
                <c:pt idx="1362">
                  <c:v>3700</c:v>
                </c:pt>
                <c:pt idx="1363">
                  <c:v>3700</c:v>
                </c:pt>
                <c:pt idx="1364">
                  <c:v>3700</c:v>
                </c:pt>
                <c:pt idx="1365">
                  <c:v>3700</c:v>
                </c:pt>
                <c:pt idx="1366">
                  <c:v>3700</c:v>
                </c:pt>
                <c:pt idx="1367">
                  <c:v>3700</c:v>
                </c:pt>
                <c:pt idx="1368">
                  <c:v>3700</c:v>
                </c:pt>
                <c:pt idx="1369">
                  <c:v>3700</c:v>
                </c:pt>
                <c:pt idx="1370">
                  <c:v>3700</c:v>
                </c:pt>
                <c:pt idx="1371">
                  <c:v>3700</c:v>
                </c:pt>
                <c:pt idx="1372">
                  <c:v>3700</c:v>
                </c:pt>
                <c:pt idx="1373">
                  <c:v>3700</c:v>
                </c:pt>
                <c:pt idx="1374">
                  <c:v>3700</c:v>
                </c:pt>
                <c:pt idx="1375">
                  <c:v>3700</c:v>
                </c:pt>
                <c:pt idx="1376">
                  <c:v>3700</c:v>
                </c:pt>
                <c:pt idx="1377">
                  <c:v>3700</c:v>
                </c:pt>
                <c:pt idx="1378">
                  <c:v>3700</c:v>
                </c:pt>
                <c:pt idx="1379">
                  <c:v>3700</c:v>
                </c:pt>
                <c:pt idx="1380">
                  <c:v>3700</c:v>
                </c:pt>
                <c:pt idx="1381">
                  <c:v>3700</c:v>
                </c:pt>
                <c:pt idx="1382">
                  <c:v>3700</c:v>
                </c:pt>
                <c:pt idx="1383">
                  <c:v>3700</c:v>
                </c:pt>
                <c:pt idx="1384">
                  <c:v>3700</c:v>
                </c:pt>
                <c:pt idx="1385">
                  <c:v>3700</c:v>
                </c:pt>
                <c:pt idx="1386">
                  <c:v>3700</c:v>
                </c:pt>
                <c:pt idx="1387">
                  <c:v>3700</c:v>
                </c:pt>
                <c:pt idx="1388">
                  <c:v>3700</c:v>
                </c:pt>
                <c:pt idx="1389">
                  <c:v>3700</c:v>
                </c:pt>
                <c:pt idx="1390">
                  <c:v>3700</c:v>
                </c:pt>
                <c:pt idx="1391">
                  <c:v>3700</c:v>
                </c:pt>
                <c:pt idx="1392">
                  <c:v>3700</c:v>
                </c:pt>
                <c:pt idx="1393">
                  <c:v>3700</c:v>
                </c:pt>
                <c:pt idx="1394">
                  <c:v>3700</c:v>
                </c:pt>
                <c:pt idx="1395">
                  <c:v>3700</c:v>
                </c:pt>
                <c:pt idx="1396">
                  <c:v>3700</c:v>
                </c:pt>
                <c:pt idx="1397">
                  <c:v>3700</c:v>
                </c:pt>
                <c:pt idx="1398">
                  <c:v>3700</c:v>
                </c:pt>
                <c:pt idx="1399">
                  <c:v>3700</c:v>
                </c:pt>
                <c:pt idx="1400">
                  <c:v>1100</c:v>
                </c:pt>
                <c:pt idx="1401">
                  <c:v>1100</c:v>
                </c:pt>
                <c:pt idx="1402">
                  <c:v>1100</c:v>
                </c:pt>
                <c:pt idx="1403">
                  <c:v>1100</c:v>
                </c:pt>
                <c:pt idx="1404">
                  <c:v>1100</c:v>
                </c:pt>
                <c:pt idx="1405">
                  <c:v>1100</c:v>
                </c:pt>
                <c:pt idx="1406">
                  <c:v>1100</c:v>
                </c:pt>
                <c:pt idx="1407">
                  <c:v>1100</c:v>
                </c:pt>
                <c:pt idx="1408">
                  <c:v>1100</c:v>
                </c:pt>
                <c:pt idx="1409">
                  <c:v>1100</c:v>
                </c:pt>
                <c:pt idx="1410">
                  <c:v>1100</c:v>
                </c:pt>
                <c:pt idx="1411">
                  <c:v>1100</c:v>
                </c:pt>
                <c:pt idx="1412">
                  <c:v>1100</c:v>
                </c:pt>
                <c:pt idx="1413">
                  <c:v>1100</c:v>
                </c:pt>
                <c:pt idx="1414">
                  <c:v>1100</c:v>
                </c:pt>
                <c:pt idx="1415">
                  <c:v>1100</c:v>
                </c:pt>
                <c:pt idx="1416">
                  <c:v>1100</c:v>
                </c:pt>
                <c:pt idx="1417">
                  <c:v>1100</c:v>
                </c:pt>
                <c:pt idx="1418">
                  <c:v>1100</c:v>
                </c:pt>
                <c:pt idx="1419">
                  <c:v>1100</c:v>
                </c:pt>
                <c:pt idx="1420">
                  <c:v>1100</c:v>
                </c:pt>
                <c:pt idx="1421">
                  <c:v>1100</c:v>
                </c:pt>
                <c:pt idx="1422">
                  <c:v>1100</c:v>
                </c:pt>
                <c:pt idx="1423">
                  <c:v>1100</c:v>
                </c:pt>
                <c:pt idx="1424">
                  <c:v>1100</c:v>
                </c:pt>
                <c:pt idx="1425">
                  <c:v>1100</c:v>
                </c:pt>
                <c:pt idx="1426">
                  <c:v>1100</c:v>
                </c:pt>
                <c:pt idx="1427">
                  <c:v>1100</c:v>
                </c:pt>
                <c:pt idx="1428">
                  <c:v>1100</c:v>
                </c:pt>
                <c:pt idx="1429">
                  <c:v>1100</c:v>
                </c:pt>
                <c:pt idx="1430">
                  <c:v>1100</c:v>
                </c:pt>
                <c:pt idx="1431">
                  <c:v>1100</c:v>
                </c:pt>
                <c:pt idx="1432">
                  <c:v>1100</c:v>
                </c:pt>
                <c:pt idx="1433">
                  <c:v>1100</c:v>
                </c:pt>
                <c:pt idx="1434">
                  <c:v>1100</c:v>
                </c:pt>
                <c:pt idx="1435">
                  <c:v>1100</c:v>
                </c:pt>
                <c:pt idx="1436">
                  <c:v>1100</c:v>
                </c:pt>
                <c:pt idx="1437">
                  <c:v>1100</c:v>
                </c:pt>
                <c:pt idx="1438">
                  <c:v>1100</c:v>
                </c:pt>
                <c:pt idx="1439">
                  <c:v>1100</c:v>
                </c:pt>
                <c:pt idx="1440">
                  <c:v>1100</c:v>
                </c:pt>
                <c:pt idx="1441">
                  <c:v>1100</c:v>
                </c:pt>
                <c:pt idx="1442">
                  <c:v>1100</c:v>
                </c:pt>
                <c:pt idx="1443">
                  <c:v>1100</c:v>
                </c:pt>
                <c:pt idx="1444">
                  <c:v>1100</c:v>
                </c:pt>
                <c:pt idx="1445">
                  <c:v>1100</c:v>
                </c:pt>
                <c:pt idx="1446">
                  <c:v>1100</c:v>
                </c:pt>
                <c:pt idx="1447">
                  <c:v>1100</c:v>
                </c:pt>
                <c:pt idx="1448">
                  <c:v>1100</c:v>
                </c:pt>
                <c:pt idx="1449">
                  <c:v>1100</c:v>
                </c:pt>
                <c:pt idx="1450">
                  <c:v>1100</c:v>
                </c:pt>
                <c:pt idx="1451">
                  <c:v>1100</c:v>
                </c:pt>
                <c:pt idx="1452">
                  <c:v>1100</c:v>
                </c:pt>
                <c:pt idx="1453">
                  <c:v>1100</c:v>
                </c:pt>
                <c:pt idx="1454">
                  <c:v>1100</c:v>
                </c:pt>
                <c:pt idx="1455">
                  <c:v>1100</c:v>
                </c:pt>
                <c:pt idx="1456">
                  <c:v>1100</c:v>
                </c:pt>
                <c:pt idx="1457">
                  <c:v>1100</c:v>
                </c:pt>
                <c:pt idx="1458">
                  <c:v>1100</c:v>
                </c:pt>
                <c:pt idx="1459">
                  <c:v>1100</c:v>
                </c:pt>
                <c:pt idx="1460">
                  <c:v>1100</c:v>
                </c:pt>
                <c:pt idx="1461">
                  <c:v>1100</c:v>
                </c:pt>
                <c:pt idx="1462">
                  <c:v>1100</c:v>
                </c:pt>
                <c:pt idx="1463">
                  <c:v>1100</c:v>
                </c:pt>
                <c:pt idx="1464">
                  <c:v>1100</c:v>
                </c:pt>
                <c:pt idx="1465">
                  <c:v>1100</c:v>
                </c:pt>
                <c:pt idx="1466">
                  <c:v>1100</c:v>
                </c:pt>
                <c:pt idx="1467">
                  <c:v>1100</c:v>
                </c:pt>
                <c:pt idx="1468">
                  <c:v>1100</c:v>
                </c:pt>
                <c:pt idx="1469">
                  <c:v>1100</c:v>
                </c:pt>
                <c:pt idx="1470">
                  <c:v>1100</c:v>
                </c:pt>
                <c:pt idx="1471">
                  <c:v>1100</c:v>
                </c:pt>
                <c:pt idx="1472">
                  <c:v>1100</c:v>
                </c:pt>
                <c:pt idx="1473">
                  <c:v>1100</c:v>
                </c:pt>
                <c:pt idx="1474">
                  <c:v>1100</c:v>
                </c:pt>
                <c:pt idx="1475">
                  <c:v>1100</c:v>
                </c:pt>
                <c:pt idx="1476">
                  <c:v>1100</c:v>
                </c:pt>
                <c:pt idx="1477">
                  <c:v>1100</c:v>
                </c:pt>
                <c:pt idx="1478">
                  <c:v>1100</c:v>
                </c:pt>
                <c:pt idx="1479">
                  <c:v>1100</c:v>
                </c:pt>
                <c:pt idx="1480">
                  <c:v>1100</c:v>
                </c:pt>
                <c:pt idx="1481">
                  <c:v>1100</c:v>
                </c:pt>
                <c:pt idx="1482">
                  <c:v>1100</c:v>
                </c:pt>
                <c:pt idx="1483">
                  <c:v>1100</c:v>
                </c:pt>
                <c:pt idx="1484">
                  <c:v>1100</c:v>
                </c:pt>
                <c:pt idx="1485">
                  <c:v>1100</c:v>
                </c:pt>
                <c:pt idx="1486">
                  <c:v>1100</c:v>
                </c:pt>
                <c:pt idx="1487">
                  <c:v>1100</c:v>
                </c:pt>
                <c:pt idx="1488">
                  <c:v>1100</c:v>
                </c:pt>
                <c:pt idx="1489">
                  <c:v>1100</c:v>
                </c:pt>
                <c:pt idx="1490">
                  <c:v>1100</c:v>
                </c:pt>
                <c:pt idx="1491">
                  <c:v>1100</c:v>
                </c:pt>
                <c:pt idx="1492">
                  <c:v>1100</c:v>
                </c:pt>
                <c:pt idx="1493">
                  <c:v>1100</c:v>
                </c:pt>
                <c:pt idx="1494">
                  <c:v>1100</c:v>
                </c:pt>
                <c:pt idx="1495">
                  <c:v>1100</c:v>
                </c:pt>
                <c:pt idx="1496">
                  <c:v>1100</c:v>
                </c:pt>
                <c:pt idx="1497">
                  <c:v>1100</c:v>
                </c:pt>
                <c:pt idx="1498">
                  <c:v>1100</c:v>
                </c:pt>
                <c:pt idx="1499">
                  <c:v>1100</c:v>
                </c:pt>
                <c:pt idx="1500">
                  <c:v>800</c:v>
                </c:pt>
                <c:pt idx="1501">
                  <c:v>800</c:v>
                </c:pt>
                <c:pt idx="1502">
                  <c:v>800</c:v>
                </c:pt>
                <c:pt idx="1503">
                  <c:v>800</c:v>
                </c:pt>
                <c:pt idx="1504">
                  <c:v>800</c:v>
                </c:pt>
                <c:pt idx="1505">
                  <c:v>800</c:v>
                </c:pt>
                <c:pt idx="1506">
                  <c:v>800</c:v>
                </c:pt>
                <c:pt idx="1507">
                  <c:v>800</c:v>
                </c:pt>
                <c:pt idx="1508">
                  <c:v>800</c:v>
                </c:pt>
                <c:pt idx="1509">
                  <c:v>800</c:v>
                </c:pt>
                <c:pt idx="1510">
                  <c:v>800</c:v>
                </c:pt>
                <c:pt idx="1511">
                  <c:v>800</c:v>
                </c:pt>
                <c:pt idx="1512">
                  <c:v>800</c:v>
                </c:pt>
                <c:pt idx="1513">
                  <c:v>800</c:v>
                </c:pt>
                <c:pt idx="1514">
                  <c:v>800</c:v>
                </c:pt>
                <c:pt idx="1515">
                  <c:v>800</c:v>
                </c:pt>
                <c:pt idx="1516">
                  <c:v>800</c:v>
                </c:pt>
                <c:pt idx="1517">
                  <c:v>800</c:v>
                </c:pt>
                <c:pt idx="1518">
                  <c:v>800</c:v>
                </c:pt>
                <c:pt idx="1519">
                  <c:v>800</c:v>
                </c:pt>
                <c:pt idx="1520">
                  <c:v>800</c:v>
                </c:pt>
                <c:pt idx="1521">
                  <c:v>800</c:v>
                </c:pt>
                <c:pt idx="1522">
                  <c:v>800</c:v>
                </c:pt>
                <c:pt idx="1523">
                  <c:v>800</c:v>
                </c:pt>
                <c:pt idx="1524">
                  <c:v>800</c:v>
                </c:pt>
                <c:pt idx="1525">
                  <c:v>800</c:v>
                </c:pt>
                <c:pt idx="1526">
                  <c:v>800</c:v>
                </c:pt>
                <c:pt idx="1527">
                  <c:v>800</c:v>
                </c:pt>
                <c:pt idx="1528">
                  <c:v>800</c:v>
                </c:pt>
                <c:pt idx="1529">
                  <c:v>800</c:v>
                </c:pt>
                <c:pt idx="1530">
                  <c:v>800</c:v>
                </c:pt>
                <c:pt idx="1531">
                  <c:v>800</c:v>
                </c:pt>
                <c:pt idx="1532">
                  <c:v>800</c:v>
                </c:pt>
                <c:pt idx="1533">
                  <c:v>800</c:v>
                </c:pt>
                <c:pt idx="1534">
                  <c:v>800</c:v>
                </c:pt>
                <c:pt idx="1535">
                  <c:v>800</c:v>
                </c:pt>
                <c:pt idx="1536">
                  <c:v>800</c:v>
                </c:pt>
                <c:pt idx="1537">
                  <c:v>800</c:v>
                </c:pt>
                <c:pt idx="1538">
                  <c:v>800</c:v>
                </c:pt>
                <c:pt idx="1539">
                  <c:v>800</c:v>
                </c:pt>
                <c:pt idx="1540">
                  <c:v>800</c:v>
                </c:pt>
                <c:pt idx="1541">
                  <c:v>800</c:v>
                </c:pt>
                <c:pt idx="1542">
                  <c:v>800</c:v>
                </c:pt>
                <c:pt idx="1543">
                  <c:v>800</c:v>
                </c:pt>
                <c:pt idx="1544">
                  <c:v>800</c:v>
                </c:pt>
                <c:pt idx="1545">
                  <c:v>800</c:v>
                </c:pt>
                <c:pt idx="1546">
                  <c:v>800</c:v>
                </c:pt>
                <c:pt idx="1547">
                  <c:v>800</c:v>
                </c:pt>
                <c:pt idx="1548">
                  <c:v>800</c:v>
                </c:pt>
                <c:pt idx="1549">
                  <c:v>800</c:v>
                </c:pt>
                <c:pt idx="1550">
                  <c:v>800</c:v>
                </c:pt>
                <c:pt idx="1551">
                  <c:v>800</c:v>
                </c:pt>
                <c:pt idx="1552">
                  <c:v>800</c:v>
                </c:pt>
                <c:pt idx="1553">
                  <c:v>800</c:v>
                </c:pt>
                <c:pt idx="1554">
                  <c:v>800</c:v>
                </c:pt>
                <c:pt idx="1555">
                  <c:v>800</c:v>
                </c:pt>
                <c:pt idx="1556">
                  <c:v>800</c:v>
                </c:pt>
                <c:pt idx="1557">
                  <c:v>800</c:v>
                </c:pt>
                <c:pt idx="1558">
                  <c:v>800</c:v>
                </c:pt>
                <c:pt idx="1559">
                  <c:v>800</c:v>
                </c:pt>
                <c:pt idx="1560">
                  <c:v>800</c:v>
                </c:pt>
                <c:pt idx="1561">
                  <c:v>800</c:v>
                </c:pt>
                <c:pt idx="1562">
                  <c:v>800</c:v>
                </c:pt>
                <c:pt idx="1563">
                  <c:v>800</c:v>
                </c:pt>
                <c:pt idx="1564">
                  <c:v>800</c:v>
                </c:pt>
                <c:pt idx="1565">
                  <c:v>800</c:v>
                </c:pt>
                <c:pt idx="1566">
                  <c:v>800</c:v>
                </c:pt>
                <c:pt idx="1567">
                  <c:v>800</c:v>
                </c:pt>
                <c:pt idx="1568">
                  <c:v>800</c:v>
                </c:pt>
                <c:pt idx="1569">
                  <c:v>800</c:v>
                </c:pt>
                <c:pt idx="1570">
                  <c:v>800</c:v>
                </c:pt>
                <c:pt idx="1571">
                  <c:v>800</c:v>
                </c:pt>
                <c:pt idx="1572">
                  <c:v>800</c:v>
                </c:pt>
                <c:pt idx="1573">
                  <c:v>800</c:v>
                </c:pt>
                <c:pt idx="1574">
                  <c:v>800</c:v>
                </c:pt>
                <c:pt idx="1575">
                  <c:v>800</c:v>
                </c:pt>
                <c:pt idx="1576">
                  <c:v>800</c:v>
                </c:pt>
                <c:pt idx="1577">
                  <c:v>800</c:v>
                </c:pt>
                <c:pt idx="1578">
                  <c:v>800</c:v>
                </c:pt>
                <c:pt idx="1579">
                  <c:v>800</c:v>
                </c:pt>
                <c:pt idx="1580">
                  <c:v>800</c:v>
                </c:pt>
                <c:pt idx="1581">
                  <c:v>800</c:v>
                </c:pt>
                <c:pt idx="1582">
                  <c:v>800</c:v>
                </c:pt>
                <c:pt idx="1583">
                  <c:v>800</c:v>
                </c:pt>
                <c:pt idx="1584">
                  <c:v>800</c:v>
                </c:pt>
                <c:pt idx="1585">
                  <c:v>800</c:v>
                </c:pt>
                <c:pt idx="1586">
                  <c:v>800</c:v>
                </c:pt>
                <c:pt idx="1587">
                  <c:v>800</c:v>
                </c:pt>
                <c:pt idx="1588">
                  <c:v>800</c:v>
                </c:pt>
                <c:pt idx="1589">
                  <c:v>800</c:v>
                </c:pt>
                <c:pt idx="1590">
                  <c:v>800</c:v>
                </c:pt>
                <c:pt idx="1591">
                  <c:v>800</c:v>
                </c:pt>
                <c:pt idx="1592">
                  <c:v>800</c:v>
                </c:pt>
                <c:pt idx="1593">
                  <c:v>800</c:v>
                </c:pt>
                <c:pt idx="1594">
                  <c:v>800</c:v>
                </c:pt>
                <c:pt idx="1595">
                  <c:v>800</c:v>
                </c:pt>
                <c:pt idx="1596">
                  <c:v>800</c:v>
                </c:pt>
                <c:pt idx="1597">
                  <c:v>800</c:v>
                </c:pt>
                <c:pt idx="1598">
                  <c:v>800</c:v>
                </c:pt>
                <c:pt idx="1599">
                  <c:v>800</c:v>
                </c:pt>
                <c:pt idx="1600">
                  <c:v>1000</c:v>
                </c:pt>
                <c:pt idx="1601">
                  <c:v>1000</c:v>
                </c:pt>
                <c:pt idx="1602">
                  <c:v>1000</c:v>
                </c:pt>
                <c:pt idx="1603">
                  <c:v>1000</c:v>
                </c:pt>
                <c:pt idx="1604">
                  <c:v>1000</c:v>
                </c:pt>
                <c:pt idx="1605">
                  <c:v>1000</c:v>
                </c:pt>
                <c:pt idx="1606">
                  <c:v>1000</c:v>
                </c:pt>
                <c:pt idx="1607">
                  <c:v>1000</c:v>
                </c:pt>
                <c:pt idx="1608">
                  <c:v>1000</c:v>
                </c:pt>
                <c:pt idx="1609">
                  <c:v>1000</c:v>
                </c:pt>
                <c:pt idx="1610">
                  <c:v>1000</c:v>
                </c:pt>
                <c:pt idx="1611">
                  <c:v>1000</c:v>
                </c:pt>
                <c:pt idx="1612">
                  <c:v>1000</c:v>
                </c:pt>
                <c:pt idx="1613">
                  <c:v>1000</c:v>
                </c:pt>
                <c:pt idx="1614">
                  <c:v>1000</c:v>
                </c:pt>
                <c:pt idx="1615">
                  <c:v>1000</c:v>
                </c:pt>
                <c:pt idx="1616">
                  <c:v>1000</c:v>
                </c:pt>
                <c:pt idx="1617">
                  <c:v>1000</c:v>
                </c:pt>
                <c:pt idx="1618">
                  <c:v>1000</c:v>
                </c:pt>
                <c:pt idx="1619">
                  <c:v>1000</c:v>
                </c:pt>
                <c:pt idx="1620">
                  <c:v>1000</c:v>
                </c:pt>
                <c:pt idx="1621">
                  <c:v>1000</c:v>
                </c:pt>
                <c:pt idx="1622">
                  <c:v>1000</c:v>
                </c:pt>
                <c:pt idx="1623">
                  <c:v>1000</c:v>
                </c:pt>
                <c:pt idx="1624">
                  <c:v>1000</c:v>
                </c:pt>
                <c:pt idx="1625">
                  <c:v>1000</c:v>
                </c:pt>
                <c:pt idx="1626">
                  <c:v>1000</c:v>
                </c:pt>
                <c:pt idx="1627">
                  <c:v>1000</c:v>
                </c:pt>
                <c:pt idx="1628">
                  <c:v>1000</c:v>
                </c:pt>
                <c:pt idx="1629">
                  <c:v>1000</c:v>
                </c:pt>
                <c:pt idx="1630">
                  <c:v>1000</c:v>
                </c:pt>
                <c:pt idx="1631">
                  <c:v>1000</c:v>
                </c:pt>
                <c:pt idx="1632">
                  <c:v>1000</c:v>
                </c:pt>
                <c:pt idx="1633">
                  <c:v>1000</c:v>
                </c:pt>
                <c:pt idx="1634">
                  <c:v>1000</c:v>
                </c:pt>
                <c:pt idx="1635">
                  <c:v>1000</c:v>
                </c:pt>
                <c:pt idx="1636">
                  <c:v>1000</c:v>
                </c:pt>
                <c:pt idx="1637">
                  <c:v>1000</c:v>
                </c:pt>
                <c:pt idx="1638">
                  <c:v>1000</c:v>
                </c:pt>
                <c:pt idx="1639">
                  <c:v>1000</c:v>
                </c:pt>
                <c:pt idx="1640">
                  <c:v>1000</c:v>
                </c:pt>
                <c:pt idx="1641">
                  <c:v>1000</c:v>
                </c:pt>
                <c:pt idx="1642">
                  <c:v>1000</c:v>
                </c:pt>
                <c:pt idx="1643">
                  <c:v>1000</c:v>
                </c:pt>
                <c:pt idx="1644">
                  <c:v>1000</c:v>
                </c:pt>
                <c:pt idx="1645">
                  <c:v>1000</c:v>
                </c:pt>
                <c:pt idx="1646">
                  <c:v>1000</c:v>
                </c:pt>
                <c:pt idx="1647">
                  <c:v>1000</c:v>
                </c:pt>
                <c:pt idx="1648">
                  <c:v>1000</c:v>
                </c:pt>
                <c:pt idx="1649">
                  <c:v>1000</c:v>
                </c:pt>
                <c:pt idx="1650">
                  <c:v>1000</c:v>
                </c:pt>
                <c:pt idx="1651">
                  <c:v>1000</c:v>
                </c:pt>
                <c:pt idx="1652">
                  <c:v>1000</c:v>
                </c:pt>
                <c:pt idx="1653">
                  <c:v>1000</c:v>
                </c:pt>
                <c:pt idx="1654">
                  <c:v>1000</c:v>
                </c:pt>
                <c:pt idx="1655">
                  <c:v>1000</c:v>
                </c:pt>
                <c:pt idx="1656">
                  <c:v>1000</c:v>
                </c:pt>
                <c:pt idx="1657">
                  <c:v>1000</c:v>
                </c:pt>
                <c:pt idx="1658">
                  <c:v>1000</c:v>
                </c:pt>
                <c:pt idx="1659">
                  <c:v>1000</c:v>
                </c:pt>
                <c:pt idx="1660">
                  <c:v>1000</c:v>
                </c:pt>
                <c:pt idx="1661">
                  <c:v>1000</c:v>
                </c:pt>
                <c:pt idx="1662">
                  <c:v>1000</c:v>
                </c:pt>
                <c:pt idx="1663">
                  <c:v>1000</c:v>
                </c:pt>
                <c:pt idx="1664">
                  <c:v>1000</c:v>
                </c:pt>
                <c:pt idx="1665">
                  <c:v>1000</c:v>
                </c:pt>
                <c:pt idx="1666">
                  <c:v>1000</c:v>
                </c:pt>
                <c:pt idx="1667">
                  <c:v>1000</c:v>
                </c:pt>
                <c:pt idx="1668">
                  <c:v>1000</c:v>
                </c:pt>
                <c:pt idx="1669">
                  <c:v>1000</c:v>
                </c:pt>
                <c:pt idx="1670">
                  <c:v>1000</c:v>
                </c:pt>
                <c:pt idx="1671">
                  <c:v>1000</c:v>
                </c:pt>
                <c:pt idx="1672">
                  <c:v>1000</c:v>
                </c:pt>
                <c:pt idx="1673">
                  <c:v>1000</c:v>
                </c:pt>
                <c:pt idx="1674">
                  <c:v>1000</c:v>
                </c:pt>
                <c:pt idx="1675">
                  <c:v>1000</c:v>
                </c:pt>
                <c:pt idx="1676">
                  <c:v>1000</c:v>
                </c:pt>
                <c:pt idx="1677">
                  <c:v>1000</c:v>
                </c:pt>
                <c:pt idx="1678">
                  <c:v>1000</c:v>
                </c:pt>
                <c:pt idx="1679">
                  <c:v>1000</c:v>
                </c:pt>
                <c:pt idx="1680">
                  <c:v>1000</c:v>
                </c:pt>
                <c:pt idx="1681">
                  <c:v>1000</c:v>
                </c:pt>
                <c:pt idx="1682">
                  <c:v>1000</c:v>
                </c:pt>
                <c:pt idx="1683">
                  <c:v>1000</c:v>
                </c:pt>
                <c:pt idx="1684">
                  <c:v>1000</c:v>
                </c:pt>
                <c:pt idx="1685">
                  <c:v>1000</c:v>
                </c:pt>
                <c:pt idx="1686">
                  <c:v>1000</c:v>
                </c:pt>
                <c:pt idx="1687">
                  <c:v>1000</c:v>
                </c:pt>
                <c:pt idx="1688">
                  <c:v>1000</c:v>
                </c:pt>
                <c:pt idx="1689">
                  <c:v>1000</c:v>
                </c:pt>
                <c:pt idx="1690">
                  <c:v>1000</c:v>
                </c:pt>
                <c:pt idx="1691">
                  <c:v>1000</c:v>
                </c:pt>
                <c:pt idx="1692">
                  <c:v>1000</c:v>
                </c:pt>
                <c:pt idx="1693">
                  <c:v>1000</c:v>
                </c:pt>
                <c:pt idx="1694">
                  <c:v>1000</c:v>
                </c:pt>
                <c:pt idx="1695">
                  <c:v>1000</c:v>
                </c:pt>
                <c:pt idx="1696">
                  <c:v>1000</c:v>
                </c:pt>
                <c:pt idx="1697">
                  <c:v>1000</c:v>
                </c:pt>
                <c:pt idx="1698">
                  <c:v>1000</c:v>
                </c:pt>
                <c:pt idx="1699">
                  <c:v>1000</c:v>
                </c:pt>
                <c:pt idx="1700">
                  <c:v>670</c:v>
                </c:pt>
                <c:pt idx="1701">
                  <c:v>670</c:v>
                </c:pt>
                <c:pt idx="1702">
                  <c:v>670</c:v>
                </c:pt>
                <c:pt idx="1703">
                  <c:v>670</c:v>
                </c:pt>
                <c:pt idx="1704">
                  <c:v>670</c:v>
                </c:pt>
                <c:pt idx="1705">
                  <c:v>670</c:v>
                </c:pt>
                <c:pt idx="1706">
                  <c:v>670</c:v>
                </c:pt>
                <c:pt idx="1707">
                  <c:v>670</c:v>
                </c:pt>
                <c:pt idx="1708">
                  <c:v>670</c:v>
                </c:pt>
                <c:pt idx="1709">
                  <c:v>670</c:v>
                </c:pt>
                <c:pt idx="1710">
                  <c:v>670</c:v>
                </c:pt>
                <c:pt idx="1711">
                  <c:v>670</c:v>
                </c:pt>
                <c:pt idx="1712">
                  <c:v>670</c:v>
                </c:pt>
                <c:pt idx="1713">
                  <c:v>670</c:v>
                </c:pt>
                <c:pt idx="1714">
                  <c:v>670</c:v>
                </c:pt>
                <c:pt idx="1715">
                  <c:v>670</c:v>
                </c:pt>
                <c:pt idx="1716">
                  <c:v>670</c:v>
                </c:pt>
                <c:pt idx="1717">
                  <c:v>670</c:v>
                </c:pt>
                <c:pt idx="1718">
                  <c:v>670</c:v>
                </c:pt>
                <c:pt idx="1719">
                  <c:v>670</c:v>
                </c:pt>
                <c:pt idx="1720">
                  <c:v>670</c:v>
                </c:pt>
                <c:pt idx="1721">
                  <c:v>670</c:v>
                </c:pt>
                <c:pt idx="1722">
                  <c:v>670</c:v>
                </c:pt>
                <c:pt idx="1723">
                  <c:v>670</c:v>
                </c:pt>
                <c:pt idx="1724">
                  <c:v>670</c:v>
                </c:pt>
                <c:pt idx="1725">
                  <c:v>670</c:v>
                </c:pt>
                <c:pt idx="1726">
                  <c:v>670</c:v>
                </c:pt>
                <c:pt idx="1727">
                  <c:v>670</c:v>
                </c:pt>
                <c:pt idx="1728">
                  <c:v>670</c:v>
                </c:pt>
                <c:pt idx="1729">
                  <c:v>670</c:v>
                </c:pt>
                <c:pt idx="1730">
                  <c:v>670</c:v>
                </c:pt>
                <c:pt idx="1731">
                  <c:v>670</c:v>
                </c:pt>
                <c:pt idx="1732">
                  <c:v>670</c:v>
                </c:pt>
                <c:pt idx="1733">
                  <c:v>670</c:v>
                </c:pt>
                <c:pt idx="1734">
                  <c:v>670</c:v>
                </c:pt>
                <c:pt idx="1735">
                  <c:v>670</c:v>
                </c:pt>
                <c:pt idx="1736">
                  <c:v>670</c:v>
                </c:pt>
                <c:pt idx="1737">
                  <c:v>670</c:v>
                </c:pt>
                <c:pt idx="1738">
                  <c:v>670</c:v>
                </c:pt>
                <c:pt idx="1739">
                  <c:v>670</c:v>
                </c:pt>
                <c:pt idx="1740">
                  <c:v>670</c:v>
                </c:pt>
                <c:pt idx="1741">
                  <c:v>670</c:v>
                </c:pt>
                <c:pt idx="1742">
                  <c:v>670</c:v>
                </c:pt>
                <c:pt idx="1743">
                  <c:v>670</c:v>
                </c:pt>
                <c:pt idx="1744">
                  <c:v>670</c:v>
                </c:pt>
                <c:pt idx="1745">
                  <c:v>670</c:v>
                </c:pt>
                <c:pt idx="1746">
                  <c:v>670</c:v>
                </c:pt>
                <c:pt idx="1747">
                  <c:v>670</c:v>
                </c:pt>
                <c:pt idx="1748">
                  <c:v>670</c:v>
                </c:pt>
                <c:pt idx="1749">
                  <c:v>670</c:v>
                </c:pt>
                <c:pt idx="1750">
                  <c:v>670</c:v>
                </c:pt>
                <c:pt idx="1751">
                  <c:v>670</c:v>
                </c:pt>
                <c:pt idx="1752">
                  <c:v>670</c:v>
                </c:pt>
                <c:pt idx="1753">
                  <c:v>670</c:v>
                </c:pt>
                <c:pt idx="1754">
                  <c:v>670</c:v>
                </c:pt>
                <c:pt idx="1755">
                  <c:v>670</c:v>
                </c:pt>
                <c:pt idx="1756">
                  <c:v>670</c:v>
                </c:pt>
                <c:pt idx="1757">
                  <c:v>670</c:v>
                </c:pt>
                <c:pt idx="1758">
                  <c:v>670</c:v>
                </c:pt>
                <c:pt idx="1759">
                  <c:v>670</c:v>
                </c:pt>
                <c:pt idx="1760">
                  <c:v>670</c:v>
                </c:pt>
                <c:pt idx="1761">
                  <c:v>670</c:v>
                </c:pt>
                <c:pt idx="1762">
                  <c:v>670</c:v>
                </c:pt>
                <c:pt idx="1763">
                  <c:v>670</c:v>
                </c:pt>
                <c:pt idx="1764">
                  <c:v>670</c:v>
                </c:pt>
                <c:pt idx="1765">
                  <c:v>670</c:v>
                </c:pt>
                <c:pt idx="1766">
                  <c:v>670</c:v>
                </c:pt>
                <c:pt idx="1767">
                  <c:v>670</c:v>
                </c:pt>
                <c:pt idx="1768">
                  <c:v>670</c:v>
                </c:pt>
                <c:pt idx="1769">
                  <c:v>670</c:v>
                </c:pt>
                <c:pt idx="1770">
                  <c:v>670</c:v>
                </c:pt>
                <c:pt idx="1771">
                  <c:v>670</c:v>
                </c:pt>
                <c:pt idx="1772">
                  <c:v>670</c:v>
                </c:pt>
                <c:pt idx="1773">
                  <c:v>670</c:v>
                </c:pt>
                <c:pt idx="1774">
                  <c:v>670</c:v>
                </c:pt>
                <c:pt idx="1775">
                  <c:v>670</c:v>
                </c:pt>
                <c:pt idx="1776">
                  <c:v>670</c:v>
                </c:pt>
                <c:pt idx="1777">
                  <c:v>670</c:v>
                </c:pt>
                <c:pt idx="1778">
                  <c:v>670</c:v>
                </c:pt>
                <c:pt idx="1779">
                  <c:v>670</c:v>
                </c:pt>
                <c:pt idx="1780">
                  <c:v>670</c:v>
                </c:pt>
                <c:pt idx="1781">
                  <c:v>670</c:v>
                </c:pt>
                <c:pt idx="1782">
                  <c:v>670</c:v>
                </c:pt>
                <c:pt idx="1783">
                  <c:v>670</c:v>
                </c:pt>
                <c:pt idx="1784">
                  <c:v>670</c:v>
                </c:pt>
                <c:pt idx="1785">
                  <c:v>670</c:v>
                </c:pt>
                <c:pt idx="1786">
                  <c:v>670</c:v>
                </c:pt>
                <c:pt idx="1787">
                  <c:v>670</c:v>
                </c:pt>
                <c:pt idx="1788">
                  <c:v>670</c:v>
                </c:pt>
                <c:pt idx="1789">
                  <c:v>670</c:v>
                </c:pt>
                <c:pt idx="1790">
                  <c:v>670</c:v>
                </c:pt>
                <c:pt idx="1791">
                  <c:v>670</c:v>
                </c:pt>
                <c:pt idx="1792">
                  <c:v>670</c:v>
                </c:pt>
                <c:pt idx="1793">
                  <c:v>670</c:v>
                </c:pt>
                <c:pt idx="1794">
                  <c:v>670</c:v>
                </c:pt>
                <c:pt idx="1795">
                  <c:v>670</c:v>
                </c:pt>
                <c:pt idx="1796">
                  <c:v>670</c:v>
                </c:pt>
                <c:pt idx="1797">
                  <c:v>670</c:v>
                </c:pt>
                <c:pt idx="1798">
                  <c:v>670</c:v>
                </c:pt>
                <c:pt idx="1799">
                  <c:v>670</c:v>
                </c:pt>
                <c:pt idx="1800">
                  <c:v>520</c:v>
                </c:pt>
                <c:pt idx="1801">
                  <c:v>520</c:v>
                </c:pt>
                <c:pt idx="1802">
                  <c:v>520</c:v>
                </c:pt>
                <c:pt idx="1803">
                  <c:v>520</c:v>
                </c:pt>
                <c:pt idx="1804">
                  <c:v>520</c:v>
                </c:pt>
                <c:pt idx="1805">
                  <c:v>520</c:v>
                </c:pt>
                <c:pt idx="1806">
                  <c:v>520</c:v>
                </c:pt>
                <c:pt idx="1807">
                  <c:v>520</c:v>
                </c:pt>
                <c:pt idx="1808">
                  <c:v>520</c:v>
                </c:pt>
                <c:pt idx="1809">
                  <c:v>520</c:v>
                </c:pt>
                <c:pt idx="1810">
                  <c:v>520</c:v>
                </c:pt>
                <c:pt idx="1811">
                  <c:v>520</c:v>
                </c:pt>
                <c:pt idx="1812">
                  <c:v>520</c:v>
                </c:pt>
                <c:pt idx="1813">
                  <c:v>520</c:v>
                </c:pt>
                <c:pt idx="1814">
                  <c:v>520</c:v>
                </c:pt>
                <c:pt idx="1815">
                  <c:v>520</c:v>
                </c:pt>
                <c:pt idx="1816">
                  <c:v>520</c:v>
                </c:pt>
                <c:pt idx="1817">
                  <c:v>520</c:v>
                </c:pt>
                <c:pt idx="1818">
                  <c:v>520</c:v>
                </c:pt>
                <c:pt idx="1819">
                  <c:v>520</c:v>
                </c:pt>
                <c:pt idx="1820">
                  <c:v>520</c:v>
                </c:pt>
                <c:pt idx="1821">
                  <c:v>520</c:v>
                </c:pt>
                <c:pt idx="1822">
                  <c:v>520</c:v>
                </c:pt>
                <c:pt idx="1823">
                  <c:v>520</c:v>
                </c:pt>
                <c:pt idx="1824">
                  <c:v>520</c:v>
                </c:pt>
                <c:pt idx="1825">
                  <c:v>520</c:v>
                </c:pt>
                <c:pt idx="1826">
                  <c:v>520</c:v>
                </c:pt>
                <c:pt idx="1827">
                  <c:v>520</c:v>
                </c:pt>
                <c:pt idx="1828">
                  <c:v>520</c:v>
                </c:pt>
                <c:pt idx="1829">
                  <c:v>520</c:v>
                </c:pt>
                <c:pt idx="1830">
                  <c:v>520</c:v>
                </c:pt>
                <c:pt idx="1831">
                  <c:v>520</c:v>
                </c:pt>
                <c:pt idx="1832">
                  <c:v>520</c:v>
                </c:pt>
                <c:pt idx="1833">
                  <c:v>520</c:v>
                </c:pt>
                <c:pt idx="1834">
                  <c:v>520</c:v>
                </c:pt>
                <c:pt idx="1835">
                  <c:v>520</c:v>
                </c:pt>
                <c:pt idx="1836">
                  <c:v>520</c:v>
                </c:pt>
                <c:pt idx="1837">
                  <c:v>520</c:v>
                </c:pt>
                <c:pt idx="1838">
                  <c:v>520</c:v>
                </c:pt>
                <c:pt idx="1839">
                  <c:v>520</c:v>
                </c:pt>
                <c:pt idx="1840">
                  <c:v>520</c:v>
                </c:pt>
                <c:pt idx="1841">
                  <c:v>520</c:v>
                </c:pt>
                <c:pt idx="1842">
                  <c:v>520</c:v>
                </c:pt>
                <c:pt idx="1843">
                  <c:v>520</c:v>
                </c:pt>
                <c:pt idx="1844">
                  <c:v>520</c:v>
                </c:pt>
                <c:pt idx="1845">
                  <c:v>520</c:v>
                </c:pt>
                <c:pt idx="1846">
                  <c:v>520</c:v>
                </c:pt>
                <c:pt idx="1847">
                  <c:v>520</c:v>
                </c:pt>
                <c:pt idx="1848">
                  <c:v>520</c:v>
                </c:pt>
                <c:pt idx="1849">
                  <c:v>520</c:v>
                </c:pt>
                <c:pt idx="1850">
                  <c:v>520</c:v>
                </c:pt>
                <c:pt idx="1851">
                  <c:v>520</c:v>
                </c:pt>
                <c:pt idx="1852">
                  <c:v>520</c:v>
                </c:pt>
                <c:pt idx="1853">
                  <c:v>520</c:v>
                </c:pt>
                <c:pt idx="1854">
                  <c:v>520</c:v>
                </c:pt>
                <c:pt idx="1855">
                  <c:v>520</c:v>
                </c:pt>
                <c:pt idx="1856">
                  <c:v>520</c:v>
                </c:pt>
                <c:pt idx="1857">
                  <c:v>520</c:v>
                </c:pt>
                <c:pt idx="1858">
                  <c:v>520</c:v>
                </c:pt>
                <c:pt idx="1859">
                  <c:v>520</c:v>
                </c:pt>
                <c:pt idx="1860">
                  <c:v>520</c:v>
                </c:pt>
                <c:pt idx="1861">
                  <c:v>520</c:v>
                </c:pt>
                <c:pt idx="1862">
                  <c:v>520</c:v>
                </c:pt>
                <c:pt idx="1863">
                  <c:v>520</c:v>
                </c:pt>
                <c:pt idx="1864">
                  <c:v>520</c:v>
                </c:pt>
                <c:pt idx="1865">
                  <c:v>520</c:v>
                </c:pt>
                <c:pt idx="1866">
                  <c:v>520</c:v>
                </c:pt>
                <c:pt idx="1867">
                  <c:v>520</c:v>
                </c:pt>
                <c:pt idx="1868">
                  <c:v>520</c:v>
                </c:pt>
                <c:pt idx="1869">
                  <c:v>520</c:v>
                </c:pt>
                <c:pt idx="1870">
                  <c:v>520</c:v>
                </c:pt>
                <c:pt idx="1871">
                  <c:v>520</c:v>
                </c:pt>
                <c:pt idx="1872">
                  <c:v>520</c:v>
                </c:pt>
                <c:pt idx="1873">
                  <c:v>520</c:v>
                </c:pt>
                <c:pt idx="1874">
                  <c:v>520</c:v>
                </c:pt>
                <c:pt idx="1875">
                  <c:v>520</c:v>
                </c:pt>
                <c:pt idx="1876">
                  <c:v>520</c:v>
                </c:pt>
                <c:pt idx="1877">
                  <c:v>520</c:v>
                </c:pt>
                <c:pt idx="1878">
                  <c:v>520</c:v>
                </c:pt>
                <c:pt idx="1879">
                  <c:v>520</c:v>
                </c:pt>
                <c:pt idx="1880">
                  <c:v>520</c:v>
                </c:pt>
                <c:pt idx="1881">
                  <c:v>520</c:v>
                </c:pt>
                <c:pt idx="1882">
                  <c:v>520</c:v>
                </c:pt>
                <c:pt idx="1883">
                  <c:v>520</c:v>
                </c:pt>
                <c:pt idx="1884">
                  <c:v>520</c:v>
                </c:pt>
                <c:pt idx="1885">
                  <c:v>520</c:v>
                </c:pt>
                <c:pt idx="1886">
                  <c:v>520</c:v>
                </c:pt>
                <c:pt idx="1887">
                  <c:v>520</c:v>
                </c:pt>
                <c:pt idx="1888">
                  <c:v>520</c:v>
                </c:pt>
                <c:pt idx="1889">
                  <c:v>520</c:v>
                </c:pt>
                <c:pt idx="1890">
                  <c:v>520</c:v>
                </c:pt>
                <c:pt idx="1891">
                  <c:v>520</c:v>
                </c:pt>
                <c:pt idx="1892">
                  <c:v>520</c:v>
                </c:pt>
                <c:pt idx="1893">
                  <c:v>520</c:v>
                </c:pt>
                <c:pt idx="1894">
                  <c:v>520</c:v>
                </c:pt>
                <c:pt idx="1895">
                  <c:v>520</c:v>
                </c:pt>
                <c:pt idx="1896">
                  <c:v>520</c:v>
                </c:pt>
                <c:pt idx="1897">
                  <c:v>520</c:v>
                </c:pt>
                <c:pt idx="1898">
                  <c:v>520</c:v>
                </c:pt>
                <c:pt idx="1899">
                  <c:v>520</c:v>
                </c:pt>
                <c:pt idx="1900">
                  <c:v>490</c:v>
                </c:pt>
                <c:pt idx="1901">
                  <c:v>490</c:v>
                </c:pt>
                <c:pt idx="1902">
                  <c:v>490</c:v>
                </c:pt>
                <c:pt idx="1903">
                  <c:v>490</c:v>
                </c:pt>
                <c:pt idx="1904">
                  <c:v>490</c:v>
                </c:pt>
                <c:pt idx="1905">
                  <c:v>490</c:v>
                </c:pt>
                <c:pt idx="1906">
                  <c:v>490</c:v>
                </c:pt>
                <c:pt idx="1907">
                  <c:v>490</c:v>
                </c:pt>
                <c:pt idx="1908">
                  <c:v>490</c:v>
                </c:pt>
                <c:pt idx="1909">
                  <c:v>490</c:v>
                </c:pt>
                <c:pt idx="1910">
                  <c:v>490</c:v>
                </c:pt>
                <c:pt idx="1911">
                  <c:v>490</c:v>
                </c:pt>
                <c:pt idx="1912">
                  <c:v>490</c:v>
                </c:pt>
                <c:pt idx="1913">
                  <c:v>490</c:v>
                </c:pt>
                <c:pt idx="1914">
                  <c:v>490</c:v>
                </c:pt>
                <c:pt idx="1915">
                  <c:v>490</c:v>
                </c:pt>
                <c:pt idx="1916">
                  <c:v>490</c:v>
                </c:pt>
                <c:pt idx="1917">
                  <c:v>490</c:v>
                </c:pt>
                <c:pt idx="1918">
                  <c:v>490</c:v>
                </c:pt>
                <c:pt idx="1919">
                  <c:v>490</c:v>
                </c:pt>
                <c:pt idx="1920">
                  <c:v>490</c:v>
                </c:pt>
                <c:pt idx="1921">
                  <c:v>490</c:v>
                </c:pt>
                <c:pt idx="1922">
                  <c:v>490</c:v>
                </c:pt>
                <c:pt idx="1923">
                  <c:v>490</c:v>
                </c:pt>
                <c:pt idx="1924">
                  <c:v>490</c:v>
                </c:pt>
                <c:pt idx="1925">
                  <c:v>490</c:v>
                </c:pt>
                <c:pt idx="1926">
                  <c:v>490</c:v>
                </c:pt>
                <c:pt idx="1927">
                  <c:v>490</c:v>
                </c:pt>
                <c:pt idx="1928">
                  <c:v>490</c:v>
                </c:pt>
                <c:pt idx="1929">
                  <c:v>490</c:v>
                </c:pt>
                <c:pt idx="1930">
                  <c:v>490</c:v>
                </c:pt>
                <c:pt idx="1931">
                  <c:v>490</c:v>
                </c:pt>
                <c:pt idx="1932">
                  <c:v>490</c:v>
                </c:pt>
                <c:pt idx="1933">
                  <c:v>490</c:v>
                </c:pt>
                <c:pt idx="1934">
                  <c:v>490</c:v>
                </c:pt>
                <c:pt idx="1935">
                  <c:v>490</c:v>
                </c:pt>
                <c:pt idx="1936">
                  <c:v>490</c:v>
                </c:pt>
                <c:pt idx="1937">
                  <c:v>490</c:v>
                </c:pt>
                <c:pt idx="1938">
                  <c:v>490</c:v>
                </c:pt>
                <c:pt idx="1939">
                  <c:v>490</c:v>
                </c:pt>
                <c:pt idx="1940">
                  <c:v>490</c:v>
                </c:pt>
                <c:pt idx="1941">
                  <c:v>490</c:v>
                </c:pt>
                <c:pt idx="1942">
                  <c:v>490</c:v>
                </c:pt>
                <c:pt idx="1943">
                  <c:v>490</c:v>
                </c:pt>
                <c:pt idx="1944">
                  <c:v>490</c:v>
                </c:pt>
                <c:pt idx="1945">
                  <c:v>490</c:v>
                </c:pt>
                <c:pt idx="1946">
                  <c:v>490</c:v>
                </c:pt>
                <c:pt idx="1947">
                  <c:v>490</c:v>
                </c:pt>
                <c:pt idx="1948">
                  <c:v>490</c:v>
                </c:pt>
                <c:pt idx="1949">
                  <c:v>490</c:v>
                </c:pt>
                <c:pt idx="1950">
                  <c:v>490</c:v>
                </c:pt>
                <c:pt idx="1951">
                  <c:v>490</c:v>
                </c:pt>
                <c:pt idx="1952">
                  <c:v>490</c:v>
                </c:pt>
                <c:pt idx="1953">
                  <c:v>490</c:v>
                </c:pt>
                <c:pt idx="1954">
                  <c:v>490</c:v>
                </c:pt>
                <c:pt idx="1955">
                  <c:v>490</c:v>
                </c:pt>
                <c:pt idx="1956">
                  <c:v>490</c:v>
                </c:pt>
                <c:pt idx="1957">
                  <c:v>490</c:v>
                </c:pt>
                <c:pt idx="1958">
                  <c:v>490</c:v>
                </c:pt>
                <c:pt idx="1959">
                  <c:v>490</c:v>
                </c:pt>
                <c:pt idx="1960">
                  <c:v>490</c:v>
                </c:pt>
                <c:pt idx="1961">
                  <c:v>490</c:v>
                </c:pt>
                <c:pt idx="1962">
                  <c:v>490</c:v>
                </c:pt>
                <c:pt idx="1963">
                  <c:v>490</c:v>
                </c:pt>
                <c:pt idx="1964">
                  <c:v>490</c:v>
                </c:pt>
                <c:pt idx="1965">
                  <c:v>490</c:v>
                </c:pt>
                <c:pt idx="1966">
                  <c:v>490</c:v>
                </c:pt>
                <c:pt idx="1967">
                  <c:v>490</c:v>
                </c:pt>
                <c:pt idx="1968">
                  <c:v>490</c:v>
                </c:pt>
                <c:pt idx="1969">
                  <c:v>490</c:v>
                </c:pt>
                <c:pt idx="1970">
                  <c:v>490</c:v>
                </c:pt>
                <c:pt idx="1971">
                  <c:v>490</c:v>
                </c:pt>
                <c:pt idx="1972">
                  <c:v>490</c:v>
                </c:pt>
                <c:pt idx="1973">
                  <c:v>490</c:v>
                </c:pt>
                <c:pt idx="1974">
                  <c:v>490</c:v>
                </c:pt>
                <c:pt idx="1975">
                  <c:v>490</c:v>
                </c:pt>
                <c:pt idx="1976">
                  <c:v>490</c:v>
                </c:pt>
                <c:pt idx="1977">
                  <c:v>490</c:v>
                </c:pt>
                <c:pt idx="1978">
                  <c:v>490</c:v>
                </c:pt>
                <c:pt idx="1979">
                  <c:v>490</c:v>
                </c:pt>
                <c:pt idx="1980">
                  <c:v>490</c:v>
                </c:pt>
                <c:pt idx="1981">
                  <c:v>490</c:v>
                </c:pt>
                <c:pt idx="1982">
                  <c:v>490</c:v>
                </c:pt>
                <c:pt idx="1983">
                  <c:v>490</c:v>
                </c:pt>
                <c:pt idx="1984">
                  <c:v>490</c:v>
                </c:pt>
                <c:pt idx="1985">
                  <c:v>490</c:v>
                </c:pt>
                <c:pt idx="1986">
                  <c:v>490</c:v>
                </c:pt>
                <c:pt idx="1987">
                  <c:v>490</c:v>
                </c:pt>
                <c:pt idx="1988">
                  <c:v>490</c:v>
                </c:pt>
                <c:pt idx="1989">
                  <c:v>490</c:v>
                </c:pt>
                <c:pt idx="1990">
                  <c:v>490</c:v>
                </c:pt>
                <c:pt idx="1991">
                  <c:v>490</c:v>
                </c:pt>
                <c:pt idx="1992">
                  <c:v>490</c:v>
                </c:pt>
                <c:pt idx="1993">
                  <c:v>490</c:v>
                </c:pt>
                <c:pt idx="1994">
                  <c:v>490</c:v>
                </c:pt>
                <c:pt idx="1995">
                  <c:v>490</c:v>
                </c:pt>
                <c:pt idx="1996">
                  <c:v>490</c:v>
                </c:pt>
                <c:pt idx="1997">
                  <c:v>490</c:v>
                </c:pt>
                <c:pt idx="1998">
                  <c:v>490</c:v>
                </c:pt>
                <c:pt idx="1999">
                  <c:v>490</c:v>
                </c:pt>
                <c:pt idx="2000">
                  <c:v>530</c:v>
                </c:pt>
                <c:pt idx="2001">
                  <c:v>530</c:v>
                </c:pt>
                <c:pt idx="2002">
                  <c:v>530</c:v>
                </c:pt>
                <c:pt idx="2003">
                  <c:v>530</c:v>
                </c:pt>
                <c:pt idx="2004">
                  <c:v>530</c:v>
                </c:pt>
                <c:pt idx="2005">
                  <c:v>530</c:v>
                </c:pt>
                <c:pt idx="2006">
                  <c:v>530</c:v>
                </c:pt>
                <c:pt idx="2007">
                  <c:v>530</c:v>
                </c:pt>
                <c:pt idx="2008">
                  <c:v>530</c:v>
                </c:pt>
                <c:pt idx="2009">
                  <c:v>530</c:v>
                </c:pt>
                <c:pt idx="2010">
                  <c:v>530</c:v>
                </c:pt>
                <c:pt idx="2011">
                  <c:v>530</c:v>
                </c:pt>
                <c:pt idx="2012">
                  <c:v>530</c:v>
                </c:pt>
                <c:pt idx="2013">
                  <c:v>530</c:v>
                </c:pt>
                <c:pt idx="2014">
                  <c:v>530</c:v>
                </c:pt>
                <c:pt idx="2015">
                  <c:v>530</c:v>
                </c:pt>
                <c:pt idx="2016">
                  <c:v>530</c:v>
                </c:pt>
                <c:pt idx="2017">
                  <c:v>530</c:v>
                </c:pt>
                <c:pt idx="2018">
                  <c:v>530</c:v>
                </c:pt>
                <c:pt idx="2019">
                  <c:v>530</c:v>
                </c:pt>
                <c:pt idx="2020">
                  <c:v>530</c:v>
                </c:pt>
                <c:pt idx="2021">
                  <c:v>530</c:v>
                </c:pt>
                <c:pt idx="2022">
                  <c:v>530</c:v>
                </c:pt>
                <c:pt idx="2023">
                  <c:v>530</c:v>
                </c:pt>
                <c:pt idx="2024">
                  <c:v>530</c:v>
                </c:pt>
                <c:pt idx="2025">
                  <c:v>530</c:v>
                </c:pt>
                <c:pt idx="2026">
                  <c:v>530</c:v>
                </c:pt>
                <c:pt idx="2027">
                  <c:v>530</c:v>
                </c:pt>
                <c:pt idx="2028">
                  <c:v>530</c:v>
                </c:pt>
                <c:pt idx="2029">
                  <c:v>530</c:v>
                </c:pt>
                <c:pt idx="2030">
                  <c:v>530</c:v>
                </c:pt>
                <c:pt idx="2031">
                  <c:v>530</c:v>
                </c:pt>
                <c:pt idx="2032">
                  <c:v>530</c:v>
                </c:pt>
                <c:pt idx="2033">
                  <c:v>530</c:v>
                </c:pt>
                <c:pt idx="2034">
                  <c:v>530</c:v>
                </c:pt>
                <c:pt idx="2035">
                  <c:v>530</c:v>
                </c:pt>
                <c:pt idx="2036">
                  <c:v>530</c:v>
                </c:pt>
                <c:pt idx="2037">
                  <c:v>530</c:v>
                </c:pt>
                <c:pt idx="2038">
                  <c:v>530</c:v>
                </c:pt>
                <c:pt idx="2039">
                  <c:v>530</c:v>
                </c:pt>
                <c:pt idx="2040">
                  <c:v>530</c:v>
                </c:pt>
                <c:pt idx="2041">
                  <c:v>530</c:v>
                </c:pt>
                <c:pt idx="2042">
                  <c:v>530</c:v>
                </c:pt>
                <c:pt idx="2043">
                  <c:v>530</c:v>
                </c:pt>
                <c:pt idx="2044">
                  <c:v>530</c:v>
                </c:pt>
                <c:pt idx="2045">
                  <c:v>530</c:v>
                </c:pt>
                <c:pt idx="2046">
                  <c:v>530</c:v>
                </c:pt>
                <c:pt idx="2047">
                  <c:v>530</c:v>
                </c:pt>
                <c:pt idx="2048">
                  <c:v>530</c:v>
                </c:pt>
                <c:pt idx="2049">
                  <c:v>530</c:v>
                </c:pt>
                <c:pt idx="2050">
                  <c:v>530</c:v>
                </c:pt>
                <c:pt idx="2051">
                  <c:v>530</c:v>
                </c:pt>
                <c:pt idx="2052">
                  <c:v>530</c:v>
                </c:pt>
                <c:pt idx="2053">
                  <c:v>530</c:v>
                </c:pt>
                <c:pt idx="2054">
                  <c:v>530</c:v>
                </c:pt>
                <c:pt idx="2055">
                  <c:v>530</c:v>
                </c:pt>
                <c:pt idx="2056">
                  <c:v>530</c:v>
                </c:pt>
                <c:pt idx="2057">
                  <c:v>530</c:v>
                </c:pt>
                <c:pt idx="2058">
                  <c:v>530</c:v>
                </c:pt>
                <c:pt idx="2059">
                  <c:v>530</c:v>
                </c:pt>
                <c:pt idx="2060">
                  <c:v>530</c:v>
                </c:pt>
                <c:pt idx="2061">
                  <c:v>530</c:v>
                </c:pt>
                <c:pt idx="2062">
                  <c:v>530</c:v>
                </c:pt>
                <c:pt idx="2063">
                  <c:v>530</c:v>
                </c:pt>
                <c:pt idx="2064">
                  <c:v>530</c:v>
                </c:pt>
                <c:pt idx="2065">
                  <c:v>530</c:v>
                </c:pt>
                <c:pt idx="2066">
                  <c:v>530</c:v>
                </c:pt>
                <c:pt idx="2067">
                  <c:v>530</c:v>
                </c:pt>
                <c:pt idx="2068">
                  <c:v>530</c:v>
                </c:pt>
                <c:pt idx="2069">
                  <c:v>530</c:v>
                </c:pt>
                <c:pt idx="2070">
                  <c:v>530</c:v>
                </c:pt>
                <c:pt idx="2071">
                  <c:v>530</c:v>
                </c:pt>
                <c:pt idx="2072">
                  <c:v>530</c:v>
                </c:pt>
                <c:pt idx="2073">
                  <c:v>530</c:v>
                </c:pt>
                <c:pt idx="2074">
                  <c:v>530</c:v>
                </c:pt>
                <c:pt idx="2075">
                  <c:v>530</c:v>
                </c:pt>
                <c:pt idx="2076">
                  <c:v>530</c:v>
                </c:pt>
                <c:pt idx="2077">
                  <c:v>530</c:v>
                </c:pt>
                <c:pt idx="2078">
                  <c:v>530</c:v>
                </c:pt>
                <c:pt idx="2079">
                  <c:v>530</c:v>
                </c:pt>
                <c:pt idx="2080">
                  <c:v>530</c:v>
                </c:pt>
                <c:pt idx="2081">
                  <c:v>530</c:v>
                </c:pt>
                <c:pt idx="2082">
                  <c:v>530</c:v>
                </c:pt>
                <c:pt idx="2083">
                  <c:v>530</c:v>
                </c:pt>
                <c:pt idx="2084">
                  <c:v>530</c:v>
                </c:pt>
                <c:pt idx="2085">
                  <c:v>530</c:v>
                </c:pt>
                <c:pt idx="2086">
                  <c:v>530</c:v>
                </c:pt>
                <c:pt idx="2087">
                  <c:v>530</c:v>
                </c:pt>
                <c:pt idx="2088">
                  <c:v>530</c:v>
                </c:pt>
                <c:pt idx="2089">
                  <c:v>530</c:v>
                </c:pt>
                <c:pt idx="2090">
                  <c:v>530</c:v>
                </c:pt>
                <c:pt idx="2091">
                  <c:v>530</c:v>
                </c:pt>
                <c:pt idx="2092">
                  <c:v>530</c:v>
                </c:pt>
                <c:pt idx="2093">
                  <c:v>530</c:v>
                </c:pt>
                <c:pt idx="2094">
                  <c:v>530</c:v>
                </c:pt>
                <c:pt idx="2095">
                  <c:v>530</c:v>
                </c:pt>
                <c:pt idx="2096">
                  <c:v>530</c:v>
                </c:pt>
                <c:pt idx="2097">
                  <c:v>530</c:v>
                </c:pt>
                <c:pt idx="2098">
                  <c:v>530</c:v>
                </c:pt>
                <c:pt idx="2099">
                  <c:v>530</c:v>
                </c:pt>
                <c:pt idx="2100">
                  <c:v>580</c:v>
                </c:pt>
                <c:pt idx="2101">
                  <c:v>580</c:v>
                </c:pt>
                <c:pt idx="2102">
                  <c:v>580</c:v>
                </c:pt>
                <c:pt idx="2103">
                  <c:v>580</c:v>
                </c:pt>
                <c:pt idx="2104">
                  <c:v>580</c:v>
                </c:pt>
                <c:pt idx="2105">
                  <c:v>580</c:v>
                </c:pt>
                <c:pt idx="2106">
                  <c:v>580</c:v>
                </c:pt>
                <c:pt idx="2107">
                  <c:v>580</c:v>
                </c:pt>
                <c:pt idx="2108">
                  <c:v>580</c:v>
                </c:pt>
                <c:pt idx="2109">
                  <c:v>580</c:v>
                </c:pt>
                <c:pt idx="2110">
                  <c:v>580</c:v>
                </c:pt>
                <c:pt idx="2111">
                  <c:v>580</c:v>
                </c:pt>
                <c:pt idx="2112">
                  <c:v>580</c:v>
                </c:pt>
                <c:pt idx="2113">
                  <c:v>580</c:v>
                </c:pt>
                <c:pt idx="2114">
                  <c:v>580</c:v>
                </c:pt>
                <c:pt idx="2115">
                  <c:v>580</c:v>
                </c:pt>
                <c:pt idx="2116">
                  <c:v>580</c:v>
                </c:pt>
                <c:pt idx="2117">
                  <c:v>580</c:v>
                </c:pt>
                <c:pt idx="2118">
                  <c:v>580</c:v>
                </c:pt>
                <c:pt idx="2119">
                  <c:v>580</c:v>
                </c:pt>
                <c:pt idx="2120">
                  <c:v>580</c:v>
                </c:pt>
                <c:pt idx="2121">
                  <c:v>580</c:v>
                </c:pt>
                <c:pt idx="2122">
                  <c:v>580</c:v>
                </c:pt>
                <c:pt idx="2123">
                  <c:v>580</c:v>
                </c:pt>
                <c:pt idx="2124">
                  <c:v>580</c:v>
                </c:pt>
                <c:pt idx="2125">
                  <c:v>580</c:v>
                </c:pt>
                <c:pt idx="2126">
                  <c:v>580</c:v>
                </c:pt>
                <c:pt idx="2127">
                  <c:v>580</c:v>
                </c:pt>
                <c:pt idx="2128">
                  <c:v>580</c:v>
                </c:pt>
                <c:pt idx="2129">
                  <c:v>580</c:v>
                </c:pt>
                <c:pt idx="2130">
                  <c:v>580</c:v>
                </c:pt>
                <c:pt idx="2131">
                  <c:v>580</c:v>
                </c:pt>
                <c:pt idx="2132">
                  <c:v>580</c:v>
                </c:pt>
                <c:pt idx="2133">
                  <c:v>580</c:v>
                </c:pt>
                <c:pt idx="2134">
                  <c:v>580</c:v>
                </c:pt>
                <c:pt idx="2135">
                  <c:v>580</c:v>
                </c:pt>
                <c:pt idx="2136">
                  <c:v>580</c:v>
                </c:pt>
                <c:pt idx="2137">
                  <c:v>580</c:v>
                </c:pt>
                <c:pt idx="2138">
                  <c:v>580</c:v>
                </c:pt>
                <c:pt idx="2139">
                  <c:v>580</c:v>
                </c:pt>
                <c:pt idx="2140">
                  <c:v>580</c:v>
                </c:pt>
                <c:pt idx="2141">
                  <c:v>580</c:v>
                </c:pt>
                <c:pt idx="2142">
                  <c:v>580</c:v>
                </c:pt>
                <c:pt idx="2143">
                  <c:v>580</c:v>
                </c:pt>
                <c:pt idx="2144">
                  <c:v>580</c:v>
                </c:pt>
                <c:pt idx="2145">
                  <c:v>580</c:v>
                </c:pt>
                <c:pt idx="2146">
                  <c:v>580</c:v>
                </c:pt>
                <c:pt idx="2147">
                  <c:v>580</c:v>
                </c:pt>
                <c:pt idx="2148">
                  <c:v>580</c:v>
                </c:pt>
                <c:pt idx="2149">
                  <c:v>580</c:v>
                </c:pt>
                <c:pt idx="2150">
                  <c:v>580</c:v>
                </c:pt>
                <c:pt idx="2151">
                  <c:v>580</c:v>
                </c:pt>
                <c:pt idx="2152">
                  <c:v>580</c:v>
                </c:pt>
                <c:pt idx="2153">
                  <c:v>580</c:v>
                </c:pt>
                <c:pt idx="2154">
                  <c:v>580</c:v>
                </c:pt>
                <c:pt idx="2155">
                  <c:v>580</c:v>
                </c:pt>
                <c:pt idx="2156">
                  <c:v>580</c:v>
                </c:pt>
                <c:pt idx="2157">
                  <c:v>580</c:v>
                </c:pt>
                <c:pt idx="2158">
                  <c:v>580</c:v>
                </c:pt>
                <c:pt idx="2159">
                  <c:v>580</c:v>
                </c:pt>
                <c:pt idx="2160">
                  <c:v>580</c:v>
                </c:pt>
                <c:pt idx="2161">
                  <c:v>580</c:v>
                </c:pt>
                <c:pt idx="2162">
                  <c:v>580</c:v>
                </c:pt>
                <c:pt idx="2163">
                  <c:v>580</c:v>
                </c:pt>
                <c:pt idx="2164">
                  <c:v>580</c:v>
                </c:pt>
                <c:pt idx="2165">
                  <c:v>580</c:v>
                </c:pt>
                <c:pt idx="2166">
                  <c:v>580</c:v>
                </c:pt>
                <c:pt idx="2167">
                  <c:v>580</c:v>
                </c:pt>
                <c:pt idx="2168">
                  <c:v>580</c:v>
                </c:pt>
                <c:pt idx="2169">
                  <c:v>580</c:v>
                </c:pt>
                <c:pt idx="2170">
                  <c:v>580</c:v>
                </c:pt>
                <c:pt idx="2171">
                  <c:v>580</c:v>
                </c:pt>
                <c:pt idx="2172">
                  <c:v>580</c:v>
                </c:pt>
                <c:pt idx="2173">
                  <c:v>580</c:v>
                </c:pt>
                <c:pt idx="2174">
                  <c:v>580</c:v>
                </c:pt>
                <c:pt idx="2175">
                  <c:v>580</c:v>
                </c:pt>
                <c:pt idx="2176">
                  <c:v>580</c:v>
                </c:pt>
                <c:pt idx="2177">
                  <c:v>580</c:v>
                </c:pt>
                <c:pt idx="2178">
                  <c:v>580</c:v>
                </c:pt>
                <c:pt idx="2179">
                  <c:v>580</c:v>
                </c:pt>
                <c:pt idx="2180">
                  <c:v>580</c:v>
                </c:pt>
                <c:pt idx="2181">
                  <c:v>580</c:v>
                </c:pt>
                <c:pt idx="2182">
                  <c:v>580</c:v>
                </c:pt>
                <c:pt idx="2183">
                  <c:v>580</c:v>
                </c:pt>
                <c:pt idx="2184">
                  <c:v>580</c:v>
                </c:pt>
                <c:pt idx="2185">
                  <c:v>580</c:v>
                </c:pt>
                <c:pt idx="2186">
                  <c:v>580</c:v>
                </c:pt>
                <c:pt idx="2187">
                  <c:v>580</c:v>
                </c:pt>
                <c:pt idx="2188">
                  <c:v>580</c:v>
                </c:pt>
                <c:pt idx="2189">
                  <c:v>580</c:v>
                </c:pt>
                <c:pt idx="2190">
                  <c:v>580</c:v>
                </c:pt>
                <c:pt idx="2191">
                  <c:v>580</c:v>
                </c:pt>
                <c:pt idx="2192">
                  <c:v>580</c:v>
                </c:pt>
                <c:pt idx="2193">
                  <c:v>580</c:v>
                </c:pt>
                <c:pt idx="2194">
                  <c:v>580</c:v>
                </c:pt>
                <c:pt idx="2195">
                  <c:v>580</c:v>
                </c:pt>
                <c:pt idx="2196">
                  <c:v>580</c:v>
                </c:pt>
                <c:pt idx="2197">
                  <c:v>580</c:v>
                </c:pt>
                <c:pt idx="2198">
                  <c:v>580</c:v>
                </c:pt>
                <c:pt idx="2199">
                  <c:v>580</c:v>
                </c:pt>
                <c:pt idx="2200">
                  <c:v>500</c:v>
                </c:pt>
                <c:pt idx="2201">
                  <c:v>500</c:v>
                </c:pt>
                <c:pt idx="2202">
                  <c:v>500</c:v>
                </c:pt>
                <c:pt idx="2203">
                  <c:v>500</c:v>
                </c:pt>
                <c:pt idx="2204">
                  <c:v>500</c:v>
                </c:pt>
                <c:pt idx="2205">
                  <c:v>500</c:v>
                </c:pt>
                <c:pt idx="2206">
                  <c:v>500</c:v>
                </c:pt>
                <c:pt idx="2207">
                  <c:v>500</c:v>
                </c:pt>
                <c:pt idx="2208">
                  <c:v>500</c:v>
                </c:pt>
                <c:pt idx="2209">
                  <c:v>500</c:v>
                </c:pt>
                <c:pt idx="2210">
                  <c:v>500</c:v>
                </c:pt>
                <c:pt idx="2211">
                  <c:v>500</c:v>
                </c:pt>
                <c:pt idx="2212">
                  <c:v>500</c:v>
                </c:pt>
                <c:pt idx="2213">
                  <c:v>500</c:v>
                </c:pt>
                <c:pt idx="2214">
                  <c:v>500</c:v>
                </c:pt>
                <c:pt idx="2215">
                  <c:v>500</c:v>
                </c:pt>
                <c:pt idx="2216">
                  <c:v>500</c:v>
                </c:pt>
                <c:pt idx="2217">
                  <c:v>500</c:v>
                </c:pt>
                <c:pt idx="2218">
                  <c:v>500</c:v>
                </c:pt>
                <c:pt idx="2219">
                  <c:v>500</c:v>
                </c:pt>
                <c:pt idx="2220">
                  <c:v>500</c:v>
                </c:pt>
                <c:pt idx="2221">
                  <c:v>500</c:v>
                </c:pt>
                <c:pt idx="2222">
                  <c:v>500</c:v>
                </c:pt>
                <c:pt idx="2223">
                  <c:v>500</c:v>
                </c:pt>
                <c:pt idx="2224">
                  <c:v>500</c:v>
                </c:pt>
                <c:pt idx="2225">
                  <c:v>500</c:v>
                </c:pt>
                <c:pt idx="2226">
                  <c:v>500</c:v>
                </c:pt>
                <c:pt idx="2227">
                  <c:v>500</c:v>
                </c:pt>
                <c:pt idx="2228">
                  <c:v>500</c:v>
                </c:pt>
                <c:pt idx="2229">
                  <c:v>500</c:v>
                </c:pt>
                <c:pt idx="2230">
                  <c:v>500</c:v>
                </c:pt>
                <c:pt idx="2231">
                  <c:v>500</c:v>
                </c:pt>
                <c:pt idx="2232">
                  <c:v>500</c:v>
                </c:pt>
                <c:pt idx="2233">
                  <c:v>500</c:v>
                </c:pt>
                <c:pt idx="2234">
                  <c:v>500</c:v>
                </c:pt>
                <c:pt idx="2235">
                  <c:v>500</c:v>
                </c:pt>
                <c:pt idx="2236">
                  <c:v>500</c:v>
                </c:pt>
                <c:pt idx="2237">
                  <c:v>500</c:v>
                </c:pt>
                <c:pt idx="2238">
                  <c:v>500</c:v>
                </c:pt>
                <c:pt idx="2239">
                  <c:v>500</c:v>
                </c:pt>
                <c:pt idx="2240">
                  <c:v>500</c:v>
                </c:pt>
                <c:pt idx="2241">
                  <c:v>500</c:v>
                </c:pt>
                <c:pt idx="2242">
                  <c:v>500</c:v>
                </c:pt>
                <c:pt idx="2243">
                  <c:v>500</c:v>
                </c:pt>
                <c:pt idx="2244">
                  <c:v>500</c:v>
                </c:pt>
                <c:pt idx="2245">
                  <c:v>500</c:v>
                </c:pt>
                <c:pt idx="2246">
                  <c:v>500</c:v>
                </c:pt>
                <c:pt idx="2247">
                  <c:v>500</c:v>
                </c:pt>
                <c:pt idx="2248">
                  <c:v>500</c:v>
                </c:pt>
                <c:pt idx="2249">
                  <c:v>500</c:v>
                </c:pt>
                <c:pt idx="2250">
                  <c:v>500</c:v>
                </c:pt>
                <c:pt idx="2251">
                  <c:v>500</c:v>
                </c:pt>
                <c:pt idx="2252">
                  <c:v>500</c:v>
                </c:pt>
                <c:pt idx="2253">
                  <c:v>500</c:v>
                </c:pt>
                <c:pt idx="2254">
                  <c:v>500</c:v>
                </c:pt>
                <c:pt idx="2255">
                  <c:v>500</c:v>
                </c:pt>
                <c:pt idx="2256">
                  <c:v>500</c:v>
                </c:pt>
                <c:pt idx="2257">
                  <c:v>500</c:v>
                </c:pt>
                <c:pt idx="2258">
                  <c:v>500</c:v>
                </c:pt>
                <c:pt idx="2259">
                  <c:v>500</c:v>
                </c:pt>
                <c:pt idx="2260">
                  <c:v>500</c:v>
                </c:pt>
                <c:pt idx="2261">
                  <c:v>500</c:v>
                </c:pt>
                <c:pt idx="2262">
                  <c:v>500</c:v>
                </c:pt>
                <c:pt idx="2263">
                  <c:v>500</c:v>
                </c:pt>
                <c:pt idx="2264">
                  <c:v>500</c:v>
                </c:pt>
                <c:pt idx="2265">
                  <c:v>500</c:v>
                </c:pt>
                <c:pt idx="2266">
                  <c:v>500</c:v>
                </c:pt>
                <c:pt idx="2267">
                  <c:v>500</c:v>
                </c:pt>
                <c:pt idx="2268">
                  <c:v>500</c:v>
                </c:pt>
                <c:pt idx="2269">
                  <c:v>500</c:v>
                </c:pt>
                <c:pt idx="2270">
                  <c:v>500</c:v>
                </c:pt>
                <c:pt idx="2271">
                  <c:v>500</c:v>
                </c:pt>
                <c:pt idx="2272">
                  <c:v>500</c:v>
                </c:pt>
                <c:pt idx="2273">
                  <c:v>500</c:v>
                </c:pt>
                <c:pt idx="2274">
                  <c:v>500</c:v>
                </c:pt>
                <c:pt idx="2275">
                  <c:v>500</c:v>
                </c:pt>
                <c:pt idx="2276">
                  <c:v>500</c:v>
                </c:pt>
                <c:pt idx="2277">
                  <c:v>500</c:v>
                </c:pt>
                <c:pt idx="2278">
                  <c:v>500</c:v>
                </c:pt>
                <c:pt idx="2279">
                  <c:v>500</c:v>
                </c:pt>
                <c:pt idx="2280">
                  <c:v>500</c:v>
                </c:pt>
                <c:pt idx="2281">
                  <c:v>500</c:v>
                </c:pt>
                <c:pt idx="2282">
                  <c:v>500</c:v>
                </c:pt>
                <c:pt idx="2283">
                  <c:v>500</c:v>
                </c:pt>
                <c:pt idx="2284">
                  <c:v>500</c:v>
                </c:pt>
                <c:pt idx="2285">
                  <c:v>500</c:v>
                </c:pt>
                <c:pt idx="2286">
                  <c:v>500</c:v>
                </c:pt>
                <c:pt idx="2287">
                  <c:v>500</c:v>
                </c:pt>
                <c:pt idx="2288">
                  <c:v>500</c:v>
                </c:pt>
                <c:pt idx="2289">
                  <c:v>500</c:v>
                </c:pt>
                <c:pt idx="2290">
                  <c:v>500</c:v>
                </c:pt>
                <c:pt idx="2291">
                  <c:v>500</c:v>
                </c:pt>
                <c:pt idx="2292">
                  <c:v>500</c:v>
                </c:pt>
                <c:pt idx="2293">
                  <c:v>500</c:v>
                </c:pt>
                <c:pt idx="2294">
                  <c:v>500</c:v>
                </c:pt>
                <c:pt idx="2295">
                  <c:v>500</c:v>
                </c:pt>
                <c:pt idx="2296">
                  <c:v>500</c:v>
                </c:pt>
                <c:pt idx="2297">
                  <c:v>500</c:v>
                </c:pt>
                <c:pt idx="2298">
                  <c:v>500</c:v>
                </c:pt>
                <c:pt idx="2299">
                  <c:v>500</c:v>
                </c:pt>
                <c:pt idx="2300">
                  <c:v>290</c:v>
                </c:pt>
                <c:pt idx="2301">
                  <c:v>290</c:v>
                </c:pt>
                <c:pt idx="2302">
                  <c:v>290</c:v>
                </c:pt>
                <c:pt idx="2303">
                  <c:v>290</c:v>
                </c:pt>
                <c:pt idx="2304">
                  <c:v>290</c:v>
                </c:pt>
                <c:pt idx="2305">
                  <c:v>290</c:v>
                </c:pt>
                <c:pt idx="2306">
                  <c:v>290</c:v>
                </c:pt>
                <c:pt idx="2307">
                  <c:v>290</c:v>
                </c:pt>
                <c:pt idx="2308">
                  <c:v>290</c:v>
                </c:pt>
                <c:pt idx="2309">
                  <c:v>290</c:v>
                </c:pt>
                <c:pt idx="2310">
                  <c:v>290</c:v>
                </c:pt>
                <c:pt idx="2311">
                  <c:v>290</c:v>
                </c:pt>
                <c:pt idx="2312">
                  <c:v>290</c:v>
                </c:pt>
                <c:pt idx="2313">
                  <c:v>290</c:v>
                </c:pt>
                <c:pt idx="2314">
                  <c:v>290</c:v>
                </c:pt>
                <c:pt idx="2315">
                  <c:v>290</c:v>
                </c:pt>
                <c:pt idx="2316">
                  <c:v>290</c:v>
                </c:pt>
                <c:pt idx="2317">
                  <c:v>290</c:v>
                </c:pt>
                <c:pt idx="2318">
                  <c:v>290</c:v>
                </c:pt>
                <c:pt idx="2319">
                  <c:v>290</c:v>
                </c:pt>
                <c:pt idx="2320">
                  <c:v>290</c:v>
                </c:pt>
                <c:pt idx="2321">
                  <c:v>290</c:v>
                </c:pt>
                <c:pt idx="2322">
                  <c:v>290</c:v>
                </c:pt>
                <c:pt idx="2323">
                  <c:v>290</c:v>
                </c:pt>
                <c:pt idx="2324">
                  <c:v>290</c:v>
                </c:pt>
                <c:pt idx="2325">
                  <c:v>290</c:v>
                </c:pt>
                <c:pt idx="2326">
                  <c:v>290</c:v>
                </c:pt>
                <c:pt idx="2327">
                  <c:v>290</c:v>
                </c:pt>
                <c:pt idx="2328">
                  <c:v>290</c:v>
                </c:pt>
                <c:pt idx="2329">
                  <c:v>290</c:v>
                </c:pt>
                <c:pt idx="2330">
                  <c:v>290</c:v>
                </c:pt>
                <c:pt idx="2331">
                  <c:v>290</c:v>
                </c:pt>
                <c:pt idx="2332">
                  <c:v>290</c:v>
                </c:pt>
                <c:pt idx="2333">
                  <c:v>290</c:v>
                </c:pt>
                <c:pt idx="2334">
                  <c:v>290</c:v>
                </c:pt>
                <c:pt idx="2335">
                  <c:v>290</c:v>
                </c:pt>
                <c:pt idx="2336">
                  <c:v>290</c:v>
                </c:pt>
                <c:pt idx="2337">
                  <c:v>290</c:v>
                </c:pt>
                <c:pt idx="2338">
                  <c:v>290</c:v>
                </c:pt>
                <c:pt idx="2339">
                  <c:v>290</c:v>
                </c:pt>
                <c:pt idx="2340">
                  <c:v>290</c:v>
                </c:pt>
                <c:pt idx="2341">
                  <c:v>290</c:v>
                </c:pt>
                <c:pt idx="2342">
                  <c:v>290</c:v>
                </c:pt>
                <c:pt idx="2343">
                  <c:v>290</c:v>
                </c:pt>
                <c:pt idx="2344">
                  <c:v>290</c:v>
                </c:pt>
                <c:pt idx="2345">
                  <c:v>290</c:v>
                </c:pt>
                <c:pt idx="2346">
                  <c:v>290</c:v>
                </c:pt>
                <c:pt idx="2347">
                  <c:v>290</c:v>
                </c:pt>
                <c:pt idx="2348">
                  <c:v>290</c:v>
                </c:pt>
                <c:pt idx="2349">
                  <c:v>290</c:v>
                </c:pt>
                <c:pt idx="2350">
                  <c:v>290</c:v>
                </c:pt>
                <c:pt idx="2351">
                  <c:v>290</c:v>
                </c:pt>
                <c:pt idx="2352">
                  <c:v>290</c:v>
                </c:pt>
                <c:pt idx="2353">
                  <c:v>290</c:v>
                </c:pt>
                <c:pt idx="2354">
                  <c:v>290</c:v>
                </c:pt>
                <c:pt idx="2355">
                  <c:v>290</c:v>
                </c:pt>
                <c:pt idx="2356">
                  <c:v>290</c:v>
                </c:pt>
                <c:pt idx="2357">
                  <c:v>290</c:v>
                </c:pt>
                <c:pt idx="2358">
                  <c:v>290</c:v>
                </c:pt>
                <c:pt idx="2359">
                  <c:v>290</c:v>
                </c:pt>
                <c:pt idx="2360">
                  <c:v>290</c:v>
                </c:pt>
                <c:pt idx="2361">
                  <c:v>290</c:v>
                </c:pt>
                <c:pt idx="2362">
                  <c:v>290</c:v>
                </c:pt>
                <c:pt idx="2363">
                  <c:v>290</c:v>
                </c:pt>
                <c:pt idx="2364">
                  <c:v>290</c:v>
                </c:pt>
                <c:pt idx="2365">
                  <c:v>290</c:v>
                </c:pt>
                <c:pt idx="2366">
                  <c:v>290</c:v>
                </c:pt>
                <c:pt idx="2367">
                  <c:v>290</c:v>
                </c:pt>
                <c:pt idx="2368">
                  <c:v>290</c:v>
                </c:pt>
                <c:pt idx="2369">
                  <c:v>290</c:v>
                </c:pt>
                <c:pt idx="2370">
                  <c:v>290</c:v>
                </c:pt>
                <c:pt idx="2371">
                  <c:v>290</c:v>
                </c:pt>
                <c:pt idx="2372">
                  <c:v>290</c:v>
                </c:pt>
                <c:pt idx="2373">
                  <c:v>290</c:v>
                </c:pt>
                <c:pt idx="2374">
                  <c:v>290</c:v>
                </c:pt>
                <c:pt idx="2375">
                  <c:v>290</c:v>
                </c:pt>
                <c:pt idx="2376">
                  <c:v>290</c:v>
                </c:pt>
                <c:pt idx="2377">
                  <c:v>290</c:v>
                </c:pt>
                <c:pt idx="2378">
                  <c:v>290</c:v>
                </c:pt>
                <c:pt idx="2379">
                  <c:v>290</c:v>
                </c:pt>
                <c:pt idx="2380">
                  <c:v>290</c:v>
                </c:pt>
                <c:pt idx="2381">
                  <c:v>290</c:v>
                </c:pt>
                <c:pt idx="2382">
                  <c:v>290</c:v>
                </c:pt>
                <c:pt idx="2383">
                  <c:v>290</c:v>
                </c:pt>
                <c:pt idx="2384">
                  <c:v>290</c:v>
                </c:pt>
                <c:pt idx="2385">
                  <c:v>290</c:v>
                </c:pt>
                <c:pt idx="2386">
                  <c:v>290</c:v>
                </c:pt>
                <c:pt idx="2387">
                  <c:v>290</c:v>
                </c:pt>
                <c:pt idx="2388">
                  <c:v>290</c:v>
                </c:pt>
                <c:pt idx="2389">
                  <c:v>290</c:v>
                </c:pt>
                <c:pt idx="2390">
                  <c:v>290</c:v>
                </c:pt>
                <c:pt idx="2391">
                  <c:v>290</c:v>
                </c:pt>
                <c:pt idx="2392">
                  <c:v>290</c:v>
                </c:pt>
                <c:pt idx="2393">
                  <c:v>290</c:v>
                </c:pt>
                <c:pt idx="2394">
                  <c:v>290</c:v>
                </c:pt>
                <c:pt idx="2395">
                  <c:v>290</c:v>
                </c:pt>
                <c:pt idx="2396">
                  <c:v>290</c:v>
                </c:pt>
                <c:pt idx="2397">
                  <c:v>290</c:v>
                </c:pt>
                <c:pt idx="2398">
                  <c:v>290</c:v>
                </c:pt>
                <c:pt idx="2399">
                  <c:v>290</c:v>
                </c:pt>
                <c:pt idx="2400">
                  <c:v>100</c:v>
                </c:pt>
                <c:pt idx="2401">
                  <c:v>100</c:v>
                </c:pt>
                <c:pt idx="2402">
                  <c:v>100</c:v>
                </c:pt>
                <c:pt idx="2403">
                  <c:v>100</c:v>
                </c:pt>
                <c:pt idx="2404">
                  <c:v>100</c:v>
                </c:pt>
                <c:pt idx="2405">
                  <c:v>100</c:v>
                </c:pt>
                <c:pt idx="2406">
                  <c:v>100</c:v>
                </c:pt>
                <c:pt idx="2407">
                  <c:v>100</c:v>
                </c:pt>
                <c:pt idx="2408">
                  <c:v>100</c:v>
                </c:pt>
                <c:pt idx="2409">
                  <c:v>100</c:v>
                </c:pt>
                <c:pt idx="2410">
                  <c:v>100</c:v>
                </c:pt>
                <c:pt idx="2411">
                  <c:v>100</c:v>
                </c:pt>
                <c:pt idx="2412">
                  <c:v>100</c:v>
                </c:pt>
                <c:pt idx="2413">
                  <c:v>100</c:v>
                </c:pt>
                <c:pt idx="2414">
                  <c:v>100</c:v>
                </c:pt>
                <c:pt idx="2415">
                  <c:v>100</c:v>
                </c:pt>
                <c:pt idx="2416">
                  <c:v>100</c:v>
                </c:pt>
                <c:pt idx="2417">
                  <c:v>100</c:v>
                </c:pt>
                <c:pt idx="2418">
                  <c:v>100</c:v>
                </c:pt>
                <c:pt idx="2419">
                  <c:v>100</c:v>
                </c:pt>
                <c:pt idx="2420">
                  <c:v>100</c:v>
                </c:pt>
                <c:pt idx="2421">
                  <c:v>100</c:v>
                </c:pt>
                <c:pt idx="2422">
                  <c:v>100</c:v>
                </c:pt>
                <c:pt idx="2423">
                  <c:v>100</c:v>
                </c:pt>
                <c:pt idx="2424">
                  <c:v>100</c:v>
                </c:pt>
                <c:pt idx="2425">
                  <c:v>100</c:v>
                </c:pt>
                <c:pt idx="2426">
                  <c:v>100</c:v>
                </c:pt>
                <c:pt idx="2427">
                  <c:v>100</c:v>
                </c:pt>
                <c:pt idx="2428">
                  <c:v>100</c:v>
                </c:pt>
                <c:pt idx="2429">
                  <c:v>100</c:v>
                </c:pt>
                <c:pt idx="2430">
                  <c:v>100</c:v>
                </c:pt>
                <c:pt idx="2431">
                  <c:v>100</c:v>
                </c:pt>
                <c:pt idx="2432">
                  <c:v>100</c:v>
                </c:pt>
                <c:pt idx="2433">
                  <c:v>100</c:v>
                </c:pt>
                <c:pt idx="2434">
                  <c:v>100</c:v>
                </c:pt>
                <c:pt idx="2435">
                  <c:v>100</c:v>
                </c:pt>
                <c:pt idx="2436">
                  <c:v>100</c:v>
                </c:pt>
                <c:pt idx="2437">
                  <c:v>100</c:v>
                </c:pt>
                <c:pt idx="2438">
                  <c:v>100</c:v>
                </c:pt>
                <c:pt idx="2439">
                  <c:v>100</c:v>
                </c:pt>
                <c:pt idx="2440">
                  <c:v>100</c:v>
                </c:pt>
                <c:pt idx="2441">
                  <c:v>100</c:v>
                </c:pt>
                <c:pt idx="2442">
                  <c:v>100</c:v>
                </c:pt>
                <c:pt idx="2443">
                  <c:v>100</c:v>
                </c:pt>
                <c:pt idx="2444">
                  <c:v>100</c:v>
                </c:pt>
                <c:pt idx="2445">
                  <c:v>100</c:v>
                </c:pt>
                <c:pt idx="2446">
                  <c:v>100</c:v>
                </c:pt>
                <c:pt idx="2447">
                  <c:v>100</c:v>
                </c:pt>
                <c:pt idx="2448">
                  <c:v>100</c:v>
                </c:pt>
                <c:pt idx="2449">
                  <c:v>100</c:v>
                </c:pt>
                <c:pt idx="2450">
                  <c:v>100</c:v>
                </c:pt>
                <c:pt idx="2451">
                  <c:v>100</c:v>
                </c:pt>
                <c:pt idx="2452">
                  <c:v>100</c:v>
                </c:pt>
                <c:pt idx="2453">
                  <c:v>100</c:v>
                </c:pt>
                <c:pt idx="2454">
                  <c:v>100</c:v>
                </c:pt>
                <c:pt idx="2455">
                  <c:v>100</c:v>
                </c:pt>
                <c:pt idx="2456">
                  <c:v>100</c:v>
                </c:pt>
                <c:pt idx="2457">
                  <c:v>100</c:v>
                </c:pt>
                <c:pt idx="2458">
                  <c:v>100</c:v>
                </c:pt>
                <c:pt idx="2459">
                  <c:v>100</c:v>
                </c:pt>
                <c:pt idx="2460">
                  <c:v>100</c:v>
                </c:pt>
                <c:pt idx="2461">
                  <c:v>100</c:v>
                </c:pt>
                <c:pt idx="2462">
                  <c:v>100</c:v>
                </c:pt>
                <c:pt idx="2463">
                  <c:v>100</c:v>
                </c:pt>
                <c:pt idx="2464">
                  <c:v>100</c:v>
                </c:pt>
                <c:pt idx="2465">
                  <c:v>100</c:v>
                </c:pt>
                <c:pt idx="2466">
                  <c:v>100</c:v>
                </c:pt>
                <c:pt idx="2467">
                  <c:v>100</c:v>
                </c:pt>
                <c:pt idx="2468">
                  <c:v>100</c:v>
                </c:pt>
                <c:pt idx="2469">
                  <c:v>100</c:v>
                </c:pt>
                <c:pt idx="2470">
                  <c:v>100</c:v>
                </c:pt>
                <c:pt idx="2471">
                  <c:v>100</c:v>
                </c:pt>
                <c:pt idx="2472">
                  <c:v>100</c:v>
                </c:pt>
                <c:pt idx="2473">
                  <c:v>100</c:v>
                </c:pt>
                <c:pt idx="2474">
                  <c:v>100</c:v>
                </c:pt>
                <c:pt idx="2475">
                  <c:v>100</c:v>
                </c:pt>
                <c:pt idx="2476">
                  <c:v>100</c:v>
                </c:pt>
                <c:pt idx="2477">
                  <c:v>100</c:v>
                </c:pt>
                <c:pt idx="2478">
                  <c:v>100</c:v>
                </c:pt>
                <c:pt idx="2479">
                  <c:v>100</c:v>
                </c:pt>
                <c:pt idx="2480">
                  <c:v>100</c:v>
                </c:pt>
                <c:pt idx="2481">
                  <c:v>100</c:v>
                </c:pt>
                <c:pt idx="2482">
                  <c:v>100</c:v>
                </c:pt>
                <c:pt idx="2483">
                  <c:v>100</c:v>
                </c:pt>
                <c:pt idx="2484">
                  <c:v>100</c:v>
                </c:pt>
                <c:pt idx="2485">
                  <c:v>100</c:v>
                </c:pt>
                <c:pt idx="2486">
                  <c:v>100</c:v>
                </c:pt>
                <c:pt idx="2487">
                  <c:v>100</c:v>
                </c:pt>
                <c:pt idx="2488">
                  <c:v>100</c:v>
                </c:pt>
                <c:pt idx="2489">
                  <c:v>100</c:v>
                </c:pt>
                <c:pt idx="2490">
                  <c:v>100</c:v>
                </c:pt>
                <c:pt idx="2491">
                  <c:v>100</c:v>
                </c:pt>
                <c:pt idx="2492">
                  <c:v>100</c:v>
                </c:pt>
                <c:pt idx="2493">
                  <c:v>100</c:v>
                </c:pt>
                <c:pt idx="2494">
                  <c:v>100</c:v>
                </c:pt>
                <c:pt idx="2495">
                  <c:v>100</c:v>
                </c:pt>
                <c:pt idx="2496">
                  <c:v>100</c:v>
                </c:pt>
                <c:pt idx="2497">
                  <c:v>100</c:v>
                </c:pt>
                <c:pt idx="2498">
                  <c:v>100</c:v>
                </c:pt>
                <c:pt idx="2499">
                  <c:v>100</c:v>
                </c:pt>
                <c:pt idx="2500">
                  <c:v>410</c:v>
                </c:pt>
                <c:pt idx="2501">
                  <c:v>410</c:v>
                </c:pt>
                <c:pt idx="2502">
                  <c:v>410</c:v>
                </c:pt>
                <c:pt idx="2503">
                  <c:v>410</c:v>
                </c:pt>
                <c:pt idx="2504">
                  <c:v>410</c:v>
                </c:pt>
                <c:pt idx="2505">
                  <c:v>410</c:v>
                </c:pt>
                <c:pt idx="2506">
                  <c:v>410</c:v>
                </c:pt>
                <c:pt idx="2507">
                  <c:v>410</c:v>
                </c:pt>
                <c:pt idx="2508">
                  <c:v>410</c:v>
                </c:pt>
                <c:pt idx="2509">
                  <c:v>410</c:v>
                </c:pt>
                <c:pt idx="2510">
                  <c:v>410</c:v>
                </c:pt>
                <c:pt idx="2511">
                  <c:v>410</c:v>
                </c:pt>
                <c:pt idx="2512">
                  <c:v>410</c:v>
                </c:pt>
                <c:pt idx="2513">
                  <c:v>410</c:v>
                </c:pt>
                <c:pt idx="2514">
                  <c:v>410</c:v>
                </c:pt>
                <c:pt idx="2515">
                  <c:v>410</c:v>
                </c:pt>
                <c:pt idx="2516">
                  <c:v>410</c:v>
                </c:pt>
                <c:pt idx="2517">
                  <c:v>410</c:v>
                </c:pt>
                <c:pt idx="2518">
                  <c:v>410</c:v>
                </c:pt>
                <c:pt idx="2519">
                  <c:v>410</c:v>
                </c:pt>
                <c:pt idx="2520">
                  <c:v>410</c:v>
                </c:pt>
                <c:pt idx="2521">
                  <c:v>410</c:v>
                </c:pt>
                <c:pt idx="2522">
                  <c:v>410</c:v>
                </c:pt>
                <c:pt idx="2523">
                  <c:v>410</c:v>
                </c:pt>
                <c:pt idx="2524">
                  <c:v>410</c:v>
                </c:pt>
                <c:pt idx="2525">
                  <c:v>410</c:v>
                </c:pt>
                <c:pt idx="2526">
                  <c:v>410</c:v>
                </c:pt>
                <c:pt idx="2527">
                  <c:v>410</c:v>
                </c:pt>
                <c:pt idx="2528">
                  <c:v>410</c:v>
                </c:pt>
                <c:pt idx="2529">
                  <c:v>410</c:v>
                </c:pt>
                <c:pt idx="2530">
                  <c:v>410</c:v>
                </c:pt>
                <c:pt idx="2531">
                  <c:v>410</c:v>
                </c:pt>
                <c:pt idx="2532">
                  <c:v>410</c:v>
                </c:pt>
                <c:pt idx="2533">
                  <c:v>410</c:v>
                </c:pt>
                <c:pt idx="2534">
                  <c:v>410</c:v>
                </c:pt>
                <c:pt idx="2535">
                  <c:v>410</c:v>
                </c:pt>
                <c:pt idx="2536">
                  <c:v>410</c:v>
                </c:pt>
                <c:pt idx="2537">
                  <c:v>410</c:v>
                </c:pt>
                <c:pt idx="2538">
                  <c:v>410</c:v>
                </c:pt>
                <c:pt idx="2539">
                  <c:v>410</c:v>
                </c:pt>
                <c:pt idx="2540">
                  <c:v>410</c:v>
                </c:pt>
                <c:pt idx="2541">
                  <c:v>410</c:v>
                </c:pt>
                <c:pt idx="2542">
                  <c:v>410</c:v>
                </c:pt>
                <c:pt idx="2543">
                  <c:v>410</c:v>
                </c:pt>
                <c:pt idx="2544">
                  <c:v>410</c:v>
                </c:pt>
                <c:pt idx="2545">
                  <c:v>410</c:v>
                </c:pt>
                <c:pt idx="2546">
                  <c:v>410</c:v>
                </c:pt>
                <c:pt idx="2547">
                  <c:v>410</c:v>
                </c:pt>
                <c:pt idx="2548">
                  <c:v>410</c:v>
                </c:pt>
                <c:pt idx="2549">
                  <c:v>410</c:v>
                </c:pt>
                <c:pt idx="2550">
                  <c:v>410</c:v>
                </c:pt>
                <c:pt idx="2551">
                  <c:v>410</c:v>
                </c:pt>
                <c:pt idx="2552">
                  <c:v>410</c:v>
                </c:pt>
                <c:pt idx="2553">
                  <c:v>410</c:v>
                </c:pt>
                <c:pt idx="2554">
                  <c:v>410</c:v>
                </c:pt>
                <c:pt idx="2555">
                  <c:v>410</c:v>
                </c:pt>
                <c:pt idx="2556">
                  <c:v>410</c:v>
                </c:pt>
                <c:pt idx="2557">
                  <c:v>410</c:v>
                </c:pt>
                <c:pt idx="2558">
                  <c:v>410</c:v>
                </c:pt>
                <c:pt idx="2559">
                  <c:v>410</c:v>
                </c:pt>
                <c:pt idx="2560">
                  <c:v>410</c:v>
                </c:pt>
                <c:pt idx="2561">
                  <c:v>410</c:v>
                </c:pt>
                <c:pt idx="2562">
                  <c:v>410</c:v>
                </c:pt>
                <c:pt idx="2563">
                  <c:v>410</c:v>
                </c:pt>
                <c:pt idx="2564">
                  <c:v>410</c:v>
                </c:pt>
                <c:pt idx="2565">
                  <c:v>410</c:v>
                </c:pt>
                <c:pt idx="2566">
                  <c:v>410</c:v>
                </c:pt>
                <c:pt idx="2567">
                  <c:v>410</c:v>
                </c:pt>
                <c:pt idx="2568">
                  <c:v>410</c:v>
                </c:pt>
                <c:pt idx="2569">
                  <c:v>410</c:v>
                </c:pt>
                <c:pt idx="2570">
                  <c:v>410</c:v>
                </c:pt>
                <c:pt idx="2571">
                  <c:v>410</c:v>
                </c:pt>
                <c:pt idx="2572">
                  <c:v>410</c:v>
                </c:pt>
                <c:pt idx="2573">
                  <c:v>410</c:v>
                </c:pt>
                <c:pt idx="2574">
                  <c:v>410</c:v>
                </c:pt>
                <c:pt idx="2575">
                  <c:v>410</c:v>
                </c:pt>
                <c:pt idx="2576">
                  <c:v>410</c:v>
                </c:pt>
                <c:pt idx="2577">
                  <c:v>410</c:v>
                </c:pt>
                <c:pt idx="2578">
                  <c:v>410</c:v>
                </c:pt>
                <c:pt idx="2579">
                  <c:v>410</c:v>
                </c:pt>
                <c:pt idx="2580">
                  <c:v>410</c:v>
                </c:pt>
                <c:pt idx="2581">
                  <c:v>410</c:v>
                </c:pt>
                <c:pt idx="2582">
                  <c:v>410</c:v>
                </c:pt>
                <c:pt idx="2583">
                  <c:v>410</c:v>
                </c:pt>
                <c:pt idx="2584">
                  <c:v>410</c:v>
                </c:pt>
                <c:pt idx="2585">
                  <c:v>410</c:v>
                </c:pt>
                <c:pt idx="2586">
                  <c:v>410</c:v>
                </c:pt>
                <c:pt idx="2587">
                  <c:v>410</c:v>
                </c:pt>
                <c:pt idx="2588">
                  <c:v>410</c:v>
                </c:pt>
                <c:pt idx="2589">
                  <c:v>410</c:v>
                </c:pt>
                <c:pt idx="2590">
                  <c:v>410</c:v>
                </c:pt>
                <c:pt idx="2591">
                  <c:v>410</c:v>
                </c:pt>
                <c:pt idx="2592">
                  <c:v>410</c:v>
                </c:pt>
                <c:pt idx="2593">
                  <c:v>410</c:v>
                </c:pt>
                <c:pt idx="2594">
                  <c:v>410</c:v>
                </c:pt>
                <c:pt idx="2595">
                  <c:v>410</c:v>
                </c:pt>
                <c:pt idx="2596">
                  <c:v>410</c:v>
                </c:pt>
                <c:pt idx="2597">
                  <c:v>410</c:v>
                </c:pt>
                <c:pt idx="2598">
                  <c:v>410</c:v>
                </c:pt>
                <c:pt idx="2599">
                  <c:v>410</c:v>
                </c:pt>
                <c:pt idx="2600">
                  <c:v>27</c:v>
                </c:pt>
                <c:pt idx="2601">
                  <c:v>27</c:v>
                </c:pt>
                <c:pt idx="2602">
                  <c:v>27</c:v>
                </c:pt>
                <c:pt idx="2603">
                  <c:v>27</c:v>
                </c:pt>
                <c:pt idx="2604">
                  <c:v>27</c:v>
                </c:pt>
                <c:pt idx="2605">
                  <c:v>27</c:v>
                </c:pt>
                <c:pt idx="2606">
                  <c:v>27</c:v>
                </c:pt>
                <c:pt idx="2607">
                  <c:v>27</c:v>
                </c:pt>
                <c:pt idx="2608">
                  <c:v>27</c:v>
                </c:pt>
                <c:pt idx="2609">
                  <c:v>27</c:v>
                </c:pt>
                <c:pt idx="2610">
                  <c:v>27</c:v>
                </c:pt>
                <c:pt idx="2611">
                  <c:v>27</c:v>
                </c:pt>
                <c:pt idx="2612">
                  <c:v>27</c:v>
                </c:pt>
                <c:pt idx="2613">
                  <c:v>27</c:v>
                </c:pt>
                <c:pt idx="2614">
                  <c:v>27</c:v>
                </c:pt>
                <c:pt idx="2615">
                  <c:v>27</c:v>
                </c:pt>
                <c:pt idx="2616">
                  <c:v>27</c:v>
                </c:pt>
                <c:pt idx="2617">
                  <c:v>27</c:v>
                </c:pt>
                <c:pt idx="2618">
                  <c:v>27</c:v>
                </c:pt>
                <c:pt idx="2619">
                  <c:v>27</c:v>
                </c:pt>
                <c:pt idx="2620">
                  <c:v>27</c:v>
                </c:pt>
                <c:pt idx="2621">
                  <c:v>27</c:v>
                </c:pt>
                <c:pt idx="2622">
                  <c:v>27</c:v>
                </c:pt>
                <c:pt idx="2623">
                  <c:v>27</c:v>
                </c:pt>
                <c:pt idx="2624">
                  <c:v>27</c:v>
                </c:pt>
                <c:pt idx="2625">
                  <c:v>27</c:v>
                </c:pt>
                <c:pt idx="2626">
                  <c:v>27</c:v>
                </c:pt>
                <c:pt idx="2627">
                  <c:v>27</c:v>
                </c:pt>
                <c:pt idx="2628">
                  <c:v>27</c:v>
                </c:pt>
                <c:pt idx="2629">
                  <c:v>27</c:v>
                </c:pt>
                <c:pt idx="2630">
                  <c:v>27</c:v>
                </c:pt>
                <c:pt idx="2631">
                  <c:v>27</c:v>
                </c:pt>
                <c:pt idx="2632">
                  <c:v>27</c:v>
                </c:pt>
                <c:pt idx="2633">
                  <c:v>27</c:v>
                </c:pt>
                <c:pt idx="2634">
                  <c:v>27</c:v>
                </c:pt>
                <c:pt idx="2635">
                  <c:v>27</c:v>
                </c:pt>
                <c:pt idx="2636">
                  <c:v>27</c:v>
                </c:pt>
                <c:pt idx="2637">
                  <c:v>27</c:v>
                </c:pt>
                <c:pt idx="2638">
                  <c:v>27</c:v>
                </c:pt>
                <c:pt idx="2639">
                  <c:v>27</c:v>
                </c:pt>
                <c:pt idx="2640">
                  <c:v>27</c:v>
                </c:pt>
                <c:pt idx="2641">
                  <c:v>27</c:v>
                </c:pt>
                <c:pt idx="2642">
                  <c:v>27</c:v>
                </c:pt>
                <c:pt idx="2643">
                  <c:v>27</c:v>
                </c:pt>
                <c:pt idx="2644">
                  <c:v>27</c:v>
                </c:pt>
                <c:pt idx="2645">
                  <c:v>27</c:v>
                </c:pt>
                <c:pt idx="2646">
                  <c:v>27</c:v>
                </c:pt>
                <c:pt idx="2647">
                  <c:v>27</c:v>
                </c:pt>
                <c:pt idx="2648">
                  <c:v>27</c:v>
                </c:pt>
                <c:pt idx="2649">
                  <c:v>27</c:v>
                </c:pt>
                <c:pt idx="2650">
                  <c:v>27</c:v>
                </c:pt>
                <c:pt idx="2651">
                  <c:v>27</c:v>
                </c:pt>
                <c:pt idx="2652">
                  <c:v>27</c:v>
                </c:pt>
                <c:pt idx="2653">
                  <c:v>27</c:v>
                </c:pt>
                <c:pt idx="2654">
                  <c:v>27</c:v>
                </c:pt>
                <c:pt idx="2655">
                  <c:v>27</c:v>
                </c:pt>
                <c:pt idx="2656">
                  <c:v>27</c:v>
                </c:pt>
                <c:pt idx="2657">
                  <c:v>27</c:v>
                </c:pt>
                <c:pt idx="2658">
                  <c:v>27</c:v>
                </c:pt>
                <c:pt idx="2659">
                  <c:v>27</c:v>
                </c:pt>
                <c:pt idx="2660">
                  <c:v>27</c:v>
                </c:pt>
                <c:pt idx="2661">
                  <c:v>27</c:v>
                </c:pt>
                <c:pt idx="2662">
                  <c:v>27</c:v>
                </c:pt>
                <c:pt idx="2663">
                  <c:v>27</c:v>
                </c:pt>
                <c:pt idx="2664">
                  <c:v>27</c:v>
                </c:pt>
                <c:pt idx="2665">
                  <c:v>27</c:v>
                </c:pt>
                <c:pt idx="2666">
                  <c:v>27</c:v>
                </c:pt>
                <c:pt idx="2667">
                  <c:v>27</c:v>
                </c:pt>
                <c:pt idx="2668">
                  <c:v>27</c:v>
                </c:pt>
                <c:pt idx="2669">
                  <c:v>27</c:v>
                </c:pt>
                <c:pt idx="2670">
                  <c:v>27</c:v>
                </c:pt>
                <c:pt idx="2671">
                  <c:v>27</c:v>
                </c:pt>
                <c:pt idx="2672">
                  <c:v>27</c:v>
                </c:pt>
                <c:pt idx="2673">
                  <c:v>27</c:v>
                </c:pt>
                <c:pt idx="2674">
                  <c:v>27</c:v>
                </c:pt>
                <c:pt idx="2675">
                  <c:v>27</c:v>
                </c:pt>
                <c:pt idx="2676">
                  <c:v>27</c:v>
                </c:pt>
                <c:pt idx="2677">
                  <c:v>27</c:v>
                </c:pt>
                <c:pt idx="2678">
                  <c:v>27</c:v>
                </c:pt>
                <c:pt idx="2679">
                  <c:v>27</c:v>
                </c:pt>
                <c:pt idx="2680">
                  <c:v>27</c:v>
                </c:pt>
                <c:pt idx="2681">
                  <c:v>27</c:v>
                </c:pt>
                <c:pt idx="2682">
                  <c:v>27</c:v>
                </c:pt>
                <c:pt idx="2683">
                  <c:v>27</c:v>
                </c:pt>
                <c:pt idx="2684">
                  <c:v>27</c:v>
                </c:pt>
                <c:pt idx="2685">
                  <c:v>27</c:v>
                </c:pt>
                <c:pt idx="2686">
                  <c:v>27</c:v>
                </c:pt>
                <c:pt idx="2687">
                  <c:v>27</c:v>
                </c:pt>
                <c:pt idx="2688">
                  <c:v>27</c:v>
                </c:pt>
                <c:pt idx="2689">
                  <c:v>27</c:v>
                </c:pt>
                <c:pt idx="2690">
                  <c:v>27</c:v>
                </c:pt>
                <c:pt idx="2691">
                  <c:v>27</c:v>
                </c:pt>
                <c:pt idx="2692">
                  <c:v>27</c:v>
                </c:pt>
                <c:pt idx="2693">
                  <c:v>27</c:v>
                </c:pt>
                <c:pt idx="2694">
                  <c:v>27</c:v>
                </c:pt>
                <c:pt idx="2695">
                  <c:v>27</c:v>
                </c:pt>
                <c:pt idx="2696">
                  <c:v>27</c:v>
                </c:pt>
                <c:pt idx="2697">
                  <c:v>27</c:v>
                </c:pt>
                <c:pt idx="2698">
                  <c:v>27</c:v>
                </c:pt>
                <c:pt idx="2699">
                  <c:v>27</c:v>
                </c:pt>
                <c:pt idx="2700">
                  <c:v>30</c:v>
                </c:pt>
                <c:pt idx="2701">
                  <c:v>30</c:v>
                </c:pt>
                <c:pt idx="2702">
                  <c:v>30</c:v>
                </c:pt>
                <c:pt idx="2703">
                  <c:v>30</c:v>
                </c:pt>
                <c:pt idx="2704">
                  <c:v>30</c:v>
                </c:pt>
                <c:pt idx="2705">
                  <c:v>30</c:v>
                </c:pt>
                <c:pt idx="2706">
                  <c:v>30</c:v>
                </c:pt>
                <c:pt idx="2707">
                  <c:v>30</c:v>
                </c:pt>
                <c:pt idx="2708">
                  <c:v>30</c:v>
                </c:pt>
                <c:pt idx="2709">
                  <c:v>30</c:v>
                </c:pt>
                <c:pt idx="2710">
                  <c:v>30</c:v>
                </c:pt>
                <c:pt idx="2711">
                  <c:v>30</c:v>
                </c:pt>
                <c:pt idx="2712">
                  <c:v>30</c:v>
                </c:pt>
                <c:pt idx="2713">
                  <c:v>30</c:v>
                </c:pt>
                <c:pt idx="2714">
                  <c:v>30</c:v>
                </c:pt>
                <c:pt idx="2715">
                  <c:v>30</c:v>
                </c:pt>
                <c:pt idx="2716">
                  <c:v>30</c:v>
                </c:pt>
                <c:pt idx="2717">
                  <c:v>30</c:v>
                </c:pt>
                <c:pt idx="2718">
                  <c:v>30</c:v>
                </c:pt>
                <c:pt idx="2719">
                  <c:v>30</c:v>
                </c:pt>
                <c:pt idx="2720">
                  <c:v>30</c:v>
                </c:pt>
                <c:pt idx="2721">
                  <c:v>30</c:v>
                </c:pt>
                <c:pt idx="2722">
                  <c:v>30</c:v>
                </c:pt>
                <c:pt idx="2723">
                  <c:v>30</c:v>
                </c:pt>
                <c:pt idx="2724">
                  <c:v>30</c:v>
                </c:pt>
                <c:pt idx="2725">
                  <c:v>30</c:v>
                </c:pt>
                <c:pt idx="2726">
                  <c:v>30</c:v>
                </c:pt>
                <c:pt idx="2727">
                  <c:v>30</c:v>
                </c:pt>
                <c:pt idx="2728">
                  <c:v>30</c:v>
                </c:pt>
                <c:pt idx="2729">
                  <c:v>30</c:v>
                </c:pt>
                <c:pt idx="2730">
                  <c:v>30</c:v>
                </c:pt>
                <c:pt idx="2731">
                  <c:v>30</c:v>
                </c:pt>
                <c:pt idx="2732">
                  <c:v>30</c:v>
                </c:pt>
                <c:pt idx="2733">
                  <c:v>30</c:v>
                </c:pt>
                <c:pt idx="2734">
                  <c:v>30</c:v>
                </c:pt>
                <c:pt idx="2735">
                  <c:v>30</c:v>
                </c:pt>
                <c:pt idx="2736">
                  <c:v>30</c:v>
                </c:pt>
                <c:pt idx="2737">
                  <c:v>30</c:v>
                </c:pt>
                <c:pt idx="2738">
                  <c:v>30</c:v>
                </c:pt>
                <c:pt idx="2739">
                  <c:v>30</c:v>
                </c:pt>
                <c:pt idx="2740">
                  <c:v>30</c:v>
                </c:pt>
                <c:pt idx="2741">
                  <c:v>30</c:v>
                </c:pt>
                <c:pt idx="2742">
                  <c:v>30</c:v>
                </c:pt>
                <c:pt idx="2743">
                  <c:v>30</c:v>
                </c:pt>
                <c:pt idx="2744">
                  <c:v>30</c:v>
                </c:pt>
                <c:pt idx="2745">
                  <c:v>30</c:v>
                </c:pt>
                <c:pt idx="2746">
                  <c:v>30</c:v>
                </c:pt>
                <c:pt idx="2747">
                  <c:v>30</c:v>
                </c:pt>
                <c:pt idx="2748">
                  <c:v>30</c:v>
                </c:pt>
                <c:pt idx="2749">
                  <c:v>30</c:v>
                </c:pt>
                <c:pt idx="2750">
                  <c:v>30</c:v>
                </c:pt>
                <c:pt idx="2751">
                  <c:v>30</c:v>
                </c:pt>
                <c:pt idx="2752">
                  <c:v>30</c:v>
                </c:pt>
                <c:pt idx="2753">
                  <c:v>30</c:v>
                </c:pt>
                <c:pt idx="2754">
                  <c:v>30</c:v>
                </c:pt>
                <c:pt idx="2755">
                  <c:v>30</c:v>
                </c:pt>
                <c:pt idx="2756">
                  <c:v>30</c:v>
                </c:pt>
                <c:pt idx="2757">
                  <c:v>30</c:v>
                </c:pt>
                <c:pt idx="2758">
                  <c:v>30</c:v>
                </c:pt>
                <c:pt idx="2759">
                  <c:v>30</c:v>
                </c:pt>
                <c:pt idx="2760">
                  <c:v>30</c:v>
                </c:pt>
                <c:pt idx="2761">
                  <c:v>30</c:v>
                </c:pt>
                <c:pt idx="2762">
                  <c:v>30</c:v>
                </c:pt>
                <c:pt idx="2763">
                  <c:v>30</c:v>
                </c:pt>
                <c:pt idx="2764">
                  <c:v>30</c:v>
                </c:pt>
                <c:pt idx="2765">
                  <c:v>30</c:v>
                </c:pt>
                <c:pt idx="2766">
                  <c:v>30</c:v>
                </c:pt>
                <c:pt idx="2767">
                  <c:v>30</c:v>
                </c:pt>
                <c:pt idx="2768">
                  <c:v>30</c:v>
                </c:pt>
                <c:pt idx="2769">
                  <c:v>30</c:v>
                </c:pt>
                <c:pt idx="2770">
                  <c:v>30</c:v>
                </c:pt>
                <c:pt idx="2771">
                  <c:v>30</c:v>
                </c:pt>
                <c:pt idx="2772">
                  <c:v>30</c:v>
                </c:pt>
                <c:pt idx="2773">
                  <c:v>30</c:v>
                </c:pt>
                <c:pt idx="2774">
                  <c:v>30</c:v>
                </c:pt>
                <c:pt idx="2775">
                  <c:v>30</c:v>
                </c:pt>
                <c:pt idx="2776">
                  <c:v>30</c:v>
                </c:pt>
                <c:pt idx="2777">
                  <c:v>30</c:v>
                </c:pt>
                <c:pt idx="2778">
                  <c:v>30</c:v>
                </c:pt>
                <c:pt idx="2779">
                  <c:v>30</c:v>
                </c:pt>
                <c:pt idx="2780">
                  <c:v>30</c:v>
                </c:pt>
                <c:pt idx="2781">
                  <c:v>30</c:v>
                </c:pt>
                <c:pt idx="2782">
                  <c:v>30</c:v>
                </c:pt>
                <c:pt idx="2783">
                  <c:v>30</c:v>
                </c:pt>
                <c:pt idx="2784">
                  <c:v>30</c:v>
                </c:pt>
                <c:pt idx="2785">
                  <c:v>30</c:v>
                </c:pt>
                <c:pt idx="2786">
                  <c:v>30</c:v>
                </c:pt>
                <c:pt idx="2787">
                  <c:v>30</c:v>
                </c:pt>
                <c:pt idx="2788">
                  <c:v>30</c:v>
                </c:pt>
                <c:pt idx="2789">
                  <c:v>30</c:v>
                </c:pt>
                <c:pt idx="2790">
                  <c:v>30</c:v>
                </c:pt>
                <c:pt idx="2791">
                  <c:v>30</c:v>
                </c:pt>
                <c:pt idx="2792">
                  <c:v>30</c:v>
                </c:pt>
                <c:pt idx="2793">
                  <c:v>30</c:v>
                </c:pt>
                <c:pt idx="2794">
                  <c:v>30</c:v>
                </c:pt>
                <c:pt idx="2795">
                  <c:v>30</c:v>
                </c:pt>
                <c:pt idx="2796">
                  <c:v>30</c:v>
                </c:pt>
                <c:pt idx="2797">
                  <c:v>30</c:v>
                </c:pt>
                <c:pt idx="2798">
                  <c:v>30</c:v>
                </c:pt>
                <c:pt idx="2799">
                  <c:v>30</c:v>
                </c:pt>
                <c:pt idx="2800">
                  <c:v>27</c:v>
                </c:pt>
                <c:pt idx="2801">
                  <c:v>27</c:v>
                </c:pt>
                <c:pt idx="2802">
                  <c:v>27</c:v>
                </c:pt>
                <c:pt idx="2803">
                  <c:v>27</c:v>
                </c:pt>
                <c:pt idx="2804">
                  <c:v>27</c:v>
                </c:pt>
                <c:pt idx="2805">
                  <c:v>27</c:v>
                </c:pt>
                <c:pt idx="2806">
                  <c:v>27</c:v>
                </c:pt>
                <c:pt idx="2807">
                  <c:v>27</c:v>
                </c:pt>
                <c:pt idx="2808">
                  <c:v>27</c:v>
                </c:pt>
                <c:pt idx="2809">
                  <c:v>27</c:v>
                </c:pt>
                <c:pt idx="2810">
                  <c:v>27</c:v>
                </c:pt>
                <c:pt idx="2811">
                  <c:v>27</c:v>
                </c:pt>
                <c:pt idx="2812">
                  <c:v>27</c:v>
                </c:pt>
                <c:pt idx="2813">
                  <c:v>27</c:v>
                </c:pt>
                <c:pt idx="2814">
                  <c:v>27</c:v>
                </c:pt>
                <c:pt idx="2815">
                  <c:v>27</c:v>
                </c:pt>
                <c:pt idx="2816">
                  <c:v>27</c:v>
                </c:pt>
                <c:pt idx="2817">
                  <c:v>27</c:v>
                </c:pt>
                <c:pt idx="2818">
                  <c:v>27</c:v>
                </c:pt>
                <c:pt idx="2819">
                  <c:v>27</c:v>
                </c:pt>
                <c:pt idx="2820">
                  <c:v>27</c:v>
                </c:pt>
                <c:pt idx="2821">
                  <c:v>27</c:v>
                </c:pt>
                <c:pt idx="2822">
                  <c:v>27</c:v>
                </c:pt>
                <c:pt idx="2823">
                  <c:v>27</c:v>
                </c:pt>
                <c:pt idx="2824">
                  <c:v>27</c:v>
                </c:pt>
                <c:pt idx="2825">
                  <c:v>27</c:v>
                </c:pt>
                <c:pt idx="2826">
                  <c:v>27</c:v>
                </c:pt>
                <c:pt idx="2827">
                  <c:v>27</c:v>
                </c:pt>
                <c:pt idx="2828">
                  <c:v>27</c:v>
                </c:pt>
                <c:pt idx="2829">
                  <c:v>27</c:v>
                </c:pt>
                <c:pt idx="2830">
                  <c:v>27</c:v>
                </c:pt>
                <c:pt idx="2831">
                  <c:v>27</c:v>
                </c:pt>
                <c:pt idx="2832">
                  <c:v>27</c:v>
                </c:pt>
                <c:pt idx="2833">
                  <c:v>27</c:v>
                </c:pt>
                <c:pt idx="2834">
                  <c:v>27</c:v>
                </c:pt>
                <c:pt idx="2835">
                  <c:v>27</c:v>
                </c:pt>
                <c:pt idx="2836">
                  <c:v>27</c:v>
                </c:pt>
                <c:pt idx="2837">
                  <c:v>27</c:v>
                </c:pt>
                <c:pt idx="2838">
                  <c:v>27</c:v>
                </c:pt>
                <c:pt idx="2839">
                  <c:v>27</c:v>
                </c:pt>
                <c:pt idx="2840">
                  <c:v>27</c:v>
                </c:pt>
                <c:pt idx="2841">
                  <c:v>27</c:v>
                </c:pt>
                <c:pt idx="2842">
                  <c:v>27</c:v>
                </c:pt>
                <c:pt idx="2843">
                  <c:v>27</c:v>
                </c:pt>
                <c:pt idx="2844">
                  <c:v>27</c:v>
                </c:pt>
                <c:pt idx="2845">
                  <c:v>27</c:v>
                </c:pt>
                <c:pt idx="2846">
                  <c:v>27</c:v>
                </c:pt>
                <c:pt idx="2847">
                  <c:v>27</c:v>
                </c:pt>
                <c:pt idx="2848">
                  <c:v>27</c:v>
                </c:pt>
                <c:pt idx="2849">
                  <c:v>27</c:v>
                </c:pt>
                <c:pt idx="2850">
                  <c:v>27</c:v>
                </c:pt>
                <c:pt idx="2851">
                  <c:v>27</c:v>
                </c:pt>
                <c:pt idx="2852">
                  <c:v>27</c:v>
                </c:pt>
                <c:pt idx="2853">
                  <c:v>27</c:v>
                </c:pt>
                <c:pt idx="2854">
                  <c:v>27</c:v>
                </c:pt>
                <c:pt idx="2855">
                  <c:v>27</c:v>
                </c:pt>
                <c:pt idx="2856">
                  <c:v>27</c:v>
                </c:pt>
                <c:pt idx="2857">
                  <c:v>27</c:v>
                </c:pt>
                <c:pt idx="2858">
                  <c:v>27</c:v>
                </c:pt>
                <c:pt idx="2859">
                  <c:v>27</c:v>
                </c:pt>
                <c:pt idx="2860">
                  <c:v>27</c:v>
                </c:pt>
                <c:pt idx="2861">
                  <c:v>27</c:v>
                </c:pt>
                <c:pt idx="2862">
                  <c:v>27</c:v>
                </c:pt>
                <c:pt idx="2863">
                  <c:v>27</c:v>
                </c:pt>
                <c:pt idx="2864">
                  <c:v>27</c:v>
                </c:pt>
                <c:pt idx="2865">
                  <c:v>27</c:v>
                </c:pt>
                <c:pt idx="2866">
                  <c:v>27</c:v>
                </c:pt>
                <c:pt idx="2867">
                  <c:v>27</c:v>
                </c:pt>
                <c:pt idx="2868">
                  <c:v>27</c:v>
                </c:pt>
                <c:pt idx="2869">
                  <c:v>27</c:v>
                </c:pt>
                <c:pt idx="2870">
                  <c:v>27</c:v>
                </c:pt>
                <c:pt idx="2871">
                  <c:v>27</c:v>
                </c:pt>
                <c:pt idx="2872">
                  <c:v>27</c:v>
                </c:pt>
                <c:pt idx="2873">
                  <c:v>27</c:v>
                </c:pt>
                <c:pt idx="2874">
                  <c:v>27</c:v>
                </c:pt>
                <c:pt idx="2875">
                  <c:v>27</c:v>
                </c:pt>
                <c:pt idx="2876">
                  <c:v>27</c:v>
                </c:pt>
                <c:pt idx="2877">
                  <c:v>27</c:v>
                </c:pt>
                <c:pt idx="2878">
                  <c:v>27</c:v>
                </c:pt>
                <c:pt idx="2879">
                  <c:v>27</c:v>
                </c:pt>
                <c:pt idx="2880">
                  <c:v>27</c:v>
                </c:pt>
                <c:pt idx="2881">
                  <c:v>27</c:v>
                </c:pt>
                <c:pt idx="2882">
                  <c:v>27</c:v>
                </c:pt>
                <c:pt idx="2883">
                  <c:v>27</c:v>
                </c:pt>
                <c:pt idx="2884">
                  <c:v>27</c:v>
                </c:pt>
                <c:pt idx="2885">
                  <c:v>27</c:v>
                </c:pt>
                <c:pt idx="2886">
                  <c:v>27</c:v>
                </c:pt>
                <c:pt idx="2887">
                  <c:v>27</c:v>
                </c:pt>
                <c:pt idx="2888">
                  <c:v>27</c:v>
                </c:pt>
                <c:pt idx="2889">
                  <c:v>27</c:v>
                </c:pt>
                <c:pt idx="2890">
                  <c:v>27</c:v>
                </c:pt>
                <c:pt idx="2891">
                  <c:v>27</c:v>
                </c:pt>
                <c:pt idx="2892">
                  <c:v>27</c:v>
                </c:pt>
                <c:pt idx="2893">
                  <c:v>27</c:v>
                </c:pt>
                <c:pt idx="2894">
                  <c:v>27</c:v>
                </c:pt>
                <c:pt idx="2895">
                  <c:v>27</c:v>
                </c:pt>
                <c:pt idx="2896">
                  <c:v>27</c:v>
                </c:pt>
                <c:pt idx="2897">
                  <c:v>27</c:v>
                </c:pt>
                <c:pt idx="2898">
                  <c:v>27</c:v>
                </c:pt>
                <c:pt idx="2899">
                  <c:v>27</c:v>
                </c:pt>
                <c:pt idx="2900">
                  <c:v>26.5</c:v>
                </c:pt>
                <c:pt idx="2901">
                  <c:v>26.5</c:v>
                </c:pt>
                <c:pt idx="2902">
                  <c:v>26.5</c:v>
                </c:pt>
                <c:pt idx="2903">
                  <c:v>26.5</c:v>
                </c:pt>
                <c:pt idx="2904">
                  <c:v>26.5</c:v>
                </c:pt>
                <c:pt idx="2905">
                  <c:v>26.5</c:v>
                </c:pt>
                <c:pt idx="2906">
                  <c:v>26.5</c:v>
                </c:pt>
                <c:pt idx="2907">
                  <c:v>26.5</c:v>
                </c:pt>
                <c:pt idx="2908">
                  <c:v>26.5</c:v>
                </c:pt>
                <c:pt idx="2909">
                  <c:v>26.5</c:v>
                </c:pt>
                <c:pt idx="2910">
                  <c:v>26.5</c:v>
                </c:pt>
                <c:pt idx="2911">
                  <c:v>26.5</c:v>
                </c:pt>
                <c:pt idx="2912">
                  <c:v>26.5</c:v>
                </c:pt>
                <c:pt idx="2913">
                  <c:v>26.5</c:v>
                </c:pt>
                <c:pt idx="2914">
                  <c:v>26.5</c:v>
                </c:pt>
                <c:pt idx="2915">
                  <c:v>26.5</c:v>
                </c:pt>
                <c:pt idx="2916">
                  <c:v>26.5</c:v>
                </c:pt>
                <c:pt idx="2917">
                  <c:v>26.5</c:v>
                </c:pt>
                <c:pt idx="2918">
                  <c:v>26.5</c:v>
                </c:pt>
                <c:pt idx="2919">
                  <c:v>26.5</c:v>
                </c:pt>
                <c:pt idx="2920">
                  <c:v>26.5</c:v>
                </c:pt>
                <c:pt idx="2921">
                  <c:v>26.5</c:v>
                </c:pt>
                <c:pt idx="2922">
                  <c:v>26.5</c:v>
                </c:pt>
                <c:pt idx="2923">
                  <c:v>26.5</c:v>
                </c:pt>
                <c:pt idx="2924">
                  <c:v>26.5</c:v>
                </c:pt>
                <c:pt idx="2925">
                  <c:v>26.5</c:v>
                </c:pt>
                <c:pt idx="2926">
                  <c:v>26.5</c:v>
                </c:pt>
                <c:pt idx="2927">
                  <c:v>26.5</c:v>
                </c:pt>
                <c:pt idx="2928">
                  <c:v>26.5</c:v>
                </c:pt>
                <c:pt idx="2929">
                  <c:v>26.5</c:v>
                </c:pt>
                <c:pt idx="2930">
                  <c:v>26.5</c:v>
                </c:pt>
                <c:pt idx="2931">
                  <c:v>26.5</c:v>
                </c:pt>
                <c:pt idx="2932">
                  <c:v>26.5</c:v>
                </c:pt>
                <c:pt idx="2933">
                  <c:v>26.5</c:v>
                </c:pt>
                <c:pt idx="2934">
                  <c:v>26.5</c:v>
                </c:pt>
                <c:pt idx="2935">
                  <c:v>26.5</c:v>
                </c:pt>
                <c:pt idx="2936">
                  <c:v>26.5</c:v>
                </c:pt>
                <c:pt idx="2937">
                  <c:v>26.5</c:v>
                </c:pt>
                <c:pt idx="2938">
                  <c:v>26.5</c:v>
                </c:pt>
                <c:pt idx="2939">
                  <c:v>26.5</c:v>
                </c:pt>
                <c:pt idx="2940">
                  <c:v>26.5</c:v>
                </c:pt>
                <c:pt idx="2941">
                  <c:v>26.5</c:v>
                </c:pt>
                <c:pt idx="2942">
                  <c:v>26.5</c:v>
                </c:pt>
                <c:pt idx="2943">
                  <c:v>26.5</c:v>
                </c:pt>
                <c:pt idx="2944">
                  <c:v>26.5</c:v>
                </c:pt>
                <c:pt idx="2945">
                  <c:v>26.5</c:v>
                </c:pt>
                <c:pt idx="2946">
                  <c:v>26.5</c:v>
                </c:pt>
                <c:pt idx="2947">
                  <c:v>26.5</c:v>
                </c:pt>
                <c:pt idx="2948">
                  <c:v>26.5</c:v>
                </c:pt>
                <c:pt idx="2949">
                  <c:v>26.5</c:v>
                </c:pt>
                <c:pt idx="2950">
                  <c:v>26.5</c:v>
                </c:pt>
                <c:pt idx="2951">
                  <c:v>26.5</c:v>
                </c:pt>
                <c:pt idx="2952">
                  <c:v>26.5</c:v>
                </c:pt>
                <c:pt idx="2953">
                  <c:v>26.5</c:v>
                </c:pt>
                <c:pt idx="2954">
                  <c:v>26.5</c:v>
                </c:pt>
                <c:pt idx="2955">
                  <c:v>26.5</c:v>
                </c:pt>
                <c:pt idx="2956">
                  <c:v>26.5</c:v>
                </c:pt>
                <c:pt idx="2957">
                  <c:v>26.5</c:v>
                </c:pt>
                <c:pt idx="2958">
                  <c:v>26.5</c:v>
                </c:pt>
                <c:pt idx="2959">
                  <c:v>26.5</c:v>
                </c:pt>
                <c:pt idx="2960">
                  <c:v>26.5</c:v>
                </c:pt>
                <c:pt idx="2961">
                  <c:v>26.5</c:v>
                </c:pt>
                <c:pt idx="2962">
                  <c:v>26.5</c:v>
                </c:pt>
                <c:pt idx="2963">
                  <c:v>26.5</c:v>
                </c:pt>
                <c:pt idx="2964">
                  <c:v>26.5</c:v>
                </c:pt>
                <c:pt idx="2965">
                  <c:v>26.5</c:v>
                </c:pt>
                <c:pt idx="2966">
                  <c:v>26.5</c:v>
                </c:pt>
                <c:pt idx="2967">
                  <c:v>26.5</c:v>
                </c:pt>
                <c:pt idx="2968">
                  <c:v>26.5</c:v>
                </c:pt>
                <c:pt idx="2969">
                  <c:v>26.5</c:v>
                </c:pt>
                <c:pt idx="2970">
                  <c:v>26.5</c:v>
                </c:pt>
                <c:pt idx="2971">
                  <c:v>26.5</c:v>
                </c:pt>
                <c:pt idx="2972">
                  <c:v>26.5</c:v>
                </c:pt>
                <c:pt idx="2973">
                  <c:v>26.5</c:v>
                </c:pt>
                <c:pt idx="2974">
                  <c:v>26.5</c:v>
                </c:pt>
                <c:pt idx="2975">
                  <c:v>26.5</c:v>
                </c:pt>
                <c:pt idx="2976">
                  <c:v>26.5</c:v>
                </c:pt>
                <c:pt idx="2977">
                  <c:v>26.5</c:v>
                </c:pt>
                <c:pt idx="2978">
                  <c:v>26.5</c:v>
                </c:pt>
                <c:pt idx="2979">
                  <c:v>26.5</c:v>
                </c:pt>
                <c:pt idx="2980">
                  <c:v>26.5</c:v>
                </c:pt>
                <c:pt idx="2981">
                  <c:v>26.5</c:v>
                </c:pt>
                <c:pt idx="2982">
                  <c:v>26.5</c:v>
                </c:pt>
                <c:pt idx="2983">
                  <c:v>26.5</c:v>
                </c:pt>
                <c:pt idx="2984">
                  <c:v>26.5</c:v>
                </c:pt>
                <c:pt idx="2985">
                  <c:v>26.5</c:v>
                </c:pt>
                <c:pt idx="2986">
                  <c:v>26.5</c:v>
                </c:pt>
                <c:pt idx="2987">
                  <c:v>26.5</c:v>
                </c:pt>
                <c:pt idx="2988">
                  <c:v>26.5</c:v>
                </c:pt>
                <c:pt idx="2989">
                  <c:v>26.5</c:v>
                </c:pt>
                <c:pt idx="2990">
                  <c:v>26.5</c:v>
                </c:pt>
                <c:pt idx="2991">
                  <c:v>26.5</c:v>
                </c:pt>
                <c:pt idx="2992">
                  <c:v>26.5</c:v>
                </c:pt>
                <c:pt idx="2993">
                  <c:v>26.5</c:v>
                </c:pt>
                <c:pt idx="2994">
                  <c:v>26.5</c:v>
                </c:pt>
                <c:pt idx="2995">
                  <c:v>26.5</c:v>
                </c:pt>
                <c:pt idx="2996">
                  <c:v>26.5</c:v>
                </c:pt>
                <c:pt idx="2997">
                  <c:v>26.5</c:v>
                </c:pt>
                <c:pt idx="2998">
                  <c:v>26.5</c:v>
                </c:pt>
                <c:pt idx="2999">
                  <c:v>26.5</c:v>
                </c:pt>
                <c:pt idx="3000">
                  <c:v>27</c:v>
                </c:pt>
                <c:pt idx="3001">
                  <c:v>27</c:v>
                </c:pt>
                <c:pt idx="3002">
                  <c:v>27</c:v>
                </c:pt>
                <c:pt idx="3003">
                  <c:v>27</c:v>
                </c:pt>
                <c:pt idx="3004">
                  <c:v>27</c:v>
                </c:pt>
                <c:pt idx="3005">
                  <c:v>27</c:v>
                </c:pt>
                <c:pt idx="3006">
                  <c:v>27</c:v>
                </c:pt>
                <c:pt idx="3007">
                  <c:v>27</c:v>
                </c:pt>
                <c:pt idx="3008">
                  <c:v>27</c:v>
                </c:pt>
                <c:pt idx="3009">
                  <c:v>27</c:v>
                </c:pt>
                <c:pt idx="3010">
                  <c:v>27</c:v>
                </c:pt>
                <c:pt idx="3011">
                  <c:v>27</c:v>
                </c:pt>
                <c:pt idx="3012">
                  <c:v>27</c:v>
                </c:pt>
                <c:pt idx="3013">
                  <c:v>27</c:v>
                </c:pt>
                <c:pt idx="3014">
                  <c:v>27</c:v>
                </c:pt>
                <c:pt idx="3015">
                  <c:v>27</c:v>
                </c:pt>
                <c:pt idx="3016">
                  <c:v>27</c:v>
                </c:pt>
                <c:pt idx="3017">
                  <c:v>27</c:v>
                </c:pt>
                <c:pt idx="3018">
                  <c:v>27</c:v>
                </c:pt>
                <c:pt idx="3019">
                  <c:v>27</c:v>
                </c:pt>
                <c:pt idx="3020">
                  <c:v>27</c:v>
                </c:pt>
                <c:pt idx="3021">
                  <c:v>27</c:v>
                </c:pt>
                <c:pt idx="3022">
                  <c:v>27</c:v>
                </c:pt>
                <c:pt idx="3023">
                  <c:v>27</c:v>
                </c:pt>
                <c:pt idx="3024">
                  <c:v>27</c:v>
                </c:pt>
                <c:pt idx="3025">
                  <c:v>27</c:v>
                </c:pt>
                <c:pt idx="3026">
                  <c:v>27</c:v>
                </c:pt>
                <c:pt idx="3027">
                  <c:v>27</c:v>
                </c:pt>
                <c:pt idx="3028">
                  <c:v>27</c:v>
                </c:pt>
                <c:pt idx="3029">
                  <c:v>27</c:v>
                </c:pt>
                <c:pt idx="3030">
                  <c:v>27</c:v>
                </c:pt>
                <c:pt idx="3031">
                  <c:v>27</c:v>
                </c:pt>
                <c:pt idx="3032">
                  <c:v>27</c:v>
                </c:pt>
                <c:pt idx="3033">
                  <c:v>27</c:v>
                </c:pt>
                <c:pt idx="3034">
                  <c:v>27</c:v>
                </c:pt>
                <c:pt idx="3035">
                  <c:v>27</c:v>
                </c:pt>
                <c:pt idx="3036">
                  <c:v>27</c:v>
                </c:pt>
                <c:pt idx="3037">
                  <c:v>27</c:v>
                </c:pt>
                <c:pt idx="3038">
                  <c:v>27</c:v>
                </c:pt>
                <c:pt idx="3039">
                  <c:v>27</c:v>
                </c:pt>
                <c:pt idx="3040">
                  <c:v>27</c:v>
                </c:pt>
                <c:pt idx="3041">
                  <c:v>27</c:v>
                </c:pt>
                <c:pt idx="3042">
                  <c:v>27</c:v>
                </c:pt>
                <c:pt idx="3043">
                  <c:v>27</c:v>
                </c:pt>
                <c:pt idx="3044">
                  <c:v>27</c:v>
                </c:pt>
                <c:pt idx="3045">
                  <c:v>27</c:v>
                </c:pt>
                <c:pt idx="3046">
                  <c:v>27</c:v>
                </c:pt>
                <c:pt idx="3047">
                  <c:v>27</c:v>
                </c:pt>
                <c:pt idx="3048">
                  <c:v>27</c:v>
                </c:pt>
                <c:pt idx="3049">
                  <c:v>27</c:v>
                </c:pt>
                <c:pt idx="3050">
                  <c:v>27</c:v>
                </c:pt>
                <c:pt idx="3051">
                  <c:v>27</c:v>
                </c:pt>
                <c:pt idx="3052">
                  <c:v>27</c:v>
                </c:pt>
                <c:pt idx="3053">
                  <c:v>27</c:v>
                </c:pt>
                <c:pt idx="3054">
                  <c:v>27</c:v>
                </c:pt>
                <c:pt idx="3055">
                  <c:v>27</c:v>
                </c:pt>
                <c:pt idx="3056">
                  <c:v>27</c:v>
                </c:pt>
                <c:pt idx="3057">
                  <c:v>27</c:v>
                </c:pt>
                <c:pt idx="3058">
                  <c:v>27</c:v>
                </c:pt>
                <c:pt idx="3059">
                  <c:v>27</c:v>
                </c:pt>
                <c:pt idx="3060">
                  <c:v>27</c:v>
                </c:pt>
                <c:pt idx="3061">
                  <c:v>27</c:v>
                </c:pt>
                <c:pt idx="3062">
                  <c:v>27</c:v>
                </c:pt>
                <c:pt idx="3063">
                  <c:v>27</c:v>
                </c:pt>
                <c:pt idx="3064">
                  <c:v>27</c:v>
                </c:pt>
                <c:pt idx="3065">
                  <c:v>27</c:v>
                </c:pt>
                <c:pt idx="3066">
                  <c:v>27</c:v>
                </c:pt>
                <c:pt idx="3067">
                  <c:v>27</c:v>
                </c:pt>
                <c:pt idx="3068">
                  <c:v>27</c:v>
                </c:pt>
                <c:pt idx="3069">
                  <c:v>27</c:v>
                </c:pt>
                <c:pt idx="3070">
                  <c:v>27</c:v>
                </c:pt>
                <c:pt idx="3071">
                  <c:v>27</c:v>
                </c:pt>
                <c:pt idx="3072">
                  <c:v>27</c:v>
                </c:pt>
                <c:pt idx="3073">
                  <c:v>27</c:v>
                </c:pt>
                <c:pt idx="3074">
                  <c:v>27</c:v>
                </c:pt>
                <c:pt idx="3075">
                  <c:v>27</c:v>
                </c:pt>
                <c:pt idx="3076">
                  <c:v>27</c:v>
                </c:pt>
                <c:pt idx="3077">
                  <c:v>27</c:v>
                </c:pt>
                <c:pt idx="3078">
                  <c:v>27</c:v>
                </c:pt>
                <c:pt idx="3079">
                  <c:v>27</c:v>
                </c:pt>
                <c:pt idx="3080">
                  <c:v>27</c:v>
                </c:pt>
                <c:pt idx="3081">
                  <c:v>27</c:v>
                </c:pt>
                <c:pt idx="3082">
                  <c:v>27</c:v>
                </c:pt>
                <c:pt idx="3083">
                  <c:v>27</c:v>
                </c:pt>
                <c:pt idx="3084">
                  <c:v>27</c:v>
                </c:pt>
                <c:pt idx="3085">
                  <c:v>27</c:v>
                </c:pt>
                <c:pt idx="3086">
                  <c:v>27</c:v>
                </c:pt>
                <c:pt idx="3087">
                  <c:v>27</c:v>
                </c:pt>
                <c:pt idx="3088">
                  <c:v>27</c:v>
                </c:pt>
                <c:pt idx="3089">
                  <c:v>27</c:v>
                </c:pt>
                <c:pt idx="3090">
                  <c:v>27</c:v>
                </c:pt>
                <c:pt idx="3091">
                  <c:v>27</c:v>
                </c:pt>
                <c:pt idx="3092">
                  <c:v>27</c:v>
                </c:pt>
                <c:pt idx="3093">
                  <c:v>27</c:v>
                </c:pt>
                <c:pt idx="3094">
                  <c:v>27</c:v>
                </c:pt>
                <c:pt idx="3095">
                  <c:v>27</c:v>
                </c:pt>
                <c:pt idx="3096">
                  <c:v>27</c:v>
                </c:pt>
                <c:pt idx="3097">
                  <c:v>27</c:v>
                </c:pt>
                <c:pt idx="3098">
                  <c:v>27</c:v>
                </c:pt>
                <c:pt idx="3099">
                  <c:v>27</c:v>
                </c:pt>
                <c:pt idx="3100">
                  <c:v>30</c:v>
                </c:pt>
                <c:pt idx="3101">
                  <c:v>30</c:v>
                </c:pt>
                <c:pt idx="3102">
                  <c:v>30</c:v>
                </c:pt>
                <c:pt idx="3103">
                  <c:v>30</c:v>
                </c:pt>
                <c:pt idx="3104">
                  <c:v>30</c:v>
                </c:pt>
                <c:pt idx="3105">
                  <c:v>30</c:v>
                </c:pt>
                <c:pt idx="3106">
                  <c:v>30</c:v>
                </c:pt>
                <c:pt idx="3107">
                  <c:v>30</c:v>
                </c:pt>
                <c:pt idx="3108">
                  <c:v>30</c:v>
                </c:pt>
                <c:pt idx="3109">
                  <c:v>30</c:v>
                </c:pt>
                <c:pt idx="3110">
                  <c:v>30</c:v>
                </c:pt>
                <c:pt idx="3111">
                  <c:v>30</c:v>
                </c:pt>
                <c:pt idx="3112">
                  <c:v>30</c:v>
                </c:pt>
                <c:pt idx="3113">
                  <c:v>30</c:v>
                </c:pt>
                <c:pt idx="3114">
                  <c:v>30</c:v>
                </c:pt>
                <c:pt idx="3115">
                  <c:v>30</c:v>
                </c:pt>
                <c:pt idx="3116">
                  <c:v>30</c:v>
                </c:pt>
                <c:pt idx="3117">
                  <c:v>30</c:v>
                </c:pt>
                <c:pt idx="3118">
                  <c:v>30</c:v>
                </c:pt>
                <c:pt idx="3119">
                  <c:v>30</c:v>
                </c:pt>
                <c:pt idx="3120">
                  <c:v>30</c:v>
                </c:pt>
                <c:pt idx="3121">
                  <c:v>30</c:v>
                </c:pt>
                <c:pt idx="3122">
                  <c:v>30</c:v>
                </c:pt>
                <c:pt idx="3123">
                  <c:v>30</c:v>
                </c:pt>
                <c:pt idx="3124">
                  <c:v>30</c:v>
                </c:pt>
                <c:pt idx="3125">
                  <c:v>30</c:v>
                </c:pt>
                <c:pt idx="3126">
                  <c:v>30</c:v>
                </c:pt>
                <c:pt idx="3127">
                  <c:v>30</c:v>
                </c:pt>
                <c:pt idx="3128">
                  <c:v>30</c:v>
                </c:pt>
                <c:pt idx="3129">
                  <c:v>30</c:v>
                </c:pt>
                <c:pt idx="3130">
                  <c:v>30</c:v>
                </c:pt>
                <c:pt idx="3131">
                  <c:v>30</c:v>
                </c:pt>
                <c:pt idx="3132">
                  <c:v>30</c:v>
                </c:pt>
                <c:pt idx="3133">
                  <c:v>30</c:v>
                </c:pt>
                <c:pt idx="3134">
                  <c:v>30</c:v>
                </c:pt>
                <c:pt idx="3135">
                  <c:v>30</c:v>
                </c:pt>
                <c:pt idx="3136">
                  <c:v>30</c:v>
                </c:pt>
                <c:pt idx="3137">
                  <c:v>30</c:v>
                </c:pt>
                <c:pt idx="3138">
                  <c:v>30</c:v>
                </c:pt>
                <c:pt idx="3139">
                  <c:v>30</c:v>
                </c:pt>
                <c:pt idx="3140">
                  <c:v>30</c:v>
                </c:pt>
                <c:pt idx="3141">
                  <c:v>30</c:v>
                </c:pt>
                <c:pt idx="3142">
                  <c:v>30</c:v>
                </c:pt>
                <c:pt idx="3143">
                  <c:v>30</c:v>
                </c:pt>
                <c:pt idx="3144">
                  <c:v>30</c:v>
                </c:pt>
                <c:pt idx="3145">
                  <c:v>30</c:v>
                </c:pt>
                <c:pt idx="3146">
                  <c:v>30</c:v>
                </c:pt>
                <c:pt idx="3147">
                  <c:v>30</c:v>
                </c:pt>
                <c:pt idx="3148">
                  <c:v>30</c:v>
                </c:pt>
                <c:pt idx="3149">
                  <c:v>30</c:v>
                </c:pt>
                <c:pt idx="3150">
                  <c:v>30</c:v>
                </c:pt>
                <c:pt idx="3151">
                  <c:v>30</c:v>
                </c:pt>
                <c:pt idx="3152">
                  <c:v>30</c:v>
                </c:pt>
                <c:pt idx="3153">
                  <c:v>30</c:v>
                </c:pt>
                <c:pt idx="3154">
                  <c:v>30</c:v>
                </c:pt>
                <c:pt idx="3155">
                  <c:v>30</c:v>
                </c:pt>
                <c:pt idx="3156">
                  <c:v>30</c:v>
                </c:pt>
                <c:pt idx="3157">
                  <c:v>30</c:v>
                </c:pt>
                <c:pt idx="3158">
                  <c:v>30</c:v>
                </c:pt>
                <c:pt idx="3159">
                  <c:v>30</c:v>
                </c:pt>
                <c:pt idx="3160">
                  <c:v>30</c:v>
                </c:pt>
                <c:pt idx="3161">
                  <c:v>30</c:v>
                </c:pt>
                <c:pt idx="3162">
                  <c:v>30</c:v>
                </c:pt>
                <c:pt idx="3163">
                  <c:v>30</c:v>
                </c:pt>
                <c:pt idx="3164">
                  <c:v>30</c:v>
                </c:pt>
                <c:pt idx="3165">
                  <c:v>30</c:v>
                </c:pt>
                <c:pt idx="3166">
                  <c:v>30</c:v>
                </c:pt>
                <c:pt idx="3167">
                  <c:v>30</c:v>
                </c:pt>
                <c:pt idx="3168">
                  <c:v>30</c:v>
                </c:pt>
                <c:pt idx="3169">
                  <c:v>30</c:v>
                </c:pt>
                <c:pt idx="3170">
                  <c:v>30</c:v>
                </c:pt>
                <c:pt idx="3171">
                  <c:v>30</c:v>
                </c:pt>
                <c:pt idx="3172">
                  <c:v>30</c:v>
                </c:pt>
                <c:pt idx="3173">
                  <c:v>30</c:v>
                </c:pt>
                <c:pt idx="3174">
                  <c:v>30</c:v>
                </c:pt>
                <c:pt idx="3175">
                  <c:v>30</c:v>
                </c:pt>
                <c:pt idx="3176">
                  <c:v>30</c:v>
                </c:pt>
                <c:pt idx="3177">
                  <c:v>30</c:v>
                </c:pt>
                <c:pt idx="3178">
                  <c:v>30</c:v>
                </c:pt>
                <c:pt idx="3179">
                  <c:v>30</c:v>
                </c:pt>
                <c:pt idx="3180">
                  <c:v>30</c:v>
                </c:pt>
                <c:pt idx="3181">
                  <c:v>30</c:v>
                </c:pt>
                <c:pt idx="3182">
                  <c:v>30</c:v>
                </c:pt>
                <c:pt idx="3183">
                  <c:v>30</c:v>
                </c:pt>
                <c:pt idx="3184">
                  <c:v>30</c:v>
                </c:pt>
                <c:pt idx="3185">
                  <c:v>30</c:v>
                </c:pt>
                <c:pt idx="3186">
                  <c:v>30</c:v>
                </c:pt>
                <c:pt idx="3187">
                  <c:v>30</c:v>
                </c:pt>
                <c:pt idx="3188">
                  <c:v>30</c:v>
                </c:pt>
                <c:pt idx="3189">
                  <c:v>30</c:v>
                </c:pt>
                <c:pt idx="3190">
                  <c:v>30</c:v>
                </c:pt>
                <c:pt idx="3191">
                  <c:v>30</c:v>
                </c:pt>
                <c:pt idx="3192">
                  <c:v>30</c:v>
                </c:pt>
                <c:pt idx="3193">
                  <c:v>30</c:v>
                </c:pt>
                <c:pt idx="3194">
                  <c:v>30</c:v>
                </c:pt>
                <c:pt idx="3195">
                  <c:v>30</c:v>
                </c:pt>
                <c:pt idx="3196">
                  <c:v>30</c:v>
                </c:pt>
                <c:pt idx="3197">
                  <c:v>30</c:v>
                </c:pt>
                <c:pt idx="3198">
                  <c:v>30</c:v>
                </c:pt>
                <c:pt idx="3199">
                  <c:v>30</c:v>
                </c:pt>
                <c:pt idx="3200">
                  <c:v>26</c:v>
                </c:pt>
                <c:pt idx="3201">
                  <c:v>26</c:v>
                </c:pt>
                <c:pt idx="3202">
                  <c:v>26</c:v>
                </c:pt>
                <c:pt idx="3203">
                  <c:v>26</c:v>
                </c:pt>
                <c:pt idx="3204">
                  <c:v>26</c:v>
                </c:pt>
                <c:pt idx="3205">
                  <c:v>26</c:v>
                </c:pt>
                <c:pt idx="3206">
                  <c:v>26</c:v>
                </c:pt>
                <c:pt idx="3207">
                  <c:v>26</c:v>
                </c:pt>
                <c:pt idx="3208">
                  <c:v>26</c:v>
                </c:pt>
                <c:pt idx="3209">
                  <c:v>26</c:v>
                </c:pt>
                <c:pt idx="3210">
                  <c:v>26</c:v>
                </c:pt>
                <c:pt idx="3211">
                  <c:v>26</c:v>
                </c:pt>
                <c:pt idx="3212">
                  <c:v>26</c:v>
                </c:pt>
                <c:pt idx="3213">
                  <c:v>26</c:v>
                </c:pt>
                <c:pt idx="3214">
                  <c:v>26</c:v>
                </c:pt>
                <c:pt idx="3215">
                  <c:v>26</c:v>
                </c:pt>
                <c:pt idx="3216">
                  <c:v>26</c:v>
                </c:pt>
                <c:pt idx="3217">
                  <c:v>26</c:v>
                </c:pt>
                <c:pt idx="3218">
                  <c:v>26</c:v>
                </c:pt>
                <c:pt idx="3219">
                  <c:v>26</c:v>
                </c:pt>
                <c:pt idx="3220">
                  <c:v>26</c:v>
                </c:pt>
                <c:pt idx="3221">
                  <c:v>26</c:v>
                </c:pt>
                <c:pt idx="3222">
                  <c:v>26</c:v>
                </c:pt>
                <c:pt idx="3223">
                  <c:v>26</c:v>
                </c:pt>
                <c:pt idx="3224">
                  <c:v>26</c:v>
                </c:pt>
                <c:pt idx="3225">
                  <c:v>26</c:v>
                </c:pt>
                <c:pt idx="3226">
                  <c:v>26</c:v>
                </c:pt>
                <c:pt idx="3227">
                  <c:v>26</c:v>
                </c:pt>
                <c:pt idx="3228">
                  <c:v>26</c:v>
                </c:pt>
                <c:pt idx="3229">
                  <c:v>26</c:v>
                </c:pt>
                <c:pt idx="3230">
                  <c:v>26</c:v>
                </c:pt>
                <c:pt idx="3231">
                  <c:v>26</c:v>
                </c:pt>
                <c:pt idx="3232">
                  <c:v>26</c:v>
                </c:pt>
                <c:pt idx="3233">
                  <c:v>26</c:v>
                </c:pt>
                <c:pt idx="3234">
                  <c:v>26</c:v>
                </c:pt>
                <c:pt idx="3235">
                  <c:v>26</c:v>
                </c:pt>
                <c:pt idx="3236">
                  <c:v>26</c:v>
                </c:pt>
                <c:pt idx="3237">
                  <c:v>26</c:v>
                </c:pt>
                <c:pt idx="3238">
                  <c:v>26</c:v>
                </c:pt>
                <c:pt idx="3239">
                  <c:v>26</c:v>
                </c:pt>
                <c:pt idx="3240">
                  <c:v>26</c:v>
                </c:pt>
                <c:pt idx="3241">
                  <c:v>26</c:v>
                </c:pt>
                <c:pt idx="3242">
                  <c:v>26</c:v>
                </c:pt>
                <c:pt idx="3243">
                  <c:v>26</c:v>
                </c:pt>
                <c:pt idx="3244">
                  <c:v>26</c:v>
                </c:pt>
                <c:pt idx="3245">
                  <c:v>26</c:v>
                </c:pt>
                <c:pt idx="3246">
                  <c:v>26</c:v>
                </c:pt>
                <c:pt idx="3247">
                  <c:v>26</c:v>
                </c:pt>
                <c:pt idx="3248">
                  <c:v>26</c:v>
                </c:pt>
                <c:pt idx="3249">
                  <c:v>26</c:v>
                </c:pt>
                <c:pt idx="3250">
                  <c:v>26</c:v>
                </c:pt>
                <c:pt idx="3251">
                  <c:v>26</c:v>
                </c:pt>
                <c:pt idx="3252">
                  <c:v>26</c:v>
                </c:pt>
                <c:pt idx="3253">
                  <c:v>26</c:v>
                </c:pt>
                <c:pt idx="3254">
                  <c:v>26</c:v>
                </c:pt>
                <c:pt idx="3255">
                  <c:v>26</c:v>
                </c:pt>
                <c:pt idx="3256">
                  <c:v>26</c:v>
                </c:pt>
                <c:pt idx="3257">
                  <c:v>26</c:v>
                </c:pt>
                <c:pt idx="3258">
                  <c:v>26</c:v>
                </c:pt>
                <c:pt idx="3259">
                  <c:v>26</c:v>
                </c:pt>
                <c:pt idx="3260">
                  <c:v>26</c:v>
                </c:pt>
                <c:pt idx="3261">
                  <c:v>26</c:v>
                </c:pt>
                <c:pt idx="3262">
                  <c:v>26</c:v>
                </c:pt>
                <c:pt idx="3263">
                  <c:v>26</c:v>
                </c:pt>
                <c:pt idx="3264">
                  <c:v>26</c:v>
                </c:pt>
                <c:pt idx="3265">
                  <c:v>26</c:v>
                </c:pt>
                <c:pt idx="3266">
                  <c:v>26</c:v>
                </c:pt>
                <c:pt idx="3267">
                  <c:v>26</c:v>
                </c:pt>
                <c:pt idx="3268">
                  <c:v>26</c:v>
                </c:pt>
                <c:pt idx="3269">
                  <c:v>26</c:v>
                </c:pt>
                <c:pt idx="3270">
                  <c:v>26</c:v>
                </c:pt>
                <c:pt idx="3271">
                  <c:v>26</c:v>
                </c:pt>
                <c:pt idx="3272">
                  <c:v>26</c:v>
                </c:pt>
                <c:pt idx="3273">
                  <c:v>26</c:v>
                </c:pt>
                <c:pt idx="3274">
                  <c:v>26</c:v>
                </c:pt>
                <c:pt idx="3275">
                  <c:v>26</c:v>
                </c:pt>
                <c:pt idx="3276">
                  <c:v>26</c:v>
                </c:pt>
                <c:pt idx="3277">
                  <c:v>26</c:v>
                </c:pt>
                <c:pt idx="3278">
                  <c:v>26</c:v>
                </c:pt>
                <c:pt idx="3279">
                  <c:v>26</c:v>
                </c:pt>
                <c:pt idx="3280">
                  <c:v>26</c:v>
                </c:pt>
                <c:pt idx="3281">
                  <c:v>26</c:v>
                </c:pt>
                <c:pt idx="3282">
                  <c:v>26</c:v>
                </c:pt>
                <c:pt idx="3283">
                  <c:v>26</c:v>
                </c:pt>
                <c:pt idx="3284">
                  <c:v>26</c:v>
                </c:pt>
                <c:pt idx="3285">
                  <c:v>26</c:v>
                </c:pt>
                <c:pt idx="3286">
                  <c:v>26</c:v>
                </c:pt>
                <c:pt idx="3287">
                  <c:v>26</c:v>
                </c:pt>
                <c:pt idx="3288">
                  <c:v>26</c:v>
                </c:pt>
                <c:pt idx="3289">
                  <c:v>26</c:v>
                </c:pt>
                <c:pt idx="3290">
                  <c:v>26</c:v>
                </c:pt>
                <c:pt idx="3291">
                  <c:v>26</c:v>
                </c:pt>
                <c:pt idx="3292">
                  <c:v>26</c:v>
                </c:pt>
                <c:pt idx="3293">
                  <c:v>26</c:v>
                </c:pt>
                <c:pt idx="3294">
                  <c:v>26</c:v>
                </c:pt>
                <c:pt idx="3295">
                  <c:v>26</c:v>
                </c:pt>
                <c:pt idx="3296">
                  <c:v>26</c:v>
                </c:pt>
                <c:pt idx="3297">
                  <c:v>26</c:v>
                </c:pt>
                <c:pt idx="3298">
                  <c:v>26</c:v>
                </c:pt>
                <c:pt idx="3299">
                  <c:v>26</c:v>
                </c:pt>
                <c:pt idx="3300">
                  <c:v>27</c:v>
                </c:pt>
                <c:pt idx="3301">
                  <c:v>27</c:v>
                </c:pt>
                <c:pt idx="3302">
                  <c:v>27</c:v>
                </c:pt>
                <c:pt idx="3303">
                  <c:v>27</c:v>
                </c:pt>
                <c:pt idx="3304">
                  <c:v>27</c:v>
                </c:pt>
                <c:pt idx="3305">
                  <c:v>27</c:v>
                </c:pt>
                <c:pt idx="3306">
                  <c:v>27</c:v>
                </c:pt>
                <c:pt idx="3307">
                  <c:v>27</c:v>
                </c:pt>
                <c:pt idx="3308">
                  <c:v>27</c:v>
                </c:pt>
                <c:pt idx="3309">
                  <c:v>27</c:v>
                </c:pt>
                <c:pt idx="3310">
                  <c:v>27</c:v>
                </c:pt>
                <c:pt idx="3311">
                  <c:v>27</c:v>
                </c:pt>
                <c:pt idx="3312">
                  <c:v>27</c:v>
                </c:pt>
                <c:pt idx="3313">
                  <c:v>27</c:v>
                </c:pt>
                <c:pt idx="3314">
                  <c:v>27</c:v>
                </c:pt>
                <c:pt idx="3315">
                  <c:v>27</c:v>
                </c:pt>
                <c:pt idx="3316">
                  <c:v>27</c:v>
                </c:pt>
                <c:pt idx="3317">
                  <c:v>27</c:v>
                </c:pt>
                <c:pt idx="3318">
                  <c:v>27</c:v>
                </c:pt>
                <c:pt idx="3319">
                  <c:v>27</c:v>
                </c:pt>
                <c:pt idx="3320">
                  <c:v>27</c:v>
                </c:pt>
                <c:pt idx="3321">
                  <c:v>27</c:v>
                </c:pt>
                <c:pt idx="3322">
                  <c:v>27</c:v>
                </c:pt>
                <c:pt idx="3323">
                  <c:v>27</c:v>
                </c:pt>
                <c:pt idx="3324">
                  <c:v>27</c:v>
                </c:pt>
                <c:pt idx="3325">
                  <c:v>27</c:v>
                </c:pt>
                <c:pt idx="3326">
                  <c:v>27</c:v>
                </c:pt>
                <c:pt idx="3327">
                  <c:v>27</c:v>
                </c:pt>
                <c:pt idx="3328">
                  <c:v>27</c:v>
                </c:pt>
                <c:pt idx="3329">
                  <c:v>27</c:v>
                </c:pt>
                <c:pt idx="3330">
                  <c:v>27</c:v>
                </c:pt>
                <c:pt idx="3331">
                  <c:v>27</c:v>
                </c:pt>
                <c:pt idx="3332">
                  <c:v>27</c:v>
                </c:pt>
                <c:pt idx="3333">
                  <c:v>27</c:v>
                </c:pt>
                <c:pt idx="3334">
                  <c:v>27</c:v>
                </c:pt>
                <c:pt idx="3335">
                  <c:v>27</c:v>
                </c:pt>
                <c:pt idx="3336">
                  <c:v>27</c:v>
                </c:pt>
                <c:pt idx="3337">
                  <c:v>27</c:v>
                </c:pt>
                <c:pt idx="3338">
                  <c:v>27</c:v>
                </c:pt>
                <c:pt idx="3339">
                  <c:v>27</c:v>
                </c:pt>
                <c:pt idx="3340">
                  <c:v>27</c:v>
                </c:pt>
                <c:pt idx="3341">
                  <c:v>27</c:v>
                </c:pt>
                <c:pt idx="3342">
                  <c:v>27</c:v>
                </c:pt>
                <c:pt idx="3343">
                  <c:v>27</c:v>
                </c:pt>
                <c:pt idx="3344">
                  <c:v>27</c:v>
                </c:pt>
                <c:pt idx="3345">
                  <c:v>27</c:v>
                </c:pt>
                <c:pt idx="3346">
                  <c:v>27</c:v>
                </c:pt>
                <c:pt idx="3347">
                  <c:v>27</c:v>
                </c:pt>
                <c:pt idx="3348">
                  <c:v>27</c:v>
                </c:pt>
                <c:pt idx="3349">
                  <c:v>27</c:v>
                </c:pt>
                <c:pt idx="3350">
                  <c:v>27</c:v>
                </c:pt>
                <c:pt idx="3351">
                  <c:v>27</c:v>
                </c:pt>
                <c:pt idx="3352">
                  <c:v>27</c:v>
                </c:pt>
                <c:pt idx="3353">
                  <c:v>27</c:v>
                </c:pt>
                <c:pt idx="3354">
                  <c:v>27</c:v>
                </c:pt>
                <c:pt idx="3355">
                  <c:v>27</c:v>
                </c:pt>
                <c:pt idx="3356">
                  <c:v>27</c:v>
                </c:pt>
                <c:pt idx="3357">
                  <c:v>27</c:v>
                </c:pt>
                <c:pt idx="3358">
                  <c:v>27</c:v>
                </c:pt>
                <c:pt idx="3359">
                  <c:v>27</c:v>
                </c:pt>
                <c:pt idx="3360">
                  <c:v>27</c:v>
                </c:pt>
                <c:pt idx="3361">
                  <c:v>27</c:v>
                </c:pt>
                <c:pt idx="3362">
                  <c:v>27</c:v>
                </c:pt>
                <c:pt idx="3363">
                  <c:v>27</c:v>
                </c:pt>
                <c:pt idx="3364">
                  <c:v>27</c:v>
                </c:pt>
                <c:pt idx="3365">
                  <c:v>27</c:v>
                </c:pt>
                <c:pt idx="3366">
                  <c:v>27</c:v>
                </c:pt>
                <c:pt idx="3367">
                  <c:v>27</c:v>
                </c:pt>
                <c:pt idx="3368">
                  <c:v>27</c:v>
                </c:pt>
                <c:pt idx="3369">
                  <c:v>27</c:v>
                </c:pt>
                <c:pt idx="3370">
                  <c:v>27</c:v>
                </c:pt>
                <c:pt idx="3371">
                  <c:v>27</c:v>
                </c:pt>
                <c:pt idx="3372">
                  <c:v>27</c:v>
                </c:pt>
                <c:pt idx="3373">
                  <c:v>27</c:v>
                </c:pt>
                <c:pt idx="3374">
                  <c:v>27</c:v>
                </c:pt>
                <c:pt idx="3375">
                  <c:v>27</c:v>
                </c:pt>
                <c:pt idx="3376">
                  <c:v>27</c:v>
                </c:pt>
                <c:pt idx="3377">
                  <c:v>27</c:v>
                </c:pt>
                <c:pt idx="3378">
                  <c:v>27</c:v>
                </c:pt>
                <c:pt idx="3379">
                  <c:v>27</c:v>
                </c:pt>
                <c:pt idx="3380">
                  <c:v>27</c:v>
                </c:pt>
                <c:pt idx="3381">
                  <c:v>27</c:v>
                </c:pt>
                <c:pt idx="3382">
                  <c:v>27</c:v>
                </c:pt>
                <c:pt idx="3383">
                  <c:v>27</c:v>
                </c:pt>
                <c:pt idx="3384">
                  <c:v>27</c:v>
                </c:pt>
                <c:pt idx="3385">
                  <c:v>27</c:v>
                </c:pt>
                <c:pt idx="3386">
                  <c:v>27</c:v>
                </c:pt>
                <c:pt idx="3387">
                  <c:v>27</c:v>
                </c:pt>
                <c:pt idx="3388">
                  <c:v>27</c:v>
                </c:pt>
                <c:pt idx="3389">
                  <c:v>27</c:v>
                </c:pt>
                <c:pt idx="3390">
                  <c:v>27</c:v>
                </c:pt>
                <c:pt idx="3391">
                  <c:v>27</c:v>
                </c:pt>
                <c:pt idx="3392">
                  <c:v>27</c:v>
                </c:pt>
                <c:pt idx="3393">
                  <c:v>27</c:v>
                </c:pt>
                <c:pt idx="3394">
                  <c:v>27</c:v>
                </c:pt>
                <c:pt idx="3395">
                  <c:v>27</c:v>
                </c:pt>
                <c:pt idx="3396">
                  <c:v>27</c:v>
                </c:pt>
                <c:pt idx="3397">
                  <c:v>27</c:v>
                </c:pt>
                <c:pt idx="3398">
                  <c:v>27</c:v>
                </c:pt>
                <c:pt idx="3399">
                  <c:v>27</c:v>
                </c:pt>
                <c:pt idx="3400">
                  <c:v>28</c:v>
                </c:pt>
                <c:pt idx="3401">
                  <c:v>28</c:v>
                </c:pt>
                <c:pt idx="3402">
                  <c:v>28</c:v>
                </c:pt>
                <c:pt idx="3403">
                  <c:v>28</c:v>
                </c:pt>
                <c:pt idx="3404">
                  <c:v>28</c:v>
                </c:pt>
                <c:pt idx="3405">
                  <c:v>28</c:v>
                </c:pt>
                <c:pt idx="3406">
                  <c:v>28</c:v>
                </c:pt>
                <c:pt idx="3407">
                  <c:v>28</c:v>
                </c:pt>
                <c:pt idx="3408">
                  <c:v>28</c:v>
                </c:pt>
                <c:pt idx="3409">
                  <c:v>28</c:v>
                </c:pt>
                <c:pt idx="3410">
                  <c:v>28</c:v>
                </c:pt>
                <c:pt idx="3411">
                  <c:v>28</c:v>
                </c:pt>
                <c:pt idx="3412">
                  <c:v>28</c:v>
                </c:pt>
                <c:pt idx="3413">
                  <c:v>28</c:v>
                </c:pt>
                <c:pt idx="3414">
                  <c:v>28</c:v>
                </c:pt>
                <c:pt idx="3415">
                  <c:v>28</c:v>
                </c:pt>
                <c:pt idx="3416">
                  <c:v>28</c:v>
                </c:pt>
                <c:pt idx="3417">
                  <c:v>28</c:v>
                </c:pt>
                <c:pt idx="3418">
                  <c:v>28</c:v>
                </c:pt>
                <c:pt idx="3419">
                  <c:v>28</c:v>
                </c:pt>
                <c:pt idx="3420">
                  <c:v>28</c:v>
                </c:pt>
                <c:pt idx="3421">
                  <c:v>28</c:v>
                </c:pt>
                <c:pt idx="3422">
                  <c:v>28</c:v>
                </c:pt>
                <c:pt idx="3423">
                  <c:v>28</c:v>
                </c:pt>
                <c:pt idx="3424">
                  <c:v>28</c:v>
                </c:pt>
                <c:pt idx="3425">
                  <c:v>28</c:v>
                </c:pt>
                <c:pt idx="3426">
                  <c:v>28</c:v>
                </c:pt>
                <c:pt idx="3427">
                  <c:v>28</c:v>
                </c:pt>
                <c:pt idx="3428">
                  <c:v>28</c:v>
                </c:pt>
                <c:pt idx="3429">
                  <c:v>28</c:v>
                </c:pt>
                <c:pt idx="3430">
                  <c:v>28</c:v>
                </c:pt>
                <c:pt idx="3431">
                  <c:v>28</c:v>
                </c:pt>
                <c:pt idx="3432">
                  <c:v>28</c:v>
                </c:pt>
                <c:pt idx="3433">
                  <c:v>28</c:v>
                </c:pt>
                <c:pt idx="3434">
                  <c:v>28</c:v>
                </c:pt>
                <c:pt idx="3435">
                  <c:v>28</c:v>
                </c:pt>
                <c:pt idx="3436">
                  <c:v>28</c:v>
                </c:pt>
                <c:pt idx="3437">
                  <c:v>28</c:v>
                </c:pt>
                <c:pt idx="3438">
                  <c:v>28</c:v>
                </c:pt>
                <c:pt idx="3439">
                  <c:v>28</c:v>
                </c:pt>
                <c:pt idx="3440">
                  <c:v>28</c:v>
                </c:pt>
                <c:pt idx="3441">
                  <c:v>28</c:v>
                </c:pt>
                <c:pt idx="3442">
                  <c:v>28</c:v>
                </c:pt>
                <c:pt idx="3443">
                  <c:v>28</c:v>
                </c:pt>
                <c:pt idx="3444">
                  <c:v>28</c:v>
                </c:pt>
                <c:pt idx="3445">
                  <c:v>28</c:v>
                </c:pt>
                <c:pt idx="3446">
                  <c:v>28</c:v>
                </c:pt>
                <c:pt idx="3447">
                  <c:v>28</c:v>
                </c:pt>
                <c:pt idx="3448">
                  <c:v>28</c:v>
                </c:pt>
                <c:pt idx="3449">
                  <c:v>28</c:v>
                </c:pt>
                <c:pt idx="3450">
                  <c:v>28</c:v>
                </c:pt>
                <c:pt idx="3451">
                  <c:v>28</c:v>
                </c:pt>
                <c:pt idx="3452">
                  <c:v>28</c:v>
                </c:pt>
                <c:pt idx="3453">
                  <c:v>28</c:v>
                </c:pt>
                <c:pt idx="3454">
                  <c:v>28</c:v>
                </c:pt>
                <c:pt idx="3455">
                  <c:v>28</c:v>
                </c:pt>
                <c:pt idx="3456">
                  <c:v>28</c:v>
                </c:pt>
                <c:pt idx="3457">
                  <c:v>28</c:v>
                </c:pt>
                <c:pt idx="3458">
                  <c:v>28</c:v>
                </c:pt>
                <c:pt idx="3459">
                  <c:v>28</c:v>
                </c:pt>
                <c:pt idx="3460">
                  <c:v>28</c:v>
                </c:pt>
                <c:pt idx="3461">
                  <c:v>28</c:v>
                </c:pt>
                <c:pt idx="3462">
                  <c:v>28</c:v>
                </c:pt>
                <c:pt idx="3463">
                  <c:v>28</c:v>
                </c:pt>
                <c:pt idx="3464">
                  <c:v>28</c:v>
                </c:pt>
                <c:pt idx="3465">
                  <c:v>28</c:v>
                </c:pt>
                <c:pt idx="3466">
                  <c:v>28</c:v>
                </c:pt>
                <c:pt idx="3467">
                  <c:v>28</c:v>
                </c:pt>
                <c:pt idx="3468">
                  <c:v>28</c:v>
                </c:pt>
                <c:pt idx="3469">
                  <c:v>28</c:v>
                </c:pt>
                <c:pt idx="3470">
                  <c:v>28</c:v>
                </c:pt>
                <c:pt idx="3471">
                  <c:v>28</c:v>
                </c:pt>
                <c:pt idx="3472">
                  <c:v>28</c:v>
                </c:pt>
                <c:pt idx="3473">
                  <c:v>28</c:v>
                </c:pt>
                <c:pt idx="3474">
                  <c:v>28</c:v>
                </c:pt>
                <c:pt idx="3475">
                  <c:v>28</c:v>
                </c:pt>
                <c:pt idx="3476">
                  <c:v>28</c:v>
                </c:pt>
                <c:pt idx="3477">
                  <c:v>28</c:v>
                </c:pt>
                <c:pt idx="3478">
                  <c:v>28</c:v>
                </c:pt>
                <c:pt idx="3479">
                  <c:v>28</c:v>
                </c:pt>
                <c:pt idx="3480">
                  <c:v>28</c:v>
                </c:pt>
                <c:pt idx="3481">
                  <c:v>28</c:v>
                </c:pt>
                <c:pt idx="3482">
                  <c:v>28</c:v>
                </c:pt>
                <c:pt idx="3483">
                  <c:v>28</c:v>
                </c:pt>
                <c:pt idx="3484">
                  <c:v>28</c:v>
                </c:pt>
                <c:pt idx="3485">
                  <c:v>28</c:v>
                </c:pt>
                <c:pt idx="3486">
                  <c:v>28</c:v>
                </c:pt>
                <c:pt idx="3487">
                  <c:v>28</c:v>
                </c:pt>
                <c:pt idx="3488">
                  <c:v>28</c:v>
                </c:pt>
                <c:pt idx="3489">
                  <c:v>28</c:v>
                </c:pt>
                <c:pt idx="3490">
                  <c:v>28</c:v>
                </c:pt>
                <c:pt idx="3491">
                  <c:v>28</c:v>
                </c:pt>
                <c:pt idx="3492">
                  <c:v>28</c:v>
                </c:pt>
                <c:pt idx="3493">
                  <c:v>28</c:v>
                </c:pt>
                <c:pt idx="3494">
                  <c:v>28</c:v>
                </c:pt>
                <c:pt idx="3495">
                  <c:v>28</c:v>
                </c:pt>
                <c:pt idx="3496">
                  <c:v>28</c:v>
                </c:pt>
                <c:pt idx="3497">
                  <c:v>28</c:v>
                </c:pt>
                <c:pt idx="3498">
                  <c:v>28</c:v>
                </c:pt>
                <c:pt idx="3499">
                  <c:v>28</c:v>
                </c:pt>
                <c:pt idx="3500">
                  <c:v>30</c:v>
                </c:pt>
                <c:pt idx="3501">
                  <c:v>30</c:v>
                </c:pt>
                <c:pt idx="3502">
                  <c:v>30</c:v>
                </c:pt>
                <c:pt idx="3503">
                  <c:v>30</c:v>
                </c:pt>
                <c:pt idx="3504">
                  <c:v>30</c:v>
                </c:pt>
                <c:pt idx="3505">
                  <c:v>30</c:v>
                </c:pt>
                <c:pt idx="3506">
                  <c:v>30</c:v>
                </c:pt>
                <c:pt idx="3507">
                  <c:v>30</c:v>
                </c:pt>
                <c:pt idx="3508">
                  <c:v>30</c:v>
                </c:pt>
                <c:pt idx="3509">
                  <c:v>30</c:v>
                </c:pt>
                <c:pt idx="3510">
                  <c:v>30</c:v>
                </c:pt>
                <c:pt idx="3511">
                  <c:v>30</c:v>
                </c:pt>
                <c:pt idx="3512">
                  <c:v>30</c:v>
                </c:pt>
                <c:pt idx="3513">
                  <c:v>30</c:v>
                </c:pt>
                <c:pt idx="3514">
                  <c:v>30</c:v>
                </c:pt>
                <c:pt idx="3515">
                  <c:v>30</c:v>
                </c:pt>
                <c:pt idx="3516">
                  <c:v>30</c:v>
                </c:pt>
                <c:pt idx="3517">
                  <c:v>30</c:v>
                </c:pt>
                <c:pt idx="3518">
                  <c:v>30</c:v>
                </c:pt>
                <c:pt idx="3519">
                  <c:v>30</c:v>
                </c:pt>
                <c:pt idx="3520">
                  <c:v>30</c:v>
                </c:pt>
                <c:pt idx="3521">
                  <c:v>30</c:v>
                </c:pt>
                <c:pt idx="3522">
                  <c:v>30</c:v>
                </c:pt>
                <c:pt idx="3523">
                  <c:v>30</c:v>
                </c:pt>
                <c:pt idx="3524">
                  <c:v>30</c:v>
                </c:pt>
                <c:pt idx="3525">
                  <c:v>30</c:v>
                </c:pt>
                <c:pt idx="3526">
                  <c:v>30</c:v>
                </c:pt>
                <c:pt idx="3527">
                  <c:v>30</c:v>
                </c:pt>
                <c:pt idx="3528">
                  <c:v>30</c:v>
                </c:pt>
                <c:pt idx="3529">
                  <c:v>30</c:v>
                </c:pt>
                <c:pt idx="3530">
                  <c:v>30</c:v>
                </c:pt>
                <c:pt idx="3531">
                  <c:v>30</c:v>
                </c:pt>
                <c:pt idx="3532">
                  <c:v>30</c:v>
                </c:pt>
                <c:pt idx="3533">
                  <c:v>30</c:v>
                </c:pt>
                <c:pt idx="3534">
                  <c:v>30</c:v>
                </c:pt>
                <c:pt idx="3535">
                  <c:v>30</c:v>
                </c:pt>
                <c:pt idx="3536">
                  <c:v>30</c:v>
                </c:pt>
                <c:pt idx="3537">
                  <c:v>30</c:v>
                </c:pt>
                <c:pt idx="3538">
                  <c:v>30</c:v>
                </c:pt>
                <c:pt idx="3539">
                  <c:v>30</c:v>
                </c:pt>
                <c:pt idx="3540">
                  <c:v>30</c:v>
                </c:pt>
                <c:pt idx="3541">
                  <c:v>30</c:v>
                </c:pt>
                <c:pt idx="3542">
                  <c:v>30</c:v>
                </c:pt>
                <c:pt idx="3543">
                  <c:v>30</c:v>
                </c:pt>
                <c:pt idx="3544">
                  <c:v>30</c:v>
                </c:pt>
                <c:pt idx="3545">
                  <c:v>30</c:v>
                </c:pt>
                <c:pt idx="3546">
                  <c:v>30</c:v>
                </c:pt>
                <c:pt idx="3547">
                  <c:v>30</c:v>
                </c:pt>
                <c:pt idx="3548">
                  <c:v>30</c:v>
                </c:pt>
                <c:pt idx="3549">
                  <c:v>30</c:v>
                </c:pt>
                <c:pt idx="3550">
                  <c:v>30</c:v>
                </c:pt>
                <c:pt idx="3551">
                  <c:v>30</c:v>
                </c:pt>
                <c:pt idx="3552">
                  <c:v>30</c:v>
                </c:pt>
                <c:pt idx="3553">
                  <c:v>30</c:v>
                </c:pt>
                <c:pt idx="3554">
                  <c:v>30</c:v>
                </c:pt>
                <c:pt idx="3555">
                  <c:v>30</c:v>
                </c:pt>
                <c:pt idx="3556">
                  <c:v>30</c:v>
                </c:pt>
                <c:pt idx="3557">
                  <c:v>30</c:v>
                </c:pt>
                <c:pt idx="3558">
                  <c:v>30</c:v>
                </c:pt>
                <c:pt idx="3559">
                  <c:v>30</c:v>
                </c:pt>
                <c:pt idx="3560">
                  <c:v>30</c:v>
                </c:pt>
                <c:pt idx="3561">
                  <c:v>30</c:v>
                </c:pt>
                <c:pt idx="3562">
                  <c:v>30</c:v>
                </c:pt>
                <c:pt idx="3563">
                  <c:v>30</c:v>
                </c:pt>
                <c:pt idx="3564">
                  <c:v>30</c:v>
                </c:pt>
                <c:pt idx="3565">
                  <c:v>30</c:v>
                </c:pt>
                <c:pt idx="3566">
                  <c:v>30</c:v>
                </c:pt>
                <c:pt idx="3567">
                  <c:v>30</c:v>
                </c:pt>
                <c:pt idx="3568">
                  <c:v>30</c:v>
                </c:pt>
                <c:pt idx="3569">
                  <c:v>30</c:v>
                </c:pt>
                <c:pt idx="3570">
                  <c:v>30</c:v>
                </c:pt>
                <c:pt idx="3571">
                  <c:v>30</c:v>
                </c:pt>
                <c:pt idx="3572">
                  <c:v>30</c:v>
                </c:pt>
                <c:pt idx="3573">
                  <c:v>30</c:v>
                </c:pt>
                <c:pt idx="3574">
                  <c:v>30</c:v>
                </c:pt>
                <c:pt idx="3575">
                  <c:v>30</c:v>
                </c:pt>
                <c:pt idx="3576">
                  <c:v>30</c:v>
                </c:pt>
                <c:pt idx="3577">
                  <c:v>30</c:v>
                </c:pt>
                <c:pt idx="3578">
                  <c:v>30</c:v>
                </c:pt>
                <c:pt idx="3579">
                  <c:v>30</c:v>
                </c:pt>
                <c:pt idx="3580">
                  <c:v>30</c:v>
                </c:pt>
                <c:pt idx="3581">
                  <c:v>30</c:v>
                </c:pt>
                <c:pt idx="3582">
                  <c:v>30</c:v>
                </c:pt>
                <c:pt idx="3583">
                  <c:v>30</c:v>
                </c:pt>
                <c:pt idx="3584">
                  <c:v>30</c:v>
                </c:pt>
                <c:pt idx="3585">
                  <c:v>30</c:v>
                </c:pt>
                <c:pt idx="3586">
                  <c:v>30</c:v>
                </c:pt>
                <c:pt idx="3587">
                  <c:v>30</c:v>
                </c:pt>
                <c:pt idx="3588">
                  <c:v>30</c:v>
                </c:pt>
                <c:pt idx="3589">
                  <c:v>30</c:v>
                </c:pt>
                <c:pt idx="3590">
                  <c:v>30</c:v>
                </c:pt>
                <c:pt idx="3591">
                  <c:v>30</c:v>
                </c:pt>
                <c:pt idx="3592">
                  <c:v>30</c:v>
                </c:pt>
                <c:pt idx="3593">
                  <c:v>30</c:v>
                </c:pt>
                <c:pt idx="3594">
                  <c:v>30</c:v>
                </c:pt>
                <c:pt idx="3595">
                  <c:v>30</c:v>
                </c:pt>
                <c:pt idx="3596">
                  <c:v>30</c:v>
                </c:pt>
                <c:pt idx="3597">
                  <c:v>30</c:v>
                </c:pt>
                <c:pt idx="3598">
                  <c:v>30</c:v>
                </c:pt>
                <c:pt idx="3599">
                  <c:v>30</c:v>
                </c:pt>
                <c:pt idx="3600">
                  <c:v>28</c:v>
                </c:pt>
                <c:pt idx="3601">
                  <c:v>28</c:v>
                </c:pt>
                <c:pt idx="3602">
                  <c:v>28</c:v>
                </c:pt>
                <c:pt idx="3603">
                  <c:v>28</c:v>
                </c:pt>
                <c:pt idx="3604">
                  <c:v>28</c:v>
                </c:pt>
                <c:pt idx="3605">
                  <c:v>28</c:v>
                </c:pt>
                <c:pt idx="3606">
                  <c:v>28</c:v>
                </c:pt>
                <c:pt idx="3607">
                  <c:v>28</c:v>
                </c:pt>
                <c:pt idx="3608">
                  <c:v>28</c:v>
                </c:pt>
                <c:pt idx="3609">
                  <c:v>28</c:v>
                </c:pt>
                <c:pt idx="3610">
                  <c:v>28</c:v>
                </c:pt>
                <c:pt idx="3611">
                  <c:v>28</c:v>
                </c:pt>
                <c:pt idx="3612">
                  <c:v>28</c:v>
                </c:pt>
                <c:pt idx="3613">
                  <c:v>28</c:v>
                </c:pt>
                <c:pt idx="3614">
                  <c:v>28</c:v>
                </c:pt>
                <c:pt idx="3615">
                  <c:v>28</c:v>
                </c:pt>
                <c:pt idx="3616">
                  <c:v>28</c:v>
                </c:pt>
                <c:pt idx="3617">
                  <c:v>28</c:v>
                </c:pt>
                <c:pt idx="3618">
                  <c:v>28</c:v>
                </c:pt>
                <c:pt idx="3619">
                  <c:v>28</c:v>
                </c:pt>
                <c:pt idx="3620">
                  <c:v>28</c:v>
                </c:pt>
                <c:pt idx="3621">
                  <c:v>28</c:v>
                </c:pt>
                <c:pt idx="3622">
                  <c:v>28</c:v>
                </c:pt>
                <c:pt idx="3623">
                  <c:v>28</c:v>
                </c:pt>
                <c:pt idx="3624">
                  <c:v>28</c:v>
                </c:pt>
                <c:pt idx="3625">
                  <c:v>28</c:v>
                </c:pt>
                <c:pt idx="3626">
                  <c:v>28</c:v>
                </c:pt>
                <c:pt idx="3627">
                  <c:v>28</c:v>
                </c:pt>
                <c:pt idx="3628">
                  <c:v>28</c:v>
                </c:pt>
                <c:pt idx="3629">
                  <c:v>28</c:v>
                </c:pt>
                <c:pt idx="3630">
                  <c:v>28</c:v>
                </c:pt>
                <c:pt idx="3631">
                  <c:v>28</c:v>
                </c:pt>
                <c:pt idx="3632">
                  <c:v>28</c:v>
                </c:pt>
                <c:pt idx="3633">
                  <c:v>28</c:v>
                </c:pt>
                <c:pt idx="3634">
                  <c:v>28</c:v>
                </c:pt>
                <c:pt idx="3635">
                  <c:v>28</c:v>
                </c:pt>
                <c:pt idx="3636">
                  <c:v>28</c:v>
                </c:pt>
                <c:pt idx="3637">
                  <c:v>28</c:v>
                </c:pt>
                <c:pt idx="3638">
                  <c:v>28</c:v>
                </c:pt>
                <c:pt idx="3639">
                  <c:v>28</c:v>
                </c:pt>
                <c:pt idx="3640">
                  <c:v>28</c:v>
                </c:pt>
                <c:pt idx="3641">
                  <c:v>28</c:v>
                </c:pt>
                <c:pt idx="3642">
                  <c:v>28</c:v>
                </c:pt>
                <c:pt idx="3643">
                  <c:v>28</c:v>
                </c:pt>
                <c:pt idx="3644">
                  <c:v>28</c:v>
                </c:pt>
                <c:pt idx="3645">
                  <c:v>28</c:v>
                </c:pt>
                <c:pt idx="3646">
                  <c:v>28</c:v>
                </c:pt>
                <c:pt idx="3647">
                  <c:v>28</c:v>
                </c:pt>
                <c:pt idx="3648">
                  <c:v>28</c:v>
                </c:pt>
                <c:pt idx="3649">
                  <c:v>28</c:v>
                </c:pt>
                <c:pt idx="3650">
                  <c:v>28</c:v>
                </c:pt>
                <c:pt idx="3651">
                  <c:v>28</c:v>
                </c:pt>
                <c:pt idx="3652">
                  <c:v>28</c:v>
                </c:pt>
                <c:pt idx="3653">
                  <c:v>28</c:v>
                </c:pt>
                <c:pt idx="3654">
                  <c:v>28</c:v>
                </c:pt>
                <c:pt idx="3655">
                  <c:v>28</c:v>
                </c:pt>
                <c:pt idx="3656">
                  <c:v>28</c:v>
                </c:pt>
                <c:pt idx="3657">
                  <c:v>28</c:v>
                </c:pt>
                <c:pt idx="3658">
                  <c:v>28</c:v>
                </c:pt>
                <c:pt idx="3659">
                  <c:v>28</c:v>
                </c:pt>
                <c:pt idx="3660">
                  <c:v>28</c:v>
                </c:pt>
                <c:pt idx="3661">
                  <c:v>28</c:v>
                </c:pt>
                <c:pt idx="3662">
                  <c:v>28</c:v>
                </c:pt>
                <c:pt idx="3663">
                  <c:v>28</c:v>
                </c:pt>
                <c:pt idx="3664">
                  <c:v>28</c:v>
                </c:pt>
                <c:pt idx="3665">
                  <c:v>28</c:v>
                </c:pt>
                <c:pt idx="3666">
                  <c:v>28</c:v>
                </c:pt>
                <c:pt idx="3667">
                  <c:v>28</c:v>
                </c:pt>
                <c:pt idx="3668">
                  <c:v>28</c:v>
                </c:pt>
                <c:pt idx="3669">
                  <c:v>28</c:v>
                </c:pt>
                <c:pt idx="3670">
                  <c:v>28</c:v>
                </c:pt>
                <c:pt idx="3671">
                  <c:v>28</c:v>
                </c:pt>
                <c:pt idx="3672">
                  <c:v>28</c:v>
                </c:pt>
                <c:pt idx="3673">
                  <c:v>28</c:v>
                </c:pt>
                <c:pt idx="3674">
                  <c:v>28</c:v>
                </c:pt>
                <c:pt idx="3675">
                  <c:v>28</c:v>
                </c:pt>
                <c:pt idx="3676">
                  <c:v>28</c:v>
                </c:pt>
                <c:pt idx="3677">
                  <c:v>28</c:v>
                </c:pt>
                <c:pt idx="3678">
                  <c:v>28</c:v>
                </c:pt>
                <c:pt idx="3679">
                  <c:v>28</c:v>
                </c:pt>
                <c:pt idx="3680">
                  <c:v>28</c:v>
                </c:pt>
                <c:pt idx="3681">
                  <c:v>28</c:v>
                </c:pt>
                <c:pt idx="3682">
                  <c:v>28</c:v>
                </c:pt>
                <c:pt idx="3683">
                  <c:v>28</c:v>
                </c:pt>
                <c:pt idx="3684">
                  <c:v>28</c:v>
                </c:pt>
                <c:pt idx="3685">
                  <c:v>28</c:v>
                </c:pt>
                <c:pt idx="3686">
                  <c:v>28</c:v>
                </c:pt>
                <c:pt idx="3687">
                  <c:v>28</c:v>
                </c:pt>
                <c:pt idx="3688">
                  <c:v>28</c:v>
                </c:pt>
                <c:pt idx="3689">
                  <c:v>28</c:v>
                </c:pt>
                <c:pt idx="3690">
                  <c:v>28</c:v>
                </c:pt>
                <c:pt idx="3691">
                  <c:v>28</c:v>
                </c:pt>
                <c:pt idx="3692">
                  <c:v>28</c:v>
                </c:pt>
                <c:pt idx="3693">
                  <c:v>28</c:v>
                </c:pt>
                <c:pt idx="3694">
                  <c:v>28</c:v>
                </c:pt>
                <c:pt idx="3695">
                  <c:v>28</c:v>
                </c:pt>
                <c:pt idx="3696">
                  <c:v>28</c:v>
                </c:pt>
                <c:pt idx="3697">
                  <c:v>28</c:v>
                </c:pt>
                <c:pt idx="3698">
                  <c:v>28</c:v>
                </c:pt>
                <c:pt idx="3699">
                  <c:v>28</c:v>
                </c:pt>
              </c:numCache>
            </c:numRef>
          </c:yVal>
          <c:smooth val="1"/>
        </c:ser>
        <c:ser>
          <c:idx val="0"/>
          <c:order val="1"/>
          <c:tx>
            <c:v>пассивная защита (под землей новое измерение)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Sheet1!$A$1:$A$3900</c:f>
              <c:numCache>
                <c:formatCode>General</c:formatCode>
                <c:ptCount val="390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  <c:pt idx="14">
                  <c:v>114</c:v>
                </c:pt>
                <c:pt idx="15">
                  <c:v>115</c:v>
                </c:pt>
                <c:pt idx="16">
                  <c:v>116</c:v>
                </c:pt>
                <c:pt idx="17">
                  <c:v>117</c:v>
                </c:pt>
                <c:pt idx="18">
                  <c:v>118</c:v>
                </c:pt>
                <c:pt idx="19">
                  <c:v>119</c:v>
                </c:pt>
                <c:pt idx="20">
                  <c:v>120</c:v>
                </c:pt>
                <c:pt idx="21">
                  <c:v>121</c:v>
                </c:pt>
                <c:pt idx="22">
                  <c:v>122</c:v>
                </c:pt>
                <c:pt idx="23">
                  <c:v>123</c:v>
                </c:pt>
                <c:pt idx="24">
                  <c:v>124</c:v>
                </c:pt>
                <c:pt idx="25">
                  <c:v>125</c:v>
                </c:pt>
                <c:pt idx="26">
                  <c:v>126</c:v>
                </c:pt>
                <c:pt idx="27">
                  <c:v>127</c:v>
                </c:pt>
                <c:pt idx="28">
                  <c:v>128</c:v>
                </c:pt>
                <c:pt idx="29">
                  <c:v>129</c:v>
                </c:pt>
                <c:pt idx="30">
                  <c:v>130</c:v>
                </c:pt>
                <c:pt idx="31">
                  <c:v>131</c:v>
                </c:pt>
                <c:pt idx="32">
                  <c:v>132</c:v>
                </c:pt>
                <c:pt idx="33">
                  <c:v>133</c:v>
                </c:pt>
                <c:pt idx="34">
                  <c:v>134</c:v>
                </c:pt>
                <c:pt idx="35">
                  <c:v>135</c:v>
                </c:pt>
                <c:pt idx="36">
                  <c:v>136</c:v>
                </c:pt>
                <c:pt idx="37">
                  <c:v>137</c:v>
                </c:pt>
                <c:pt idx="38">
                  <c:v>138</c:v>
                </c:pt>
                <c:pt idx="39">
                  <c:v>139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143</c:v>
                </c:pt>
                <c:pt idx="44">
                  <c:v>144</c:v>
                </c:pt>
                <c:pt idx="45">
                  <c:v>145</c:v>
                </c:pt>
                <c:pt idx="46">
                  <c:v>146</c:v>
                </c:pt>
                <c:pt idx="47">
                  <c:v>147</c:v>
                </c:pt>
                <c:pt idx="48">
                  <c:v>148</c:v>
                </c:pt>
                <c:pt idx="49">
                  <c:v>149</c:v>
                </c:pt>
                <c:pt idx="50">
                  <c:v>150</c:v>
                </c:pt>
                <c:pt idx="51">
                  <c:v>151</c:v>
                </c:pt>
                <c:pt idx="52">
                  <c:v>152</c:v>
                </c:pt>
                <c:pt idx="53">
                  <c:v>153</c:v>
                </c:pt>
                <c:pt idx="54">
                  <c:v>154</c:v>
                </c:pt>
                <c:pt idx="55">
                  <c:v>155</c:v>
                </c:pt>
                <c:pt idx="56">
                  <c:v>156</c:v>
                </c:pt>
                <c:pt idx="57">
                  <c:v>157</c:v>
                </c:pt>
                <c:pt idx="58">
                  <c:v>158</c:v>
                </c:pt>
                <c:pt idx="59">
                  <c:v>159</c:v>
                </c:pt>
                <c:pt idx="60">
                  <c:v>160</c:v>
                </c:pt>
                <c:pt idx="61">
                  <c:v>161</c:v>
                </c:pt>
                <c:pt idx="62">
                  <c:v>162</c:v>
                </c:pt>
                <c:pt idx="63">
                  <c:v>163</c:v>
                </c:pt>
                <c:pt idx="64">
                  <c:v>164</c:v>
                </c:pt>
                <c:pt idx="65">
                  <c:v>165</c:v>
                </c:pt>
                <c:pt idx="66">
                  <c:v>166</c:v>
                </c:pt>
                <c:pt idx="67">
                  <c:v>167</c:v>
                </c:pt>
                <c:pt idx="68">
                  <c:v>168</c:v>
                </c:pt>
                <c:pt idx="69">
                  <c:v>169</c:v>
                </c:pt>
                <c:pt idx="70">
                  <c:v>170</c:v>
                </c:pt>
                <c:pt idx="71">
                  <c:v>171</c:v>
                </c:pt>
                <c:pt idx="72">
                  <c:v>172</c:v>
                </c:pt>
                <c:pt idx="73">
                  <c:v>173</c:v>
                </c:pt>
                <c:pt idx="74">
                  <c:v>174</c:v>
                </c:pt>
                <c:pt idx="75">
                  <c:v>175</c:v>
                </c:pt>
                <c:pt idx="76">
                  <c:v>176</c:v>
                </c:pt>
                <c:pt idx="77">
                  <c:v>177</c:v>
                </c:pt>
                <c:pt idx="78">
                  <c:v>178</c:v>
                </c:pt>
                <c:pt idx="79">
                  <c:v>179</c:v>
                </c:pt>
                <c:pt idx="80">
                  <c:v>180</c:v>
                </c:pt>
                <c:pt idx="81">
                  <c:v>181</c:v>
                </c:pt>
                <c:pt idx="82">
                  <c:v>182</c:v>
                </c:pt>
                <c:pt idx="83">
                  <c:v>183</c:v>
                </c:pt>
                <c:pt idx="84">
                  <c:v>184</c:v>
                </c:pt>
                <c:pt idx="85">
                  <c:v>185</c:v>
                </c:pt>
                <c:pt idx="86">
                  <c:v>186</c:v>
                </c:pt>
                <c:pt idx="87">
                  <c:v>187</c:v>
                </c:pt>
                <c:pt idx="88">
                  <c:v>188</c:v>
                </c:pt>
                <c:pt idx="89">
                  <c:v>189</c:v>
                </c:pt>
                <c:pt idx="90">
                  <c:v>190</c:v>
                </c:pt>
                <c:pt idx="91">
                  <c:v>191</c:v>
                </c:pt>
                <c:pt idx="92">
                  <c:v>192</c:v>
                </c:pt>
                <c:pt idx="93">
                  <c:v>193</c:v>
                </c:pt>
                <c:pt idx="94">
                  <c:v>194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199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204</c:v>
                </c:pt>
                <c:pt idx="105">
                  <c:v>205</c:v>
                </c:pt>
                <c:pt idx="106">
                  <c:v>206</c:v>
                </c:pt>
                <c:pt idx="107">
                  <c:v>207</c:v>
                </c:pt>
                <c:pt idx="108">
                  <c:v>208</c:v>
                </c:pt>
                <c:pt idx="109">
                  <c:v>209</c:v>
                </c:pt>
                <c:pt idx="110">
                  <c:v>210</c:v>
                </c:pt>
                <c:pt idx="111">
                  <c:v>211</c:v>
                </c:pt>
                <c:pt idx="112">
                  <c:v>212</c:v>
                </c:pt>
                <c:pt idx="113">
                  <c:v>213</c:v>
                </c:pt>
                <c:pt idx="114">
                  <c:v>214</c:v>
                </c:pt>
                <c:pt idx="115">
                  <c:v>215</c:v>
                </c:pt>
                <c:pt idx="116">
                  <c:v>216</c:v>
                </c:pt>
                <c:pt idx="117">
                  <c:v>217</c:v>
                </c:pt>
                <c:pt idx="118">
                  <c:v>218</c:v>
                </c:pt>
                <c:pt idx="119">
                  <c:v>219</c:v>
                </c:pt>
                <c:pt idx="120">
                  <c:v>220</c:v>
                </c:pt>
                <c:pt idx="121">
                  <c:v>221</c:v>
                </c:pt>
                <c:pt idx="122">
                  <c:v>222</c:v>
                </c:pt>
                <c:pt idx="123">
                  <c:v>223</c:v>
                </c:pt>
                <c:pt idx="124">
                  <c:v>224</c:v>
                </c:pt>
                <c:pt idx="125">
                  <c:v>225</c:v>
                </c:pt>
                <c:pt idx="126">
                  <c:v>226</c:v>
                </c:pt>
                <c:pt idx="127">
                  <c:v>227</c:v>
                </c:pt>
                <c:pt idx="128">
                  <c:v>228</c:v>
                </c:pt>
                <c:pt idx="129">
                  <c:v>229</c:v>
                </c:pt>
                <c:pt idx="130">
                  <c:v>230</c:v>
                </c:pt>
                <c:pt idx="131">
                  <c:v>231</c:v>
                </c:pt>
                <c:pt idx="132">
                  <c:v>232</c:v>
                </c:pt>
                <c:pt idx="133">
                  <c:v>233</c:v>
                </c:pt>
                <c:pt idx="134">
                  <c:v>234</c:v>
                </c:pt>
                <c:pt idx="135">
                  <c:v>235</c:v>
                </c:pt>
                <c:pt idx="136">
                  <c:v>236</c:v>
                </c:pt>
                <c:pt idx="137">
                  <c:v>237</c:v>
                </c:pt>
                <c:pt idx="138">
                  <c:v>238</c:v>
                </c:pt>
                <c:pt idx="139">
                  <c:v>239</c:v>
                </c:pt>
                <c:pt idx="140">
                  <c:v>240</c:v>
                </c:pt>
                <c:pt idx="141">
                  <c:v>241</c:v>
                </c:pt>
                <c:pt idx="142">
                  <c:v>242</c:v>
                </c:pt>
                <c:pt idx="143">
                  <c:v>243</c:v>
                </c:pt>
                <c:pt idx="144">
                  <c:v>244</c:v>
                </c:pt>
                <c:pt idx="145">
                  <c:v>245</c:v>
                </c:pt>
                <c:pt idx="146">
                  <c:v>246</c:v>
                </c:pt>
                <c:pt idx="147">
                  <c:v>247</c:v>
                </c:pt>
                <c:pt idx="148">
                  <c:v>248</c:v>
                </c:pt>
                <c:pt idx="149">
                  <c:v>249</c:v>
                </c:pt>
                <c:pt idx="150">
                  <c:v>250</c:v>
                </c:pt>
                <c:pt idx="151">
                  <c:v>251</c:v>
                </c:pt>
                <c:pt idx="152">
                  <c:v>252</c:v>
                </c:pt>
                <c:pt idx="153">
                  <c:v>253</c:v>
                </c:pt>
                <c:pt idx="154">
                  <c:v>254</c:v>
                </c:pt>
                <c:pt idx="155">
                  <c:v>255</c:v>
                </c:pt>
                <c:pt idx="156">
                  <c:v>256</c:v>
                </c:pt>
                <c:pt idx="157">
                  <c:v>257</c:v>
                </c:pt>
                <c:pt idx="158">
                  <c:v>258</c:v>
                </c:pt>
                <c:pt idx="159">
                  <c:v>259</c:v>
                </c:pt>
                <c:pt idx="160">
                  <c:v>260</c:v>
                </c:pt>
                <c:pt idx="161">
                  <c:v>261</c:v>
                </c:pt>
                <c:pt idx="162">
                  <c:v>262</c:v>
                </c:pt>
                <c:pt idx="163">
                  <c:v>263</c:v>
                </c:pt>
                <c:pt idx="164">
                  <c:v>264</c:v>
                </c:pt>
                <c:pt idx="165">
                  <c:v>265</c:v>
                </c:pt>
                <c:pt idx="166">
                  <c:v>266</c:v>
                </c:pt>
                <c:pt idx="167">
                  <c:v>267</c:v>
                </c:pt>
                <c:pt idx="168">
                  <c:v>268</c:v>
                </c:pt>
                <c:pt idx="169">
                  <c:v>269</c:v>
                </c:pt>
                <c:pt idx="170">
                  <c:v>270</c:v>
                </c:pt>
                <c:pt idx="171">
                  <c:v>271</c:v>
                </c:pt>
                <c:pt idx="172">
                  <c:v>272</c:v>
                </c:pt>
                <c:pt idx="173">
                  <c:v>273</c:v>
                </c:pt>
                <c:pt idx="174">
                  <c:v>274</c:v>
                </c:pt>
                <c:pt idx="175">
                  <c:v>275</c:v>
                </c:pt>
                <c:pt idx="176">
                  <c:v>276</c:v>
                </c:pt>
                <c:pt idx="177">
                  <c:v>277</c:v>
                </c:pt>
                <c:pt idx="178">
                  <c:v>278</c:v>
                </c:pt>
                <c:pt idx="179">
                  <c:v>279</c:v>
                </c:pt>
                <c:pt idx="180">
                  <c:v>280</c:v>
                </c:pt>
                <c:pt idx="181">
                  <c:v>281</c:v>
                </c:pt>
                <c:pt idx="182">
                  <c:v>282</c:v>
                </c:pt>
                <c:pt idx="183">
                  <c:v>283</c:v>
                </c:pt>
                <c:pt idx="184">
                  <c:v>284</c:v>
                </c:pt>
                <c:pt idx="185">
                  <c:v>285</c:v>
                </c:pt>
                <c:pt idx="186">
                  <c:v>286</c:v>
                </c:pt>
                <c:pt idx="187">
                  <c:v>287</c:v>
                </c:pt>
                <c:pt idx="188">
                  <c:v>288</c:v>
                </c:pt>
                <c:pt idx="189">
                  <c:v>289</c:v>
                </c:pt>
                <c:pt idx="190">
                  <c:v>290</c:v>
                </c:pt>
                <c:pt idx="191">
                  <c:v>291</c:v>
                </c:pt>
                <c:pt idx="192">
                  <c:v>292</c:v>
                </c:pt>
                <c:pt idx="193">
                  <c:v>293</c:v>
                </c:pt>
                <c:pt idx="194">
                  <c:v>294</c:v>
                </c:pt>
                <c:pt idx="195">
                  <c:v>295</c:v>
                </c:pt>
                <c:pt idx="196">
                  <c:v>296</c:v>
                </c:pt>
                <c:pt idx="197">
                  <c:v>297</c:v>
                </c:pt>
                <c:pt idx="198">
                  <c:v>298</c:v>
                </c:pt>
                <c:pt idx="199">
                  <c:v>299</c:v>
                </c:pt>
                <c:pt idx="200">
                  <c:v>300</c:v>
                </c:pt>
                <c:pt idx="201">
                  <c:v>301</c:v>
                </c:pt>
                <c:pt idx="202">
                  <c:v>302</c:v>
                </c:pt>
                <c:pt idx="203">
                  <c:v>303</c:v>
                </c:pt>
                <c:pt idx="204">
                  <c:v>304</c:v>
                </c:pt>
                <c:pt idx="205">
                  <c:v>305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310</c:v>
                </c:pt>
                <c:pt idx="211">
                  <c:v>311</c:v>
                </c:pt>
                <c:pt idx="212">
                  <c:v>312</c:v>
                </c:pt>
                <c:pt idx="213">
                  <c:v>313</c:v>
                </c:pt>
                <c:pt idx="214">
                  <c:v>314</c:v>
                </c:pt>
                <c:pt idx="215">
                  <c:v>315</c:v>
                </c:pt>
                <c:pt idx="216">
                  <c:v>316</c:v>
                </c:pt>
                <c:pt idx="217">
                  <c:v>317</c:v>
                </c:pt>
                <c:pt idx="218">
                  <c:v>318</c:v>
                </c:pt>
                <c:pt idx="219">
                  <c:v>319</c:v>
                </c:pt>
                <c:pt idx="220">
                  <c:v>320</c:v>
                </c:pt>
                <c:pt idx="221">
                  <c:v>321</c:v>
                </c:pt>
                <c:pt idx="222">
                  <c:v>322</c:v>
                </c:pt>
                <c:pt idx="223">
                  <c:v>323</c:v>
                </c:pt>
                <c:pt idx="224">
                  <c:v>324</c:v>
                </c:pt>
                <c:pt idx="225">
                  <c:v>325</c:v>
                </c:pt>
                <c:pt idx="226">
                  <c:v>326</c:v>
                </c:pt>
                <c:pt idx="227">
                  <c:v>327</c:v>
                </c:pt>
                <c:pt idx="228">
                  <c:v>328</c:v>
                </c:pt>
                <c:pt idx="229">
                  <c:v>329</c:v>
                </c:pt>
                <c:pt idx="230">
                  <c:v>330</c:v>
                </c:pt>
                <c:pt idx="231">
                  <c:v>331</c:v>
                </c:pt>
                <c:pt idx="232">
                  <c:v>332</c:v>
                </c:pt>
                <c:pt idx="233">
                  <c:v>333</c:v>
                </c:pt>
                <c:pt idx="234">
                  <c:v>334</c:v>
                </c:pt>
                <c:pt idx="235">
                  <c:v>335</c:v>
                </c:pt>
                <c:pt idx="236">
                  <c:v>336</c:v>
                </c:pt>
                <c:pt idx="237">
                  <c:v>337</c:v>
                </c:pt>
                <c:pt idx="238">
                  <c:v>338</c:v>
                </c:pt>
                <c:pt idx="239">
                  <c:v>339</c:v>
                </c:pt>
                <c:pt idx="240">
                  <c:v>340</c:v>
                </c:pt>
                <c:pt idx="241">
                  <c:v>341</c:v>
                </c:pt>
                <c:pt idx="242">
                  <c:v>342</c:v>
                </c:pt>
                <c:pt idx="243">
                  <c:v>343</c:v>
                </c:pt>
                <c:pt idx="244">
                  <c:v>344</c:v>
                </c:pt>
                <c:pt idx="245">
                  <c:v>345</c:v>
                </c:pt>
                <c:pt idx="246">
                  <c:v>346</c:v>
                </c:pt>
                <c:pt idx="247">
                  <c:v>347</c:v>
                </c:pt>
                <c:pt idx="248">
                  <c:v>348</c:v>
                </c:pt>
                <c:pt idx="249">
                  <c:v>349</c:v>
                </c:pt>
                <c:pt idx="250">
                  <c:v>350</c:v>
                </c:pt>
                <c:pt idx="251">
                  <c:v>351</c:v>
                </c:pt>
                <c:pt idx="252">
                  <c:v>352</c:v>
                </c:pt>
                <c:pt idx="253">
                  <c:v>353</c:v>
                </c:pt>
                <c:pt idx="254">
                  <c:v>354</c:v>
                </c:pt>
                <c:pt idx="255">
                  <c:v>355</c:v>
                </c:pt>
                <c:pt idx="256">
                  <c:v>356</c:v>
                </c:pt>
                <c:pt idx="257">
                  <c:v>357</c:v>
                </c:pt>
                <c:pt idx="258">
                  <c:v>358</c:v>
                </c:pt>
                <c:pt idx="259">
                  <c:v>359</c:v>
                </c:pt>
                <c:pt idx="260">
                  <c:v>360</c:v>
                </c:pt>
                <c:pt idx="261">
                  <c:v>361</c:v>
                </c:pt>
                <c:pt idx="262">
                  <c:v>362</c:v>
                </c:pt>
                <c:pt idx="263">
                  <c:v>363</c:v>
                </c:pt>
                <c:pt idx="264">
                  <c:v>364</c:v>
                </c:pt>
                <c:pt idx="265">
                  <c:v>365</c:v>
                </c:pt>
                <c:pt idx="266">
                  <c:v>366</c:v>
                </c:pt>
                <c:pt idx="267">
                  <c:v>367</c:v>
                </c:pt>
                <c:pt idx="268">
                  <c:v>368</c:v>
                </c:pt>
                <c:pt idx="269">
                  <c:v>369</c:v>
                </c:pt>
                <c:pt idx="270">
                  <c:v>370</c:v>
                </c:pt>
                <c:pt idx="271">
                  <c:v>371</c:v>
                </c:pt>
                <c:pt idx="272">
                  <c:v>372</c:v>
                </c:pt>
                <c:pt idx="273">
                  <c:v>373</c:v>
                </c:pt>
                <c:pt idx="274">
                  <c:v>374</c:v>
                </c:pt>
                <c:pt idx="275">
                  <c:v>375</c:v>
                </c:pt>
                <c:pt idx="276">
                  <c:v>376</c:v>
                </c:pt>
                <c:pt idx="277">
                  <c:v>377</c:v>
                </c:pt>
                <c:pt idx="278">
                  <c:v>378</c:v>
                </c:pt>
                <c:pt idx="279">
                  <c:v>379</c:v>
                </c:pt>
                <c:pt idx="280">
                  <c:v>380</c:v>
                </c:pt>
                <c:pt idx="281">
                  <c:v>381</c:v>
                </c:pt>
                <c:pt idx="282">
                  <c:v>382</c:v>
                </c:pt>
                <c:pt idx="283">
                  <c:v>383</c:v>
                </c:pt>
                <c:pt idx="284">
                  <c:v>384</c:v>
                </c:pt>
                <c:pt idx="285">
                  <c:v>385</c:v>
                </c:pt>
                <c:pt idx="286">
                  <c:v>386</c:v>
                </c:pt>
                <c:pt idx="287">
                  <c:v>387</c:v>
                </c:pt>
                <c:pt idx="288">
                  <c:v>388</c:v>
                </c:pt>
                <c:pt idx="289">
                  <c:v>389</c:v>
                </c:pt>
                <c:pt idx="290">
                  <c:v>390</c:v>
                </c:pt>
                <c:pt idx="291">
                  <c:v>391</c:v>
                </c:pt>
                <c:pt idx="292">
                  <c:v>392</c:v>
                </c:pt>
                <c:pt idx="293">
                  <c:v>393</c:v>
                </c:pt>
                <c:pt idx="294">
                  <c:v>394</c:v>
                </c:pt>
                <c:pt idx="295">
                  <c:v>395</c:v>
                </c:pt>
                <c:pt idx="296">
                  <c:v>396</c:v>
                </c:pt>
                <c:pt idx="297">
                  <c:v>397</c:v>
                </c:pt>
                <c:pt idx="298">
                  <c:v>398</c:v>
                </c:pt>
                <c:pt idx="299">
                  <c:v>399</c:v>
                </c:pt>
                <c:pt idx="300">
                  <c:v>400</c:v>
                </c:pt>
                <c:pt idx="301">
                  <c:v>401</c:v>
                </c:pt>
                <c:pt idx="302">
                  <c:v>402</c:v>
                </c:pt>
                <c:pt idx="303">
                  <c:v>403</c:v>
                </c:pt>
                <c:pt idx="304">
                  <c:v>404</c:v>
                </c:pt>
                <c:pt idx="305">
                  <c:v>405</c:v>
                </c:pt>
                <c:pt idx="306">
                  <c:v>406</c:v>
                </c:pt>
                <c:pt idx="307">
                  <c:v>407</c:v>
                </c:pt>
                <c:pt idx="308">
                  <c:v>408</c:v>
                </c:pt>
                <c:pt idx="309">
                  <c:v>409</c:v>
                </c:pt>
                <c:pt idx="310">
                  <c:v>410</c:v>
                </c:pt>
                <c:pt idx="311">
                  <c:v>411</c:v>
                </c:pt>
                <c:pt idx="312">
                  <c:v>412</c:v>
                </c:pt>
                <c:pt idx="313">
                  <c:v>413</c:v>
                </c:pt>
                <c:pt idx="314">
                  <c:v>414</c:v>
                </c:pt>
                <c:pt idx="315">
                  <c:v>415</c:v>
                </c:pt>
                <c:pt idx="316">
                  <c:v>416</c:v>
                </c:pt>
                <c:pt idx="317">
                  <c:v>417</c:v>
                </c:pt>
                <c:pt idx="318">
                  <c:v>418</c:v>
                </c:pt>
                <c:pt idx="319">
                  <c:v>419</c:v>
                </c:pt>
                <c:pt idx="320">
                  <c:v>420</c:v>
                </c:pt>
                <c:pt idx="321">
                  <c:v>421</c:v>
                </c:pt>
                <c:pt idx="322">
                  <c:v>422</c:v>
                </c:pt>
                <c:pt idx="323">
                  <c:v>423</c:v>
                </c:pt>
                <c:pt idx="324">
                  <c:v>424</c:v>
                </c:pt>
                <c:pt idx="325">
                  <c:v>425</c:v>
                </c:pt>
                <c:pt idx="326">
                  <c:v>426</c:v>
                </c:pt>
                <c:pt idx="327">
                  <c:v>427</c:v>
                </c:pt>
                <c:pt idx="328">
                  <c:v>428</c:v>
                </c:pt>
                <c:pt idx="329">
                  <c:v>429</c:v>
                </c:pt>
                <c:pt idx="330">
                  <c:v>430</c:v>
                </c:pt>
                <c:pt idx="331">
                  <c:v>431</c:v>
                </c:pt>
                <c:pt idx="332">
                  <c:v>432</c:v>
                </c:pt>
                <c:pt idx="333">
                  <c:v>433</c:v>
                </c:pt>
                <c:pt idx="334">
                  <c:v>434</c:v>
                </c:pt>
                <c:pt idx="335">
                  <c:v>435</c:v>
                </c:pt>
                <c:pt idx="336">
                  <c:v>436</c:v>
                </c:pt>
                <c:pt idx="337">
                  <c:v>437</c:v>
                </c:pt>
                <c:pt idx="338">
                  <c:v>438</c:v>
                </c:pt>
                <c:pt idx="339">
                  <c:v>439</c:v>
                </c:pt>
                <c:pt idx="340">
                  <c:v>440</c:v>
                </c:pt>
                <c:pt idx="341">
                  <c:v>441</c:v>
                </c:pt>
                <c:pt idx="342">
                  <c:v>442</c:v>
                </c:pt>
                <c:pt idx="343">
                  <c:v>443</c:v>
                </c:pt>
                <c:pt idx="344">
                  <c:v>444</c:v>
                </c:pt>
                <c:pt idx="345">
                  <c:v>445</c:v>
                </c:pt>
                <c:pt idx="346">
                  <c:v>446</c:v>
                </c:pt>
                <c:pt idx="347">
                  <c:v>447</c:v>
                </c:pt>
                <c:pt idx="348">
                  <c:v>448</c:v>
                </c:pt>
                <c:pt idx="349">
                  <c:v>449</c:v>
                </c:pt>
                <c:pt idx="350">
                  <c:v>450</c:v>
                </c:pt>
                <c:pt idx="351">
                  <c:v>451</c:v>
                </c:pt>
                <c:pt idx="352">
                  <c:v>452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457</c:v>
                </c:pt>
                <c:pt idx="358">
                  <c:v>458</c:v>
                </c:pt>
                <c:pt idx="359">
                  <c:v>459</c:v>
                </c:pt>
                <c:pt idx="360">
                  <c:v>460</c:v>
                </c:pt>
                <c:pt idx="361">
                  <c:v>461</c:v>
                </c:pt>
                <c:pt idx="362">
                  <c:v>462</c:v>
                </c:pt>
                <c:pt idx="363">
                  <c:v>463</c:v>
                </c:pt>
                <c:pt idx="364">
                  <c:v>464</c:v>
                </c:pt>
                <c:pt idx="365">
                  <c:v>465</c:v>
                </c:pt>
                <c:pt idx="366">
                  <c:v>466</c:v>
                </c:pt>
                <c:pt idx="367">
                  <c:v>467</c:v>
                </c:pt>
                <c:pt idx="368">
                  <c:v>468</c:v>
                </c:pt>
                <c:pt idx="369">
                  <c:v>469</c:v>
                </c:pt>
                <c:pt idx="370">
                  <c:v>470</c:v>
                </c:pt>
                <c:pt idx="371">
                  <c:v>471</c:v>
                </c:pt>
                <c:pt idx="372">
                  <c:v>472</c:v>
                </c:pt>
                <c:pt idx="373">
                  <c:v>473</c:v>
                </c:pt>
                <c:pt idx="374">
                  <c:v>474</c:v>
                </c:pt>
                <c:pt idx="375">
                  <c:v>475</c:v>
                </c:pt>
                <c:pt idx="376">
                  <c:v>476</c:v>
                </c:pt>
                <c:pt idx="377">
                  <c:v>477</c:v>
                </c:pt>
                <c:pt idx="378">
                  <c:v>478</c:v>
                </c:pt>
                <c:pt idx="379">
                  <c:v>479</c:v>
                </c:pt>
                <c:pt idx="380">
                  <c:v>480</c:v>
                </c:pt>
                <c:pt idx="381">
                  <c:v>481</c:v>
                </c:pt>
                <c:pt idx="382">
                  <c:v>482</c:v>
                </c:pt>
                <c:pt idx="383">
                  <c:v>483</c:v>
                </c:pt>
                <c:pt idx="384">
                  <c:v>484</c:v>
                </c:pt>
                <c:pt idx="385">
                  <c:v>485</c:v>
                </c:pt>
                <c:pt idx="386">
                  <c:v>486</c:v>
                </c:pt>
                <c:pt idx="387">
                  <c:v>487</c:v>
                </c:pt>
                <c:pt idx="388">
                  <c:v>488</c:v>
                </c:pt>
                <c:pt idx="389">
                  <c:v>489</c:v>
                </c:pt>
                <c:pt idx="390">
                  <c:v>490</c:v>
                </c:pt>
                <c:pt idx="391">
                  <c:v>491</c:v>
                </c:pt>
                <c:pt idx="392">
                  <c:v>492</c:v>
                </c:pt>
                <c:pt idx="393">
                  <c:v>493</c:v>
                </c:pt>
                <c:pt idx="394">
                  <c:v>494</c:v>
                </c:pt>
                <c:pt idx="395">
                  <c:v>495</c:v>
                </c:pt>
                <c:pt idx="396">
                  <c:v>496</c:v>
                </c:pt>
                <c:pt idx="397">
                  <c:v>497</c:v>
                </c:pt>
                <c:pt idx="398">
                  <c:v>498</c:v>
                </c:pt>
                <c:pt idx="399">
                  <c:v>499</c:v>
                </c:pt>
                <c:pt idx="400">
                  <c:v>500</c:v>
                </c:pt>
                <c:pt idx="401">
                  <c:v>501</c:v>
                </c:pt>
                <c:pt idx="402">
                  <c:v>502</c:v>
                </c:pt>
                <c:pt idx="403">
                  <c:v>503</c:v>
                </c:pt>
                <c:pt idx="404">
                  <c:v>504</c:v>
                </c:pt>
                <c:pt idx="405">
                  <c:v>505</c:v>
                </c:pt>
                <c:pt idx="406">
                  <c:v>506</c:v>
                </c:pt>
                <c:pt idx="407">
                  <c:v>507</c:v>
                </c:pt>
                <c:pt idx="408">
                  <c:v>508</c:v>
                </c:pt>
                <c:pt idx="409">
                  <c:v>509</c:v>
                </c:pt>
                <c:pt idx="410">
                  <c:v>510</c:v>
                </c:pt>
                <c:pt idx="411">
                  <c:v>511</c:v>
                </c:pt>
                <c:pt idx="412">
                  <c:v>512</c:v>
                </c:pt>
                <c:pt idx="413">
                  <c:v>513</c:v>
                </c:pt>
                <c:pt idx="414">
                  <c:v>514</c:v>
                </c:pt>
                <c:pt idx="415">
                  <c:v>515</c:v>
                </c:pt>
                <c:pt idx="416">
                  <c:v>516</c:v>
                </c:pt>
                <c:pt idx="417">
                  <c:v>517</c:v>
                </c:pt>
                <c:pt idx="418">
                  <c:v>518</c:v>
                </c:pt>
                <c:pt idx="419">
                  <c:v>519</c:v>
                </c:pt>
                <c:pt idx="420">
                  <c:v>520</c:v>
                </c:pt>
                <c:pt idx="421">
                  <c:v>521</c:v>
                </c:pt>
                <c:pt idx="422">
                  <c:v>522</c:v>
                </c:pt>
                <c:pt idx="423">
                  <c:v>523</c:v>
                </c:pt>
                <c:pt idx="424">
                  <c:v>524</c:v>
                </c:pt>
                <c:pt idx="425">
                  <c:v>525</c:v>
                </c:pt>
                <c:pt idx="426">
                  <c:v>526</c:v>
                </c:pt>
                <c:pt idx="427">
                  <c:v>527</c:v>
                </c:pt>
                <c:pt idx="428">
                  <c:v>528</c:v>
                </c:pt>
                <c:pt idx="429">
                  <c:v>529</c:v>
                </c:pt>
                <c:pt idx="430">
                  <c:v>530</c:v>
                </c:pt>
                <c:pt idx="431">
                  <c:v>531</c:v>
                </c:pt>
                <c:pt idx="432">
                  <c:v>532</c:v>
                </c:pt>
                <c:pt idx="433">
                  <c:v>533</c:v>
                </c:pt>
                <c:pt idx="434">
                  <c:v>534</c:v>
                </c:pt>
                <c:pt idx="435">
                  <c:v>535</c:v>
                </c:pt>
                <c:pt idx="436">
                  <c:v>536</c:v>
                </c:pt>
                <c:pt idx="437">
                  <c:v>537</c:v>
                </c:pt>
                <c:pt idx="438">
                  <c:v>538</c:v>
                </c:pt>
                <c:pt idx="439">
                  <c:v>539</c:v>
                </c:pt>
                <c:pt idx="440">
                  <c:v>540</c:v>
                </c:pt>
                <c:pt idx="441">
                  <c:v>541</c:v>
                </c:pt>
                <c:pt idx="442">
                  <c:v>542</c:v>
                </c:pt>
                <c:pt idx="443">
                  <c:v>543</c:v>
                </c:pt>
                <c:pt idx="444">
                  <c:v>544</c:v>
                </c:pt>
                <c:pt idx="445">
                  <c:v>545</c:v>
                </c:pt>
                <c:pt idx="446">
                  <c:v>546</c:v>
                </c:pt>
                <c:pt idx="447">
                  <c:v>547</c:v>
                </c:pt>
                <c:pt idx="448">
                  <c:v>548</c:v>
                </c:pt>
                <c:pt idx="449">
                  <c:v>549</c:v>
                </c:pt>
                <c:pt idx="450">
                  <c:v>550</c:v>
                </c:pt>
                <c:pt idx="451">
                  <c:v>551</c:v>
                </c:pt>
                <c:pt idx="452">
                  <c:v>552</c:v>
                </c:pt>
                <c:pt idx="453">
                  <c:v>553</c:v>
                </c:pt>
                <c:pt idx="454">
                  <c:v>554</c:v>
                </c:pt>
                <c:pt idx="455">
                  <c:v>555</c:v>
                </c:pt>
                <c:pt idx="456">
                  <c:v>556</c:v>
                </c:pt>
                <c:pt idx="457">
                  <c:v>557</c:v>
                </c:pt>
                <c:pt idx="458">
                  <c:v>558</c:v>
                </c:pt>
                <c:pt idx="459">
                  <c:v>559</c:v>
                </c:pt>
                <c:pt idx="460">
                  <c:v>560</c:v>
                </c:pt>
                <c:pt idx="461">
                  <c:v>561</c:v>
                </c:pt>
                <c:pt idx="462">
                  <c:v>562</c:v>
                </c:pt>
                <c:pt idx="463">
                  <c:v>563</c:v>
                </c:pt>
                <c:pt idx="464">
                  <c:v>564</c:v>
                </c:pt>
                <c:pt idx="465">
                  <c:v>565</c:v>
                </c:pt>
                <c:pt idx="466">
                  <c:v>566</c:v>
                </c:pt>
                <c:pt idx="467">
                  <c:v>567</c:v>
                </c:pt>
                <c:pt idx="468">
                  <c:v>568</c:v>
                </c:pt>
                <c:pt idx="469">
                  <c:v>569</c:v>
                </c:pt>
                <c:pt idx="470">
                  <c:v>570</c:v>
                </c:pt>
                <c:pt idx="471">
                  <c:v>571</c:v>
                </c:pt>
                <c:pt idx="472">
                  <c:v>572</c:v>
                </c:pt>
                <c:pt idx="473">
                  <c:v>573</c:v>
                </c:pt>
                <c:pt idx="474">
                  <c:v>574</c:v>
                </c:pt>
                <c:pt idx="475">
                  <c:v>575</c:v>
                </c:pt>
                <c:pt idx="476">
                  <c:v>576</c:v>
                </c:pt>
                <c:pt idx="477">
                  <c:v>577</c:v>
                </c:pt>
                <c:pt idx="478">
                  <c:v>578</c:v>
                </c:pt>
                <c:pt idx="479">
                  <c:v>579</c:v>
                </c:pt>
                <c:pt idx="480">
                  <c:v>580</c:v>
                </c:pt>
                <c:pt idx="481">
                  <c:v>581</c:v>
                </c:pt>
                <c:pt idx="482">
                  <c:v>582</c:v>
                </c:pt>
                <c:pt idx="483">
                  <c:v>583</c:v>
                </c:pt>
                <c:pt idx="484">
                  <c:v>584</c:v>
                </c:pt>
                <c:pt idx="485">
                  <c:v>585</c:v>
                </c:pt>
                <c:pt idx="486">
                  <c:v>586</c:v>
                </c:pt>
                <c:pt idx="487">
                  <c:v>587</c:v>
                </c:pt>
                <c:pt idx="488">
                  <c:v>588</c:v>
                </c:pt>
                <c:pt idx="489">
                  <c:v>589</c:v>
                </c:pt>
                <c:pt idx="490">
                  <c:v>590</c:v>
                </c:pt>
                <c:pt idx="491">
                  <c:v>591</c:v>
                </c:pt>
                <c:pt idx="492">
                  <c:v>592</c:v>
                </c:pt>
                <c:pt idx="493">
                  <c:v>593</c:v>
                </c:pt>
                <c:pt idx="494">
                  <c:v>594</c:v>
                </c:pt>
                <c:pt idx="495">
                  <c:v>595</c:v>
                </c:pt>
                <c:pt idx="496">
                  <c:v>596</c:v>
                </c:pt>
                <c:pt idx="497">
                  <c:v>597</c:v>
                </c:pt>
                <c:pt idx="498">
                  <c:v>598</c:v>
                </c:pt>
                <c:pt idx="499">
                  <c:v>599</c:v>
                </c:pt>
                <c:pt idx="500">
                  <c:v>600</c:v>
                </c:pt>
                <c:pt idx="501">
                  <c:v>601</c:v>
                </c:pt>
                <c:pt idx="502">
                  <c:v>602</c:v>
                </c:pt>
                <c:pt idx="503">
                  <c:v>603</c:v>
                </c:pt>
                <c:pt idx="504">
                  <c:v>604</c:v>
                </c:pt>
                <c:pt idx="505">
                  <c:v>605</c:v>
                </c:pt>
                <c:pt idx="506">
                  <c:v>606</c:v>
                </c:pt>
                <c:pt idx="507">
                  <c:v>607</c:v>
                </c:pt>
                <c:pt idx="508">
                  <c:v>608</c:v>
                </c:pt>
                <c:pt idx="509">
                  <c:v>609</c:v>
                </c:pt>
                <c:pt idx="510">
                  <c:v>610</c:v>
                </c:pt>
                <c:pt idx="511">
                  <c:v>611</c:v>
                </c:pt>
                <c:pt idx="512">
                  <c:v>612</c:v>
                </c:pt>
                <c:pt idx="513">
                  <c:v>613</c:v>
                </c:pt>
                <c:pt idx="514">
                  <c:v>614</c:v>
                </c:pt>
                <c:pt idx="515">
                  <c:v>615</c:v>
                </c:pt>
                <c:pt idx="516">
                  <c:v>616</c:v>
                </c:pt>
                <c:pt idx="517">
                  <c:v>617</c:v>
                </c:pt>
                <c:pt idx="518">
                  <c:v>618</c:v>
                </c:pt>
                <c:pt idx="519">
                  <c:v>619</c:v>
                </c:pt>
                <c:pt idx="520">
                  <c:v>620</c:v>
                </c:pt>
                <c:pt idx="521">
                  <c:v>621</c:v>
                </c:pt>
                <c:pt idx="522">
                  <c:v>622</c:v>
                </c:pt>
                <c:pt idx="523">
                  <c:v>623</c:v>
                </c:pt>
                <c:pt idx="524">
                  <c:v>624</c:v>
                </c:pt>
                <c:pt idx="525">
                  <c:v>625</c:v>
                </c:pt>
                <c:pt idx="526">
                  <c:v>626</c:v>
                </c:pt>
                <c:pt idx="527">
                  <c:v>627</c:v>
                </c:pt>
                <c:pt idx="528">
                  <c:v>628</c:v>
                </c:pt>
                <c:pt idx="529">
                  <c:v>629</c:v>
                </c:pt>
                <c:pt idx="530">
                  <c:v>630</c:v>
                </c:pt>
                <c:pt idx="531">
                  <c:v>631</c:v>
                </c:pt>
                <c:pt idx="532">
                  <c:v>632</c:v>
                </c:pt>
                <c:pt idx="533">
                  <c:v>633</c:v>
                </c:pt>
                <c:pt idx="534">
                  <c:v>634</c:v>
                </c:pt>
                <c:pt idx="535">
                  <c:v>635</c:v>
                </c:pt>
                <c:pt idx="536">
                  <c:v>636</c:v>
                </c:pt>
                <c:pt idx="537">
                  <c:v>637</c:v>
                </c:pt>
                <c:pt idx="538">
                  <c:v>638</c:v>
                </c:pt>
                <c:pt idx="539">
                  <c:v>639</c:v>
                </c:pt>
                <c:pt idx="540">
                  <c:v>640</c:v>
                </c:pt>
                <c:pt idx="541">
                  <c:v>641</c:v>
                </c:pt>
                <c:pt idx="542">
                  <c:v>642</c:v>
                </c:pt>
                <c:pt idx="543">
                  <c:v>643</c:v>
                </c:pt>
                <c:pt idx="544">
                  <c:v>644</c:v>
                </c:pt>
                <c:pt idx="545">
                  <c:v>645</c:v>
                </c:pt>
                <c:pt idx="546">
                  <c:v>646</c:v>
                </c:pt>
                <c:pt idx="547">
                  <c:v>647</c:v>
                </c:pt>
                <c:pt idx="548">
                  <c:v>648</c:v>
                </c:pt>
                <c:pt idx="549">
                  <c:v>649</c:v>
                </c:pt>
                <c:pt idx="550">
                  <c:v>650</c:v>
                </c:pt>
                <c:pt idx="551">
                  <c:v>651</c:v>
                </c:pt>
                <c:pt idx="552">
                  <c:v>652</c:v>
                </c:pt>
                <c:pt idx="553">
                  <c:v>653</c:v>
                </c:pt>
                <c:pt idx="554">
                  <c:v>654</c:v>
                </c:pt>
                <c:pt idx="555">
                  <c:v>655</c:v>
                </c:pt>
                <c:pt idx="556">
                  <c:v>656</c:v>
                </c:pt>
                <c:pt idx="557">
                  <c:v>657</c:v>
                </c:pt>
                <c:pt idx="558">
                  <c:v>658</c:v>
                </c:pt>
                <c:pt idx="559">
                  <c:v>659</c:v>
                </c:pt>
                <c:pt idx="560">
                  <c:v>660</c:v>
                </c:pt>
                <c:pt idx="561">
                  <c:v>661</c:v>
                </c:pt>
                <c:pt idx="562">
                  <c:v>662</c:v>
                </c:pt>
                <c:pt idx="563">
                  <c:v>663</c:v>
                </c:pt>
                <c:pt idx="564">
                  <c:v>664</c:v>
                </c:pt>
                <c:pt idx="565">
                  <c:v>665</c:v>
                </c:pt>
                <c:pt idx="566">
                  <c:v>666</c:v>
                </c:pt>
                <c:pt idx="567">
                  <c:v>667</c:v>
                </c:pt>
                <c:pt idx="568">
                  <c:v>668</c:v>
                </c:pt>
                <c:pt idx="569">
                  <c:v>669</c:v>
                </c:pt>
                <c:pt idx="570">
                  <c:v>670</c:v>
                </c:pt>
                <c:pt idx="571">
                  <c:v>671</c:v>
                </c:pt>
                <c:pt idx="572">
                  <c:v>672</c:v>
                </c:pt>
                <c:pt idx="573">
                  <c:v>673</c:v>
                </c:pt>
                <c:pt idx="574">
                  <c:v>674</c:v>
                </c:pt>
                <c:pt idx="575">
                  <c:v>675</c:v>
                </c:pt>
                <c:pt idx="576">
                  <c:v>676</c:v>
                </c:pt>
                <c:pt idx="577">
                  <c:v>677</c:v>
                </c:pt>
                <c:pt idx="578">
                  <c:v>678</c:v>
                </c:pt>
                <c:pt idx="579">
                  <c:v>679</c:v>
                </c:pt>
                <c:pt idx="580">
                  <c:v>680</c:v>
                </c:pt>
                <c:pt idx="581">
                  <c:v>681</c:v>
                </c:pt>
                <c:pt idx="582">
                  <c:v>682</c:v>
                </c:pt>
                <c:pt idx="583">
                  <c:v>683</c:v>
                </c:pt>
                <c:pt idx="584">
                  <c:v>684</c:v>
                </c:pt>
                <c:pt idx="585">
                  <c:v>685</c:v>
                </c:pt>
                <c:pt idx="586">
                  <c:v>686</c:v>
                </c:pt>
                <c:pt idx="587">
                  <c:v>687</c:v>
                </c:pt>
                <c:pt idx="588">
                  <c:v>688</c:v>
                </c:pt>
                <c:pt idx="589">
                  <c:v>689</c:v>
                </c:pt>
                <c:pt idx="590">
                  <c:v>690</c:v>
                </c:pt>
                <c:pt idx="591">
                  <c:v>691</c:v>
                </c:pt>
                <c:pt idx="592">
                  <c:v>692</c:v>
                </c:pt>
                <c:pt idx="593">
                  <c:v>693</c:v>
                </c:pt>
                <c:pt idx="594">
                  <c:v>694</c:v>
                </c:pt>
                <c:pt idx="595">
                  <c:v>695</c:v>
                </c:pt>
                <c:pt idx="596">
                  <c:v>696</c:v>
                </c:pt>
                <c:pt idx="597">
                  <c:v>697</c:v>
                </c:pt>
                <c:pt idx="598">
                  <c:v>698</c:v>
                </c:pt>
                <c:pt idx="599">
                  <c:v>699</c:v>
                </c:pt>
                <c:pt idx="600">
                  <c:v>700</c:v>
                </c:pt>
                <c:pt idx="601">
                  <c:v>701</c:v>
                </c:pt>
                <c:pt idx="602">
                  <c:v>702</c:v>
                </c:pt>
                <c:pt idx="603">
                  <c:v>703</c:v>
                </c:pt>
                <c:pt idx="604">
                  <c:v>704</c:v>
                </c:pt>
                <c:pt idx="605">
                  <c:v>705</c:v>
                </c:pt>
                <c:pt idx="606">
                  <c:v>706</c:v>
                </c:pt>
                <c:pt idx="607">
                  <c:v>707</c:v>
                </c:pt>
                <c:pt idx="608">
                  <c:v>708</c:v>
                </c:pt>
                <c:pt idx="609">
                  <c:v>709</c:v>
                </c:pt>
                <c:pt idx="610">
                  <c:v>710</c:v>
                </c:pt>
                <c:pt idx="611">
                  <c:v>711</c:v>
                </c:pt>
                <c:pt idx="612">
                  <c:v>712</c:v>
                </c:pt>
                <c:pt idx="613">
                  <c:v>713</c:v>
                </c:pt>
                <c:pt idx="614">
                  <c:v>714</c:v>
                </c:pt>
                <c:pt idx="615">
                  <c:v>715</c:v>
                </c:pt>
                <c:pt idx="616">
                  <c:v>716</c:v>
                </c:pt>
                <c:pt idx="617">
                  <c:v>717</c:v>
                </c:pt>
                <c:pt idx="618">
                  <c:v>718</c:v>
                </c:pt>
                <c:pt idx="619">
                  <c:v>719</c:v>
                </c:pt>
                <c:pt idx="620">
                  <c:v>720</c:v>
                </c:pt>
                <c:pt idx="621">
                  <c:v>721</c:v>
                </c:pt>
                <c:pt idx="622">
                  <c:v>722</c:v>
                </c:pt>
                <c:pt idx="623">
                  <c:v>723</c:v>
                </c:pt>
                <c:pt idx="624">
                  <c:v>724</c:v>
                </c:pt>
                <c:pt idx="625">
                  <c:v>725</c:v>
                </c:pt>
                <c:pt idx="626">
                  <c:v>726</c:v>
                </c:pt>
                <c:pt idx="627">
                  <c:v>727</c:v>
                </c:pt>
                <c:pt idx="628">
                  <c:v>728</c:v>
                </c:pt>
                <c:pt idx="629">
                  <c:v>729</c:v>
                </c:pt>
                <c:pt idx="630">
                  <c:v>730</c:v>
                </c:pt>
                <c:pt idx="631">
                  <c:v>731</c:v>
                </c:pt>
                <c:pt idx="632">
                  <c:v>732</c:v>
                </c:pt>
                <c:pt idx="633">
                  <c:v>733</c:v>
                </c:pt>
                <c:pt idx="634">
                  <c:v>734</c:v>
                </c:pt>
                <c:pt idx="635">
                  <c:v>735</c:v>
                </c:pt>
                <c:pt idx="636">
                  <c:v>736</c:v>
                </c:pt>
                <c:pt idx="637">
                  <c:v>737</c:v>
                </c:pt>
                <c:pt idx="638">
                  <c:v>738</c:v>
                </c:pt>
                <c:pt idx="639">
                  <c:v>739</c:v>
                </c:pt>
                <c:pt idx="640">
                  <c:v>740</c:v>
                </c:pt>
                <c:pt idx="641">
                  <c:v>741</c:v>
                </c:pt>
                <c:pt idx="642">
                  <c:v>742</c:v>
                </c:pt>
                <c:pt idx="643">
                  <c:v>743</c:v>
                </c:pt>
                <c:pt idx="644">
                  <c:v>744</c:v>
                </c:pt>
                <c:pt idx="645">
                  <c:v>745</c:v>
                </c:pt>
                <c:pt idx="646">
                  <c:v>746</c:v>
                </c:pt>
                <c:pt idx="647">
                  <c:v>747</c:v>
                </c:pt>
                <c:pt idx="648">
                  <c:v>748</c:v>
                </c:pt>
                <c:pt idx="649">
                  <c:v>749</c:v>
                </c:pt>
                <c:pt idx="650">
                  <c:v>750</c:v>
                </c:pt>
                <c:pt idx="651">
                  <c:v>751</c:v>
                </c:pt>
                <c:pt idx="652">
                  <c:v>752</c:v>
                </c:pt>
                <c:pt idx="653">
                  <c:v>753</c:v>
                </c:pt>
                <c:pt idx="654">
                  <c:v>754</c:v>
                </c:pt>
                <c:pt idx="655">
                  <c:v>755</c:v>
                </c:pt>
                <c:pt idx="656">
                  <c:v>756</c:v>
                </c:pt>
                <c:pt idx="657">
                  <c:v>757</c:v>
                </c:pt>
                <c:pt idx="658">
                  <c:v>758</c:v>
                </c:pt>
                <c:pt idx="659">
                  <c:v>759</c:v>
                </c:pt>
                <c:pt idx="660">
                  <c:v>760</c:v>
                </c:pt>
                <c:pt idx="661">
                  <c:v>761</c:v>
                </c:pt>
                <c:pt idx="662">
                  <c:v>762</c:v>
                </c:pt>
                <c:pt idx="663">
                  <c:v>763</c:v>
                </c:pt>
                <c:pt idx="664">
                  <c:v>764</c:v>
                </c:pt>
                <c:pt idx="665">
                  <c:v>765</c:v>
                </c:pt>
                <c:pt idx="666">
                  <c:v>766</c:v>
                </c:pt>
                <c:pt idx="667">
                  <c:v>767</c:v>
                </c:pt>
                <c:pt idx="668">
                  <c:v>768</c:v>
                </c:pt>
                <c:pt idx="669">
                  <c:v>769</c:v>
                </c:pt>
                <c:pt idx="670">
                  <c:v>770</c:v>
                </c:pt>
                <c:pt idx="671">
                  <c:v>771</c:v>
                </c:pt>
                <c:pt idx="672">
                  <c:v>772</c:v>
                </c:pt>
                <c:pt idx="673">
                  <c:v>773</c:v>
                </c:pt>
                <c:pt idx="674">
                  <c:v>774</c:v>
                </c:pt>
                <c:pt idx="675">
                  <c:v>775</c:v>
                </c:pt>
                <c:pt idx="676">
                  <c:v>776</c:v>
                </c:pt>
                <c:pt idx="677">
                  <c:v>777</c:v>
                </c:pt>
                <c:pt idx="678">
                  <c:v>778</c:v>
                </c:pt>
                <c:pt idx="679">
                  <c:v>779</c:v>
                </c:pt>
                <c:pt idx="680">
                  <c:v>780</c:v>
                </c:pt>
                <c:pt idx="681">
                  <c:v>781</c:v>
                </c:pt>
                <c:pt idx="682">
                  <c:v>782</c:v>
                </c:pt>
                <c:pt idx="683">
                  <c:v>783</c:v>
                </c:pt>
                <c:pt idx="684">
                  <c:v>784</c:v>
                </c:pt>
                <c:pt idx="685">
                  <c:v>785</c:v>
                </c:pt>
                <c:pt idx="686">
                  <c:v>786</c:v>
                </c:pt>
                <c:pt idx="687">
                  <c:v>787</c:v>
                </c:pt>
                <c:pt idx="688">
                  <c:v>788</c:v>
                </c:pt>
                <c:pt idx="689">
                  <c:v>789</c:v>
                </c:pt>
                <c:pt idx="690">
                  <c:v>790</c:v>
                </c:pt>
                <c:pt idx="691">
                  <c:v>791</c:v>
                </c:pt>
                <c:pt idx="692">
                  <c:v>792</c:v>
                </c:pt>
                <c:pt idx="693">
                  <c:v>793</c:v>
                </c:pt>
                <c:pt idx="694">
                  <c:v>794</c:v>
                </c:pt>
                <c:pt idx="695">
                  <c:v>795</c:v>
                </c:pt>
                <c:pt idx="696">
                  <c:v>796</c:v>
                </c:pt>
                <c:pt idx="697">
                  <c:v>797</c:v>
                </c:pt>
                <c:pt idx="698">
                  <c:v>798</c:v>
                </c:pt>
                <c:pt idx="699">
                  <c:v>799</c:v>
                </c:pt>
                <c:pt idx="700">
                  <c:v>800</c:v>
                </c:pt>
                <c:pt idx="701">
                  <c:v>801</c:v>
                </c:pt>
                <c:pt idx="702">
                  <c:v>802</c:v>
                </c:pt>
                <c:pt idx="703">
                  <c:v>803</c:v>
                </c:pt>
                <c:pt idx="704">
                  <c:v>804</c:v>
                </c:pt>
                <c:pt idx="705">
                  <c:v>805</c:v>
                </c:pt>
                <c:pt idx="706">
                  <c:v>806</c:v>
                </c:pt>
                <c:pt idx="707">
                  <c:v>807</c:v>
                </c:pt>
                <c:pt idx="708">
                  <c:v>808</c:v>
                </c:pt>
                <c:pt idx="709">
                  <c:v>809</c:v>
                </c:pt>
                <c:pt idx="710">
                  <c:v>810</c:v>
                </c:pt>
                <c:pt idx="711">
                  <c:v>811</c:v>
                </c:pt>
                <c:pt idx="712">
                  <c:v>812</c:v>
                </c:pt>
                <c:pt idx="713">
                  <c:v>813</c:v>
                </c:pt>
                <c:pt idx="714">
                  <c:v>814</c:v>
                </c:pt>
                <c:pt idx="715">
                  <c:v>815</c:v>
                </c:pt>
                <c:pt idx="716">
                  <c:v>816</c:v>
                </c:pt>
                <c:pt idx="717">
                  <c:v>817</c:v>
                </c:pt>
                <c:pt idx="718">
                  <c:v>818</c:v>
                </c:pt>
                <c:pt idx="719">
                  <c:v>819</c:v>
                </c:pt>
                <c:pt idx="720">
                  <c:v>820</c:v>
                </c:pt>
                <c:pt idx="721">
                  <c:v>821</c:v>
                </c:pt>
                <c:pt idx="722">
                  <c:v>822</c:v>
                </c:pt>
                <c:pt idx="723">
                  <c:v>823</c:v>
                </c:pt>
                <c:pt idx="724">
                  <c:v>824</c:v>
                </c:pt>
                <c:pt idx="725">
                  <c:v>825</c:v>
                </c:pt>
                <c:pt idx="726">
                  <c:v>826</c:v>
                </c:pt>
                <c:pt idx="727">
                  <c:v>827</c:v>
                </c:pt>
                <c:pt idx="728">
                  <c:v>828</c:v>
                </c:pt>
                <c:pt idx="729">
                  <c:v>829</c:v>
                </c:pt>
                <c:pt idx="730">
                  <c:v>830</c:v>
                </c:pt>
                <c:pt idx="731">
                  <c:v>831</c:v>
                </c:pt>
                <c:pt idx="732">
                  <c:v>832</c:v>
                </c:pt>
                <c:pt idx="733">
                  <c:v>833</c:v>
                </c:pt>
                <c:pt idx="734">
                  <c:v>834</c:v>
                </c:pt>
                <c:pt idx="735">
                  <c:v>835</c:v>
                </c:pt>
                <c:pt idx="736">
                  <c:v>836</c:v>
                </c:pt>
                <c:pt idx="737">
                  <c:v>837</c:v>
                </c:pt>
                <c:pt idx="738">
                  <c:v>838</c:v>
                </c:pt>
                <c:pt idx="739">
                  <c:v>839</c:v>
                </c:pt>
                <c:pt idx="740">
                  <c:v>840</c:v>
                </c:pt>
                <c:pt idx="741">
                  <c:v>841</c:v>
                </c:pt>
                <c:pt idx="742">
                  <c:v>842</c:v>
                </c:pt>
                <c:pt idx="743">
                  <c:v>843</c:v>
                </c:pt>
                <c:pt idx="744">
                  <c:v>844</c:v>
                </c:pt>
                <c:pt idx="745">
                  <c:v>845</c:v>
                </c:pt>
                <c:pt idx="746">
                  <c:v>846</c:v>
                </c:pt>
                <c:pt idx="747">
                  <c:v>847</c:v>
                </c:pt>
                <c:pt idx="748">
                  <c:v>848</c:v>
                </c:pt>
                <c:pt idx="749">
                  <c:v>849</c:v>
                </c:pt>
                <c:pt idx="750">
                  <c:v>850</c:v>
                </c:pt>
                <c:pt idx="751">
                  <c:v>851</c:v>
                </c:pt>
                <c:pt idx="752">
                  <c:v>852</c:v>
                </c:pt>
                <c:pt idx="753">
                  <c:v>853</c:v>
                </c:pt>
                <c:pt idx="754">
                  <c:v>854</c:v>
                </c:pt>
                <c:pt idx="755">
                  <c:v>855</c:v>
                </c:pt>
                <c:pt idx="756">
                  <c:v>856</c:v>
                </c:pt>
                <c:pt idx="757">
                  <c:v>857</c:v>
                </c:pt>
                <c:pt idx="758">
                  <c:v>858</c:v>
                </c:pt>
                <c:pt idx="759">
                  <c:v>859</c:v>
                </c:pt>
                <c:pt idx="760">
                  <c:v>860</c:v>
                </c:pt>
                <c:pt idx="761">
                  <c:v>861</c:v>
                </c:pt>
                <c:pt idx="762">
                  <c:v>862</c:v>
                </c:pt>
                <c:pt idx="763">
                  <c:v>863</c:v>
                </c:pt>
                <c:pt idx="764">
                  <c:v>864</c:v>
                </c:pt>
                <c:pt idx="765">
                  <c:v>865</c:v>
                </c:pt>
                <c:pt idx="766">
                  <c:v>866</c:v>
                </c:pt>
                <c:pt idx="767">
                  <c:v>867</c:v>
                </c:pt>
                <c:pt idx="768">
                  <c:v>868</c:v>
                </c:pt>
                <c:pt idx="769">
                  <c:v>869</c:v>
                </c:pt>
                <c:pt idx="770">
                  <c:v>870</c:v>
                </c:pt>
                <c:pt idx="771">
                  <c:v>871</c:v>
                </c:pt>
                <c:pt idx="772">
                  <c:v>872</c:v>
                </c:pt>
                <c:pt idx="773">
                  <c:v>873</c:v>
                </c:pt>
                <c:pt idx="774">
                  <c:v>874</c:v>
                </c:pt>
                <c:pt idx="775">
                  <c:v>875</c:v>
                </c:pt>
                <c:pt idx="776">
                  <c:v>876</c:v>
                </c:pt>
                <c:pt idx="777">
                  <c:v>877</c:v>
                </c:pt>
                <c:pt idx="778">
                  <c:v>878</c:v>
                </c:pt>
                <c:pt idx="779">
                  <c:v>879</c:v>
                </c:pt>
                <c:pt idx="780">
                  <c:v>880</c:v>
                </c:pt>
                <c:pt idx="781">
                  <c:v>881</c:v>
                </c:pt>
                <c:pt idx="782">
                  <c:v>882</c:v>
                </c:pt>
                <c:pt idx="783">
                  <c:v>883</c:v>
                </c:pt>
                <c:pt idx="784">
                  <c:v>884</c:v>
                </c:pt>
                <c:pt idx="785">
                  <c:v>885</c:v>
                </c:pt>
                <c:pt idx="786">
                  <c:v>886</c:v>
                </c:pt>
                <c:pt idx="787">
                  <c:v>887</c:v>
                </c:pt>
                <c:pt idx="788">
                  <c:v>888</c:v>
                </c:pt>
                <c:pt idx="789">
                  <c:v>889</c:v>
                </c:pt>
                <c:pt idx="790">
                  <c:v>890</c:v>
                </c:pt>
                <c:pt idx="791">
                  <c:v>891</c:v>
                </c:pt>
                <c:pt idx="792">
                  <c:v>892</c:v>
                </c:pt>
                <c:pt idx="793">
                  <c:v>893</c:v>
                </c:pt>
                <c:pt idx="794">
                  <c:v>894</c:v>
                </c:pt>
                <c:pt idx="795">
                  <c:v>895</c:v>
                </c:pt>
                <c:pt idx="796">
                  <c:v>896</c:v>
                </c:pt>
                <c:pt idx="797">
                  <c:v>897</c:v>
                </c:pt>
                <c:pt idx="798">
                  <c:v>898</c:v>
                </c:pt>
                <c:pt idx="799">
                  <c:v>899</c:v>
                </c:pt>
                <c:pt idx="800">
                  <c:v>900</c:v>
                </c:pt>
                <c:pt idx="801">
                  <c:v>901</c:v>
                </c:pt>
                <c:pt idx="802">
                  <c:v>902</c:v>
                </c:pt>
                <c:pt idx="803">
                  <c:v>903</c:v>
                </c:pt>
                <c:pt idx="804">
                  <c:v>904</c:v>
                </c:pt>
                <c:pt idx="805">
                  <c:v>905</c:v>
                </c:pt>
                <c:pt idx="806">
                  <c:v>906</c:v>
                </c:pt>
                <c:pt idx="807">
                  <c:v>907</c:v>
                </c:pt>
                <c:pt idx="808">
                  <c:v>908</c:v>
                </c:pt>
                <c:pt idx="809">
                  <c:v>909</c:v>
                </c:pt>
                <c:pt idx="810">
                  <c:v>910</c:v>
                </c:pt>
                <c:pt idx="811">
                  <c:v>911</c:v>
                </c:pt>
                <c:pt idx="812">
                  <c:v>912</c:v>
                </c:pt>
                <c:pt idx="813">
                  <c:v>913</c:v>
                </c:pt>
                <c:pt idx="814">
                  <c:v>914</c:v>
                </c:pt>
                <c:pt idx="815">
                  <c:v>915</c:v>
                </c:pt>
                <c:pt idx="816">
                  <c:v>916</c:v>
                </c:pt>
                <c:pt idx="817">
                  <c:v>917</c:v>
                </c:pt>
                <c:pt idx="818">
                  <c:v>918</c:v>
                </c:pt>
                <c:pt idx="819">
                  <c:v>919</c:v>
                </c:pt>
                <c:pt idx="820">
                  <c:v>920</c:v>
                </c:pt>
                <c:pt idx="821">
                  <c:v>921</c:v>
                </c:pt>
                <c:pt idx="822">
                  <c:v>922</c:v>
                </c:pt>
                <c:pt idx="823">
                  <c:v>923</c:v>
                </c:pt>
                <c:pt idx="824">
                  <c:v>924</c:v>
                </c:pt>
                <c:pt idx="825">
                  <c:v>925</c:v>
                </c:pt>
                <c:pt idx="826">
                  <c:v>926</c:v>
                </c:pt>
                <c:pt idx="827">
                  <c:v>927</c:v>
                </c:pt>
                <c:pt idx="828">
                  <c:v>928</c:v>
                </c:pt>
                <c:pt idx="829">
                  <c:v>929</c:v>
                </c:pt>
                <c:pt idx="830">
                  <c:v>930</c:v>
                </c:pt>
                <c:pt idx="831">
                  <c:v>931</c:v>
                </c:pt>
                <c:pt idx="832">
                  <c:v>932</c:v>
                </c:pt>
                <c:pt idx="833">
                  <c:v>933</c:v>
                </c:pt>
                <c:pt idx="834">
                  <c:v>934</c:v>
                </c:pt>
                <c:pt idx="835">
                  <c:v>935</c:v>
                </c:pt>
                <c:pt idx="836">
                  <c:v>936</c:v>
                </c:pt>
                <c:pt idx="837">
                  <c:v>937</c:v>
                </c:pt>
                <c:pt idx="838">
                  <c:v>938</c:v>
                </c:pt>
                <c:pt idx="839">
                  <c:v>939</c:v>
                </c:pt>
                <c:pt idx="840">
                  <c:v>940</c:v>
                </c:pt>
                <c:pt idx="841">
                  <c:v>941</c:v>
                </c:pt>
                <c:pt idx="842">
                  <c:v>942</c:v>
                </c:pt>
                <c:pt idx="843">
                  <c:v>943</c:v>
                </c:pt>
                <c:pt idx="844">
                  <c:v>944</c:v>
                </c:pt>
                <c:pt idx="845">
                  <c:v>945</c:v>
                </c:pt>
                <c:pt idx="846">
                  <c:v>946</c:v>
                </c:pt>
                <c:pt idx="847">
                  <c:v>947</c:v>
                </c:pt>
                <c:pt idx="848">
                  <c:v>948</c:v>
                </c:pt>
                <c:pt idx="849">
                  <c:v>949</c:v>
                </c:pt>
                <c:pt idx="850">
                  <c:v>950</c:v>
                </c:pt>
                <c:pt idx="851">
                  <c:v>951</c:v>
                </c:pt>
                <c:pt idx="852">
                  <c:v>952</c:v>
                </c:pt>
                <c:pt idx="853">
                  <c:v>953</c:v>
                </c:pt>
                <c:pt idx="854">
                  <c:v>954</c:v>
                </c:pt>
                <c:pt idx="855">
                  <c:v>955</c:v>
                </c:pt>
                <c:pt idx="856">
                  <c:v>956</c:v>
                </c:pt>
                <c:pt idx="857">
                  <c:v>957</c:v>
                </c:pt>
                <c:pt idx="858">
                  <c:v>958</c:v>
                </c:pt>
                <c:pt idx="859">
                  <c:v>959</c:v>
                </c:pt>
                <c:pt idx="860">
                  <c:v>960</c:v>
                </c:pt>
                <c:pt idx="861">
                  <c:v>961</c:v>
                </c:pt>
                <c:pt idx="862">
                  <c:v>962</c:v>
                </c:pt>
                <c:pt idx="863">
                  <c:v>963</c:v>
                </c:pt>
                <c:pt idx="864">
                  <c:v>964</c:v>
                </c:pt>
                <c:pt idx="865">
                  <c:v>965</c:v>
                </c:pt>
                <c:pt idx="866">
                  <c:v>966</c:v>
                </c:pt>
                <c:pt idx="867">
                  <c:v>967</c:v>
                </c:pt>
                <c:pt idx="868">
                  <c:v>968</c:v>
                </c:pt>
                <c:pt idx="869">
                  <c:v>969</c:v>
                </c:pt>
                <c:pt idx="870">
                  <c:v>970</c:v>
                </c:pt>
                <c:pt idx="871">
                  <c:v>971</c:v>
                </c:pt>
                <c:pt idx="872">
                  <c:v>972</c:v>
                </c:pt>
                <c:pt idx="873">
                  <c:v>973</c:v>
                </c:pt>
                <c:pt idx="874">
                  <c:v>974</c:v>
                </c:pt>
                <c:pt idx="875">
                  <c:v>975</c:v>
                </c:pt>
                <c:pt idx="876">
                  <c:v>976</c:v>
                </c:pt>
                <c:pt idx="877">
                  <c:v>977</c:v>
                </c:pt>
                <c:pt idx="878">
                  <c:v>978</c:v>
                </c:pt>
                <c:pt idx="879">
                  <c:v>979</c:v>
                </c:pt>
                <c:pt idx="880">
                  <c:v>980</c:v>
                </c:pt>
                <c:pt idx="881">
                  <c:v>981</c:v>
                </c:pt>
                <c:pt idx="882">
                  <c:v>982</c:v>
                </c:pt>
                <c:pt idx="883">
                  <c:v>983</c:v>
                </c:pt>
                <c:pt idx="884">
                  <c:v>984</c:v>
                </c:pt>
                <c:pt idx="885">
                  <c:v>985</c:v>
                </c:pt>
                <c:pt idx="886">
                  <c:v>986</c:v>
                </c:pt>
                <c:pt idx="887">
                  <c:v>987</c:v>
                </c:pt>
                <c:pt idx="888">
                  <c:v>988</c:v>
                </c:pt>
                <c:pt idx="889">
                  <c:v>989</c:v>
                </c:pt>
                <c:pt idx="890">
                  <c:v>990</c:v>
                </c:pt>
                <c:pt idx="891">
                  <c:v>991</c:v>
                </c:pt>
                <c:pt idx="892">
                  <c:v>992</c:v>
                </c:pt>
                <c:pt idx="893">
                  <c:v>993</c:v>
                </c:pt>
                <c:pt idx="894">
                  <c:v>994</c:v>
                </c:pt>
                <c:pt idx="895">
                  <c:v>995</c:v>
                </c:pt>
                <c:pt idx="896">
                  <c:v>996</c:v>
                </c:pt>
                <c:pt idx="897">
                  <c:v>997</c:v>
                </c:pt>
                <c:pt idx="898">
                  <c:v>998</c:v>
                </c:pt>
                <c:pt idx="899">
                  <c:v>999</c:v>
                </c:pt>
                <c:pt idx="900">
                  <c:v>1000</c:v>
                </c:pt>
                <c:pt idx="901">
                  <c:v>1001</c:v>
                </c:pt>
                <c:pt idx="902">
                  <c:v>1002</c:v>
                </c:pt>
                <c:pt idx="903">
                  <c:v>1003</c:v>
                </c:pt>
                <c:pt idx="904">
                  <c:v>1004</c:v>
                </c:pt>
                <c:pt idx="905">
                  <c:v>1005</c:v>
                </c:pt>
                <c:pt idx="906">
                  <c:v>1006</c:v>
                </c:pt>
                <c:pt idx="907">
                  <c:v>1007</c:v>
                </c:pt>
                <c:pt idx="908">
                  <c:v>1008</c:v>
                </c:pt>
                <c:pt idx="909">
                  <c:v>1009</c:v>
                </c:pt>
                <c:pt idx="910">
                  <c:v>1010</c:v>
                </c:pt>
                <c:pt idx="911">
                  <c:v>1011</c:v>
                </c:pt>
                <c:pt idx="912">
                  <c:v>1012</c:v>
                </c:pt>
                <c:pt idx="913">
                  <c:v>1013</c:v>
                </c:pt>
                <c:pt idx="914">
                  <c:v>1014</c:v>
                </c:pt>
                <c:pt idx="915">
                  <c:v>1015</c:v>
                </c:pt>
                <c:pt idx="916">
                  <c:v>1016</c:v>
                </c:pt>
                <c:pt idx="917">
                  <c:v>1017</c:v>
                </c:pt>
                <c:pt idx="918">
                  <c:v>1018</c:v>
                </c:pt>
                <c:pt idx="919">
                  <c:v>1019</c:v>
                </c:pt>
                <c:pt idx="920">
                  <c:v>1020</c:v>
                </c:pt>
                <c:pt idx="921">
                  <c:v>1021</c:v>
                </c:pt>
                <c:pt idx="922">
                  <c:v>1022</c:v>
                </c:pt>
                <c:pt idx="923">
                  <c:v>1023</c:v>
                </c:pt>
                <c:pt idx="924">
                  <c:v>1024</c:v>
                </c:pt>
                <c:pt idx="925">
                  <c:v>1025</c:v>
                </c:pt>
                <c:pt idx="926">
                  <c:v>1026</c:v>
                </c:pt>
                <c:pt idx="927">
                  <c:v>1027</c:v>
                </c:pt>
                <c:pt idx="928">
                  <c:v>1028</c:v>
                </c:pt>
                <c:pt idx="929">
                  <c:v>1029</c:v>
                </c:pt>
                <c:pt idx="930">
                  <c:v>1030</c:v>
                </c:pt>
                <c:pt idx="931">
                  <c:v>1031</c:v>
                </c:pt>
                <c:pt idx="932">
                  <c:v>1032</c:v>
                </c:pt>
                <c:pt idx="933">
                  <c:v>1033</c:v>
                </c:pt>
                <c:pt idx="934">
                  <c:v>1034</c:v>
                </c:pt>
                <c:pt idx="935">
                  <c:v>1035</c:v>
                </c:pt>
                <c:pt idx="936">
                  <c:v>1036</c:v>
                </c:pt>
                <c:pt idx="937">
                  <c:v>1037</c:v>
                </c:pt>
                <c:pt idx="938">
                  <c:v>1038</c:v>
                </c:pt>
                <c:pt idx="939">
                  <c:v>1039</c:v>
                </c:pt>
                <c:pt idx="940">
                  <c:v>1040</c:v>
                </c:pt>
                <c:pt idx="941">
                  <c:v>1041</c:v>
                </c:pt>
                <c:pt idx="942">
                  <c:v>1042</c:v>
                </c:pt>
                <c:pt idx="943">
                  <c:v>1043</c:v>
                </c:pt>
                <c:pt idx="944">
                  <c:v>1044</c:v>
                </c:pt>
                <c:pt idx="945">
                  <c:v>1045</c:v>
                </c:pt>
                <c:pt idx="946">
                  <c:v>1046</c:v>
                </c:pt>
                <c:pt idx="947">
                  <c:v>1047</c:v>
                </c:pt>
                <c:pt idx="948">
                  <c:v>1048</c:v>
                </c:pt>
                <c:pt idx="949">
                  <c:v>1049</c:v>
                </c:pt>
                <c:pt idx="950">
                  <c:v>1050</c:v>
                </c:pt>
                <c:pt idx="951">
                  <c:v>1051</c:v>
                </c:pt>
                <c:pt idx="952">
                  <c:v>1052</c:v>
                </c:pt>
                <c:pt idx="953">
                  <c:v>1053</c:v>
                </c:pt>
                <c:pt idx="954">
                  <c:v>1054</c:v>
                </c:pt>
                <c:pt idx="955">
                  <c:v>1055</c:v>
                </c:pt>
                <c:pt idx="956">
                  <c:v>1056</c:v>
                </c:pt>
                <c:pt idx="957">
                  <c:v>1057</c:v>
                </c:pt>
                <c:pt idx="958">
                  <c:v>1058</c:v>
                </c:pt>
                <c:pt idx="959">
                  <c:v>1059</c:v>
                </c:pt>
                <c:pt idx="960">
                  <c:v>1060</c:v>
                </c:pt>
                <c:pt idx="961">
                  <c:v>1061</c:v>
                </c:pt>
                <c:pt idx="962">
                  <c:v>1062</c:v>
                </c:pt>
                <c:pt idx="963">
                  <c:v>1063</c:v>
                </c:pt>
                <c:pt idx="964">
                  <c:v>1064</c:v>
                </c:pt>
                <c:pt idx="965">
                  <c:v>1065</c:v>
                </c:pt>
                <c:pt idx="966">
                  <c:v>1066</c:v>
                </c:pt>
                <c:pt idx="967">
                  <c:v>1067</c:v>
                </c:pt>
                <c:pt idx="968">
                  <c:v>1068</c:v>
                </c:pt>
                <c:pt idx="969">
                  <c:v>1069</c:v>
                </c:pt>
                <c:pt idx="970">
                  <c:v>1070</c:v>
                </c:pt>
                <c:pt idx="971">
                  <c:v>1071</c:v>
                </c:pt>
                <c:pt idx="972">
                  <c:v>1072</c:v>
                </c:pt>
                <c:pt idx="973">
                  <c:v>1073</c:v>
                </c:pt>
                <c:pt idx="974">
                  <c:v>1074</c:v>
                </c:pt>
                <c:pt idx="975">
                  <c:v>1075</c:v>
                </c:pt>
                <c:pt idx="976">
                  <c:v>1076</c:v>
                </c:pt>
                <c:pt idx="977">
                  <c:v>1077</c:v>
                </c:pt>
                <c:pt idx="978">
                  <c:v>1078</c:v>
                </c:pt>
                <c:pt idx="979">
                  <c:v>1079</c:v>
                </c:pt>
                <c:pt idx="980">
                  <c:v>1080</c:v>
                </c:pt>
                <c:pt idx="981">
                  <c:v>1081</c:v>
                </c:pt>
                <c:pt idx="982">
                  <c:v>1082</c:v>
                </c:pt>
                <c:pt idx="983">
                  <c:v>1083</c:v>
                </c:pt>
                <c:pt idx="984">
                  <c:v>1084</c:v>
                </c:pt>
                <c:pt idx="985">
                  <c:v>1085</c:v>
                </c:pt>
                <c:pt idx="986">
                  <c:v>1086</c:v>
                </c:pt>
                <c:pt idx="987">
                  <c:v>1087</c:v>
                </c:pt>
                <c:pt idx="988">
                  <c:v>1088</c:v>
                </c:pt>
                <c:pt idx="989">
                  <c:v>1089</c:v>
                </c:pt>
                <c:pt idx="990">
                  <c:v>1090</c:v>
                </c:pt>
                <c:pt idx="991">
                  <c:v>1091</c:v>
                </c:pt>
                <c:pt idx="992">
                  <c:v>1092</c:v>
                </c:pt>
                <c:pt idx="993">
                  <c:v>1093</c:v>
                </c:pt>
                <c:pt idx="994">
                  <c:v>1094</c:v>
                </c:pt>
                <c:pt idx="995">
                  <c:v>1095</c:v>
                </c:pt>
                <c:pt idx="996">
                  <c:v>1096</c:v>
                </c:pt>
                <c:pt idx="997">
                  <c:v>1097</c:v>
                </c:pt>
                <c:pt idx="998">
                  <c:v>1098</c:v>
                </c:pt>
                <c:pt idx="999">
                  <c:v>1099</c:v>
                </c:pt>
                <c:pt idx="1000">
                  <c:v>1100</c:v>
                </c:pt>
                <c:pt idx="1001">
                  <c:v>1101</c:v>
                </c:pt>
                <c:pt idx="1002">
                  <c:v>1102</c:v>
                </c:pt>
                <c:pt idx="1003">
                  <c:v>1103</c:v>
                </c:pt>
                <c:pt idx="1004">
                  <c:v>1104</c:v>
                </c:pt>
                <c:pt idx="1005">
                  <c:v>1105</c:v>
                </c:pt>
                <c:pt idx="1006">
                  <c:v>1106</c:v>
                </c:pt>
                <c:pt idx="1007">
                  <c:v>1107</c:v>
                </c:pt>
                <c:pt idx="1008">
                  <c:v>1108</c:v>
                </c:pt>
                <c:pt idx="1009">
                  <c:v>1109</c:v>
                </c:pt>
                <c:pt idx="1010">
                  <c:v>1110</c:v>
                </c:pt>
                <c:pt idx="1011">
                  <c:v>1111</c:v>
                </c:pt>
                <c:pt idx="1012">
                  <c:v>1112</c:v>
                </c:pt>
                <c:pt idx="1013">
                  <c:v>1113</c:v>
                </c:pt>
                <c:pt idx="1014">
                  <c:v>1114</c:v>
                </c:pt>
                <c:pt idx="1015">
                  <c:v>1115</c:v>
                </c:pt>
                <c:pt idx="1016">
                  <c:v>1116</c:v>
                </c:pt>
                <c:pt idx="1017">
                  <c:v>1117</c:v>
                </c:pt>
                <c:pt idx="1018">
                  <c:v>1118</c:v>
                </c:pt>
                <c:pt idx="1019">
                  <c:v>1119</c:v>
                </c:pt>
                <c:pt idx="1020">
                  <c:v>1120</c:v>
                </c:pt>
                <c:pt idx="1021">
                  <c:v>1121</c:v>
                </c:pt>
                <c:pt idx="1022">
                  <c:v>1122</c:v>
                </c:pt>
                <c:pt idx="1023">
                  <c:v>1123</c:v>
                </c:pt>
                <c:pt idx="1024">
                  <c:v>1124</c:v>
                </c:pt>
                <c:pt idx="1025">
                  <c:v>1125</c:v>
                </c:pt>
                <c:pt idx="1026">
                  <c:v>1126</c:v>
                </c:pt>
                <c:pt idx="1027">
                  <c:v>1127</c:v>
                </c:pt>
                <c:pt idx="1028">
                  <c:v>1128</c:v>
                </c:pt>
                <c:pt idx="1029">
                  <c:v>1129</c:v>
                </c:pt>
                <c:pt idx="1030">
                  <c:v>1130</c:v>
                </c:pt>
                <c:pt idx="1031">
                  <c:v>1131</c:v>
                </c:pt>
                <c:pt idx="1032">
                  <c:v>1132</c:v>
                </c:pt>
                <c:pt idx="1033">
                  <c:v>1133</c:v>
                </c:pt>
                <c:pt idx="1034">
                  <c:v>1134</c:v>
                </c:pt>
                <c:pt idx="1035">
                  <c:v>1135</c:v>
                </c:pt>
                <c:pt idx="1036">
                  <c:v>1136</c:v>
                </c:pt>
                <c:pt idx="1037">
                  <c:v>1137</c:v>
                </c:pt>
                <c:pt idx="1038">
                  <c:v>1138</c:v>
                </c:pt>
                <c:pt idx="1039">
                  <c:v>1139</c:v>
                </c:pt>
                <c:pt idx="1040">
                  <c:v>1140</c:v>
                </c:pt>
                <c:pt idx="1041">
                  <c:v>1141</c:v>
                </c:pt>
                <c:pt idx="1042">
                  <c:v>1142</c:v>
                </c:pt>
                <c:pt idx="1043">
                  <c:v>1143</c:v>
                </c:pt>
                <c:pt idx="1044">
                  <c:v>1144</c:v>
                </c:pt>
                <c:pt idx="1045">
                  <c:v>1145</c:v>
                </c:pt>
                <c:pt idx="1046">
                  <c:v>1146</c:v>
                </c:pt>
                <c:pt idx="1047">
                  <c:v>1147</c:v>
                </c:pt>
                <c:pt idx="1048">
                  <c:v>1148</c:v>
                </c:pt>
                <c:pt idx="1049">
                  <c:v>1149</c:v>
                </c:pt>
                <c:pt idx="1050">
                  <c:v>1150</c:v>
                </c:pt>
                <c:pt idx="1051">
                  <c:v>1151</c:v>
                </c:pt>
                <c:pt idx="1052">
                  <c:v>1152</c:v>
                </c:pt>
                <c:pt idx="1053">
                  <c:v>1153</c:v>
                </c:pt>
                <c:pt idx="1054">
                  <c:v>1154</c:v>
                </c:pt>
                <c:pt idx="1055">
                  <c:v>1155</c:v>
                </c:pt>
                <c:pt idx="1056">
                  <c:v>1156</c:v>
                </c:pt>
                <c:pt idx="1057">
                  <c:v>1157</c:v>
                </c:pt>
                <c:pt idx="1058">
                  <c:v>1158</c:v>
                </c:pt>
                <c:pt idx="1059">
                  <c:v>1159</c:v>
                </c:pt>
                <c:pt idx="1060">
                  <c:v>1160</c:v>
                </c:pt>
                <c:pt idx="1061">
                  <c:v>1161</c:v>
                </c:pt>
                <c:pt idx="1062">
                  <c:v>1162</c:v>
                </c:pt>
                <c:pt idx="1063">
                  <c:v>1163</c:v>
                </c:pt>
                <c:pt idx="1064">
                  <c:v>1164</c:v>
                </c:pt>
                <c:pt idx="1065">
                  <c:v>1165</c:v>
                </c:pt>
                <c:pt idx="1066">
                  <c:v>1166</c:v>
                </c:pt>
                <c:pt idx="1067">
                  <c:v>1167</c:v>
                </c:pt>
                <c:pt idx="1068">
                  <c:v>1168</c:v>
                </c:pt>
                <c:pt idx="1069">
                  <c:v>1169</c:v>
                </c:pt>
                <c:pt idx="1070">
                  <c:v>1170</c:v>
                </c:pt>
                <c:pt idx="1071">
                  <c:v>1171</c:v>
                </c:pt>
                <c:pt idx="1072">
                  <c:v>1172</c:v>
                </c:pt>
                <c:pt idx="1073">
                  <c:v>1173</c:v>
                </c:pt>
                <c:pt idx="1074">
                  <c:v>1174</c:v>
                </c:pt>
                <c:pt idx="1075">
                  <c:v>1175</c:v>
                </c:pt>
                <c:pt idx="1076">
                  <c:v>1176</c:v>
                </c:pt>
                <c:pt idx="1077">
                  <c:v>1177</c:v>
                </c:pt>
                <c:pt idx="1078">
                  <c:v>1178</c:v>
                </c:pt>
                <c:pt idx="1079">
                  <c:v>1179</c:v>
                </c:pt>
                <c:pt idx="1080">
                  <c:v>1180</c:v>
                </c:pt>
                <c:pt idx="1081">
                  <c:v>1181</c:v>
                </c:pt>
                <c:pt idx="1082">
                  <c:v>1182</c:v>
                </c:pt>
                <c:pt idx="1083">
                  <c:v>1183</c:v>
                </c:pt>
                <c:pt idx="1084">
                  <c:v>1184</c:v>
                </c:pt>
                <c:pt idx="1085">
                  <c:v>1185</c:v>
                </c:pt>
                <c:pt idx="1086">
                  <c:v>1186</c:v>
                </c:pt>
                <c:pt idx="1087">
                  <c:v>1187</c:v>
                </c:pt>
                <c:pt idx="1088">
                  <c:v>1188</c:v>
                </c:pt>
                <c:pt idx="1089">
                  <c:v>1189</c:v>
                </c:pt>
                <c:pt idx="1090">
                  <c:v>1190</c:v>
                </c:pt>
                <c:pt idx="1091">
                  <c:v>1191</c:v>
                </c:pt>
                <c:pt idx="1092">
                  <c:v>1192</c:v>
                </c:pt>
                <c:pt idx="1093">
                  <c:v>1193</c:v>
                </c:pt>
                <c:pt idx="1094">
                  <c:v>1194</c:v>
                </c:pt>
                <c:pt idx="1095">
                  <c:v>1195</c:v>
                </c:pt>
                <c:pt idx="1096">
                  <c:v>1196</c:v>
                </c:pt>
                <c:pt idx="1097">
                  <c:v>1197</c:v>
                </c:pt>
                <c:pt idx="1098">
                  <c:v>1198</c:v>
                </c:pt>
                <c:pt idx="1099">
                  <c:v>1199</c:v>
                </c:pt>
                <c:pt idx="1100">
                  <c:v>1200</c:v>
                </c:pt>
                <c:pt idx="1101">
                  <c:v>1201</c:v>
                </c:pt>
                <c:pt idx="1102">
                  <c:v>1202</c:v>
                </c:pt>
                <c:pt idx="1103">
                  <c:v>1203</c:v>
                </c:pt>
                <c:pt idx="1104">
                  <c:v>1204</c:v>
                </c:pt>
                <c:pt idx="1105">
                  <c:v>1205</c:v>
                </c:pt>
                <c:pt idx="1106">
                  <c:v>1206</c:v>
                </c:pt>
                <c:pt idx="1107">
                  <c:v>1207</c:v>
                </c:pt>
                <c:pt idx="1108">
                  <c:v>1208</c:v>
                </c:pt>
                <c:pt idx="1109">
                  <c:v>1209</c:v>
                </c:pt>
                <c:pt idx="1110">
                  <c:v>1210</c:v>
                </c:pt>
                <c:pt idx="1111">
                  <c:v>1211</c:v>
                </c:pt>
                <c:pt idx="1112">
                  <c:v>1212</c:v>
                </c:pt>
                <c:pt idx="1113">
                  <c:v>1213</c:v>
                </c:pt>
                <c:pt idx="1114">
                  <c:v>1214</c:v>
                </c:pt>
                <c:pt idx="1115">
                  <c:v>1215</c:v>
                </c:pt>
                <c:pt idx="1116">
                  <c:v>1216</c:v>
                </c:pt>
                <c:pt idx="1117">
                  <c:v>1217</c:v>
                </c:pt>
                <c:pt idx="1118">
                  <c:v>1218</c:v>
                </c:pt>
                <c:pt idx="1119">
                  <c:v>1219</c:v>
                </c:pt>
                <c:pt idx="1120">
                  <c:v>1220</c:v>
                </c:pt>
                <c:pt idx="1121">
                  <c:v>1221</c:v>
                </c:pt>
                <c:pt idx="1122">
                  <c:v>1222</c:v>
                </c:pt>
                <c:pt idx="1123">
                  <c:v>1223</c:v>
                </c:pt>
                <c:pt idx="1124">
                  <c:v>1224</c:v>
                </c:pt>
                <c:pt idx="1125">
                  <c:v>1225</c:v>
                </c:pt>
                <c:pt idx="1126">
                  <c:v>1226</c:v>
                </c:pt>
                <c:pt idx="1127">
                  <c:v>1227</c:v>
                </c:pt>
                <c:pt idx="1128">
                  <c:v>1228</c:v>
                </c:pt>
                <c:pt idx="1129">
                  <c:v>1229</c:v>
                </c:pt>
                <c:pt idx="1130">
                  <c:v>1230</c:v>
                </c:pt>
                <c:pt idx="1131">
                  <c:v>1231</c:v>
                </c:pt>
                <c:pt idx="1132">
                  <c:v>1232</c:v>
                </c:pt>
                <c:pt idx="1133">
                  <c:v>1233</c:v>
                </c:pt>
                <c:pt idx="1134">
                  <c:v>1234</c:v>
                </c:pt>
                <c:pt idx="1135">
                  <c:v>1235</c:v>
                </c:pt>
                <c:pt idx="1136">
                  <c:v>1236</c:v>
                </c:pt>
                <c:pt idx="1137">
                  <c:v>1237</c:v>
                </c:pt>
                <c:pt idx="1138">
                  <c:v>1238</c:v>
                </c:pt>
                <c:pt idx="1139">
                  <c:v>1239</c:v>
                </c:pt>
                <c:pt idx="1140">
                  <c:v>1240</c:v>
                </c:pt>
                <c:pt idx="1141">
                  <c:v>1241</c:v>
                </c:pt>
                <c:pt idx="1142">
                  <c:v>1242</c:v>
                </c:pt>
                <c:pt idx="1143">
                  <c:v>1243</c:v>
                </c:pt>
                <c:pt idx="1144">
                  <c:v>1244</c:v>
                </c:pt>
                <c:pt idx="1145">
                  <c:v>1245</c:v>
                </c:pt>
                <c:pt idx="1146">
                  <c:v>1246</c:v>
                </c:pt>
                <c:pt idx="1147">
                  <c:v>1247</c:v>
                </c:pt>
                <c:pt idx="1148">
                  <c:v>1248</c:v>
                </c:pt>
                <c:pt idx="1149">
                  <c:v>1249</c:v>
                </c:pt>
                <c:pt idx="1150">
                  <c:v>1250</c:v>
                </c:pt>
                <c:pt idx="1151">
                  <c:v>1251</c:v>
                </c:pt>
                <c:pt idx="1152">
                  <c:v>1252</c:v>
                </c:pt>
                <c:pt idx="1153">
                  <c:v>1253</c:v>
                </c:pt>
                <c:pt idx="1154">
                  <c:v>1254</c:v>
                </c:pt>
                <c:pt idx="1155">
                  <c:v>1255</c:v>
                </c:pt>
                <c:pt idx="1156">
                  <c:v>1256</c:v>
                </c:pt>
                <c:pt idx="1157">
                  <c:v>1257</c:v>
                </c:pt>
                <c:pt idx="1158">
                  <c:v>1258</c:v>
                </c:pt>
                <c:pt idx="1159">
                  <c:v>1259</c:v>
                </c:pt>
                <c:pt idx="1160">
                  <c:v>1260</c:v>
                </c:pt>
                <c:pt idx="1161">
                  <c:v>1261</c:v>
                </c:pt>
                <c:pt idx="1162">
                  <c:v>1262</c:v>
                </c:pt>
                <c:pt idx="1163">
                  <c:v>1263</c:v>
                </c:pt>
                <c:pt idx="1164">
                  <c:v>1264</c:v>
                </c:pt>
                <c:pt idx="1165">
                  <c:v>1265</c:v>
                </c:pt>
                <c:pt idx="1166">
                  <c:v>1266</c:v>
                </c:pt>
                <c:pt idx="1167">
                  <c:v>1267</c:v>
                </c:pt>
                <c:pt idx="1168">
                  <c:v>1268</c:v>
                </c:pt>
                <c:pt idx="1169">
                  <c:v>1269</c:v>
                </c:pt>
                <c:pt idx="1170">
                  <c:v>1270</c:v>
                </c:pt>
                <c:pt idx="1171">
                  <c:v>1271</c:v>
                </c:pt>
                <c:pt idx="1172">
                  <c:v>1272</c:v>
                </c:pt>
                <c:pt idx="1173">
                  <c:v>1273</c:v>
                </c:pt>
                <c:pt idx="1174">
                  <c:v>1274</c:v>
                </c:pt>
                <c:pt idx="1175">
                  <c:v>1275</c:v>
                </c:pt>
                <c:pt idx="1176">
                  <c:v>1276</c:v>
                </c:pt>
                <c:pt idx="1177">
                  <c:v>1277</c:v>
                </c:pt>
                <c:pt idx="1178">
                  <c:v>1278</c:v>
                </c:pt>
                <c:pt idx="1179">
                  <c:v>1279</c:v>
                </c:pt>
                <c:pt idx="1180">
                  <c:v>1280</c:v>
                </c:pt>
                <c:pt idx="1181">
                  <c:v>1281</c:v>
                </c:pt>
                <c:pt idx="1182">
                  <c:v>1282</c:v>
                </c:pt>
                <c:pt idx="1183">
                  <c:v>1283</c:v>
                </c:pt>
                <c:pt idx="1184">
                  <c:v>1284</c:v>
                </c:pt>
                <c:pt idx="1185">
                  <c:v>1285</c:v>
                </c:pt>
                <c:pt idx="1186">
                  <c:v>1286</c:v>
                </c:pt>
                <c:pt idx="1187">
                  <c:v>1287</c:v>
                </c:pt>
                <c:pt idx="1188">
                  <c:v>1288</c:v>
                </c:pt>
                <c:pt idx="1189">
                  <c:v>1289</c:v>
                </c:pt>
                <c:pt idx="1190">
                  <c:v>1290</c:v>
                </c:pt>
                <c:pt idx="1191">
                  <c:v>1291</c:v>
                </c:pt>
                <c:pt idx="1192">
                  <c:v>1292</c:v>
                </c:pt>
                <c:pt idx="1193">
                  <c:v>1293</c:v>
                </c:pt>
                <c:pt idx="1194">
                  <c:v>1294</c:v>
                </c:pt>
                <c:pt idx="1195">
                  <c:v>1295</c:v>
                </c:pt>
                <c:pt idx="1196">
                  <c:v>1296</c:v>
                </c:pt>
                <c:pt idx="1197">
                  <c:v>1297</c:v>
                </c:pt>
                <c:pt idx="1198">
                  <c:v>1298</c:v>
                </c:pt>
                <c:pt idx="1199">
                  <c:v>1299</c:v>
                </c:pt>
                <c:pt idx="1200">
                  <c:v>1300</c:v>
                </c:pt>
                <c:pt idx="1201">
                  <c:v>1301</c:v>
                </c:pt>
                <c:pt idx="1202">
                  <c:v>1302</c:v>
                </c:pt>
                <c:pt idx="1203">
                  <c:v>1303</c:v>
                </c:pt>
                <c:pt idx="1204">
                  <c:v>1304</c:v>
                </c:pt>
                <c:pt idx="1205">
                  <c:v>1305</c:v>
                </c:pt>
                <c:pt idx="1206">
                  <c:v>1306</c:v>
                </c:pt>
                <c:pt idx="1207">
                  <c:v>1307</c:v>
                </c:pt>
                <c:pt idx="1208">
                  <c:v>1308</c:v>
                </c:pt>
                <c:pt idx="1209">
                  <c:v>1309</c:v>
                </c:pt>
                <c:pt idx="1210">
                  <c:v>1310</c:v>
                </c:pt>
                <c:pt idx="1211">
                  <c:v>1311</c:v>
                </c:pt>
                <c:pt idx="1212">
                  <c:v>1312</c:v>
                </c:pt>
                <c:pt idx="1213">
                  <c:v>1313</c:v>
                </c:pt>
                <c:pt idx="1214">
                  <c:v>1314</c:v>
                </c:pt>
                <c:pt idx="1215">
                  <c:v>1315</c:v>
                </c:pt>
                <c:pt idx="1216">
                  <c:v>1316</c:v>
                </c:pt>
                <c:pt idx="1217">
                  <c:v>1317</c:v>
                </c:pt>
                <c:pt idx="1218">
                  <c:v>1318</c:v>
                </c:pt>
                <c:pt idx="1219">
                  <c:v>1319</c:v>
                </c:pt>
                <c:pt idx="1220">
                  <c:v>1320</c:v>
                </c:pt>
                <c:pt idx="1221">
                  <c:v>1321</c:v>
                </c:pt>
                <c:pt idx="1222">
                  <c:v>1322</c:v>
                </c:pt>
                <c:pt idx="1223">
                  <c:v>1323</c:v>
                </c:pt>
                <c:pt idx="1224">
                  <c:v>1324</c:v>
                </c:pt>
                <c:pt idx="1225">
                  <c:v>1325</c:v>
                </c:pt>
                <c:pt idx="1226">
                  <c:v>1326</c:v>
                </c:pt>
                <c:pt idx="1227">
                  <c:v>1327</c:v>
                </c:pt>
                <c:pt idx="1228">
                  <c:v>1328</c:v>
                </c:pt>
                <c:pt idx="1229">
                  <c:v>1329</c:v>
                </c:pt>
                <c:pt idx="1230">
                  <c:v>1330</c:v>
                </c:pt>
                <c:pt idx="1231">
                  <c:v>1331</c:v>
                </c:pt>
                <c:pt idx="1232">
                  <c:v>1332</c:v>
                </c:pt>
                <c:pt idx="1233">
                  <c:v>1333</c:v>
                </c:pt>
                <c:pt idx="1234">
                  <c:v>1334</c:v>
                </c:pt>
                <c:pt idx="1235">
                  <c:v>1335</c:v>
                </c:pt>
                <c:pt idx="1236">
                  <c:v>1336</c:v>
                </c:pt>
                <c:pt idx="1237">
                  <c:v>1337</c:v>
                </c:pt>
                <c:pt idx="1238">
                  <c:v>1338</c:v>
                </c:pt>
                <c:pt idx="1239">
                  <c:v>1339</c:v>
                </c:pt>
                <c:pt idx="1240">
                  <c:v>1340</c:v>
                </c:pt>
                <c:pt idx="1241">
                  <c:v>1341</c:v>
                </c:pt>
                <c:pt idx="1242">
                  <c:v>1342</c:v>
                </c:pt>
                <c:pt idx="1243">
                  <c:v>1343</c:v>
                </c:pt>
                <c:pt idx="1244">
                  <c:v>1344</c:v>
                </c:pt>
                <c:pt idx="1245">
                  <c:v>1345</c:v>
                </c:pt>
                <c:pt idx="1246">
                  <c:v>1346</c:v>
                </c:pt>
                <c:pt idx="1247">
                  <c:v>1347</c:v>
                </c:pt>
                <c:pt idx="1248">
                  <c:v>1348</c:v>
                </c:pt>
                <c:pt idx="1249">
                  <c:v>1349</c:v>
                </c:pt>
                <c:pt idx="1250">
                  <c:v>1350</c:v>
                </c:pt>
                <c:pt idx="1251">
                  <c:v>1351</c:v>
                </c:pt>
                <c:pt idx="1252">
                  <c:v>1352</c:v>
                </c:pt>
                <c:pt idx="1253">
                  <c:v>1353</c:v>
                </c:pt>
                <c:pt idx="1254">
                  <c:v>1354</c:v>
                </c:pt>
                <c:pt idx="1255">
                  <c:v>1355</c:v>
                </c:pt>
                <c:pt idx="1256">
                  <c:v>1356</c:v>
                </c:pt>
                <c:pt idx="1257">
                  <c:v>1357</c:v>
                </c:pt>
                <c:pt idx="1258">
                  <c:v>1358</c:v>
                </c:pt>
                <c:pt idx="1259">
                  <c:v>1359</c:v>
                </c:pt>
                <c:pt idx="1260">
                  <c:v>1360</c:v>
                </c:pt>
                <c:pt idx="1261">
                  <c:v>1361</c:v>
                </c:pt>
                <c:pt idx="1262">
                  <c:v>1362</c:v>
                </c:pt>
                <c:pt idx="1263">
                  <c:v>1363</c:v>
                </c:pt>
                <c:pt idx="1264">
                  <c:v>1364</c:v>
                </c:pt>
                <c:pt idx="1265">
                  <c:v>1365</c:v>
                </c:pt>
                <c:pt idx="1266">
                  <c:v>1366</c:v>
                </c:pt>
                <c:pt idx="1267">
                  <c:v>1367</c:v>
                </c:pt>
                <c:pt idx="1268">
                  <c:v>1368</c:v>
                </c:pt>
                <c:pt idx="1269">
                  <c:v>1369</c:v>
                </c:pt>
                <c:pt idx="1270">
                  <c:v>1370</c:v>
                </c:pt>
                <c:pt idx="1271">
                  <c:v>1371</c:v>
                </c:pt>
                <c:pt idx="1272">
                  <c:v>1372</c:v>
                </c:pt>
                <c:pt idx="1273">
                  <c:v>1373</c:v>
                </c:pt>
                <c:pt idx="1274">
                  <c:v>1374</c:v>
                </c:pt>
                <c:pt idx="1275">
                  <c:v>1375</c:v>
                </c:pt>
                <c:pt idx="1276">
                  <c:v>1376</c:v>
                </c:pt>
                <c:pt idx="1277">
                  <c:v>1377</c:v>
                </c:pt>
                <c:pt idx="1278">
                  <c:v>1378</c:v>
                </c:pt>
                <c:pt idx="1279">
                  <c:v>1379</c:v>
                </c:pt>
                <c:pt idx="1280">
                  <c:v>1380</c:v>
                </c:pt>
                <c:pt idx="1281">
                  <c:v>1381</c:v>
                </c:pt>
                <c:pt idx="1282">
                  <c:v>1382</c:v>
                </c:pt>
                <c:pt idx="1283">
                  <c:v>1383</c:v>
                </c:pt>
                <c:pt idx="1284">
                  <c:v>1384</c:v>
                </c:pt>
                <c:pt idx="1285">
                  <c:v>1385</c:v>
                </c:pt>
                <c:pt idx="1286">
                  <c:v>1386</c:v>
                </c:pt>
                <c:pt idx="1287">
                  <c:v>1387</c:v>
                </c:pt>
                <c:pt idx="1288">
                  <c:v>1388</c:v>
                </c:pt>
                <c:pt idx="1289">
                  <c:v>1389</c:v>
                </c:pt>
                <c:pt idx="1290">
                  <c:v>1390</c:v>
                </c:pt>
                <c:pt idx="1291">
                  <c:v>1391</c:v>
                </c:pt>
                <c:pt idx="1292">
                  <c:v>1392</c:v>
                </c:pt>
                <c:pt idx="1293">
                  <c:v>1393</c:v>
                </c:pt>
                <c:pt idx="1294">
                  <c:v>1394</c:v>
                </c:pt>
                <c:pt idx="1295">
                  <c:v>1395</c:v>
                </c:pt>
                <c:pt idx="1296">
                  <c:v>1396</c:v>
                </c:pt>
                <c:pt idx="1297">
                  <c:v>1397</c:v>
                </c:pt>
                <c:pt idx="1298">
                  <c:v>1398</c:v>
                </c:pt>
                <c:pt idx="1299">
                  <c:v>1399</c:v>
                </c:pt>
                <c:pt idx="1300">
                  <c:v>1400</c:v>
                </c:pt>
                <c:pt idx="1301">
                  <c:v>1401</c:v>
                </c:pt>
                <c:pt idx="1302">
                  <c:v>1402</c:v>
                </c:pt>
                <c:pt idx="1303">
                  <c:v>1403</c:v>
                </c:pt>
                <c:pt idx="1304">
                  <c:v>1404</c:v>
                </c:pt>
                <c:pt idx="1305">
                  <c:v>1405</c:v>
                </c:pt>
                <c:pt idx="1306">
                  <c:v>1406</c:v>
                </c:pt>
                <c:pt idx="1307">
                  <c:v>1407</c:v>
                </c:pt>
                <c:pt idx="1308">
                  <c:v>1408</c:v>
                </c:pt>
                <c:pt idx="1309">
                  <c:v>1409</c:v>
                </c:pt>
                <c:pt idx="1310">
                  <c:v>1410</c:v>
                </c:pt>
                <c:pt idx="1311">
                  <c:v>1411</c:v>
                </c:pt>
                <c:pt idx="1312">
                  <c:v>1412</c:v>
                </c:pt>
                <c:pt idx="1313">
                  <c:v>1413</c:v>
                </c:pt>
                <c:pt idx="1314">
                  <c:v>1414</c:v>
                </c:pt>
                <c:pt idx="1315">
                  <c:v>1415</c:v>
                </c:pt>
                <c:pt idx="1316">
                  <c:v>1416</c:v>
                </c:pt>
                <c:pt idx="1317">
                  <c:v>1417</c:v>
                </c:pt>
                <c:pt idx="1318">
                  <c:v>1418</c:v>
                </c:pt>
                <c:pt idx="1319">
                  <c:v>1419</c:v>
                </c:pt>
                <c:pt idx="1320">
                  <c:v>1420</c:v>
                </c:pt>
                <c:pt idx="1321">
                  <c:v>1421</c:v>
                </c:pt>
                <c:pt idx="1322">
                  <c:v>1422</c:v>
                </c:pt>
                <c:pt idx="1323">
                  <c:v>1423</c:v>
                </c:pt>
                <c:pt idx="1324">
                  <c:v>1424</c:v>
                </c:pt>
                <c:pt idx="1325">
                  <c:v>1425</c:v>
                </c:pt>
                <c:pt idx="1326">
                  <c:v>1426</c:v>
                </c:pt>
                <c:pt idx="1327">
                  <c:v>1427</c:v>
                </c:pt>
                <c:pt idx="1328">
                  <c:v>1428</c:v>
                </c:pt>
                <c:pt idx="1329">
                  <c:v>1429</c:v>
                </c:pt>
                <c:pt idx="1330">
                  <c:v>1430</c:v>
                </c:pt>
                <c:pt idx="1331">
                  <c:v>1431</c:v>
                </c:pt>
                <c:pt idx="1332">
                  <c:v>1432</c:v>
                </c:pt>
                <c:pt idx="1333">
                  <c:v>1433</c:v>
                </c:pt>
                <c:pt idx="1334">
                  <c:v>1434</c:v>
                </c:pt>
                <c:pt idx="1335">
                  <c:v>1435</c:v>
                </c:pt>
                <c:pt idx="1336">
                  <c:v>1436</c:v>
                </c:pt>
                <c:pt idx="1337">
                  <c:v>1437</c:v>
                </c:pt>
                <c:pt idx="1338">
                  <c:v>1438</c:v>
                </c:pt>
                <c:pt idx="1339">
                  <c:v>1439</c:v>
                </c:pt>
                <c:pt idx="1340">
                  <c:v>1440</c:v>
                </c:pt>
                <c:pt idx="1341">
                  <c:v>1441</c:v>
                </c:pt>
                <c:pt idx="1342">
                  <c:v>1442</c:v>
                </c:pt>
                <c:pt idx="1343">
                  <c:v>1443</c:v>
                </c:pt>
                <c:pt idx="1344">
                  <c:v>1444</c:v>
                </c:pt>
                <c:pt idx="1345">
                  <c:v>1445</c:v>
                </c:pt>
                <c:pt idx="1346">
                  <c:v>1446</c:v>
                </c:pt>
                <c:pt idx="1347">
                  <c:v>1447</c:v>
                </c:pt>
                <c:pt idx="1348">
                  <c:v>1448</c:v>
                </c:pt>
                <c:pt idx="1349">
                  <c:v>1449</c:v>
                </c:pt>
                <c:pt idx="1350">
                  <c:v>1450</c:v>
                </c:pt>
                <c:pt idx="1351">
                  <c:v>1451</c:v>
                </c:pt>
                <c:pt idx="1352">
                  <c:v>1452</c:v>
                </c:pt>
                <c:pt idx="1353">
                  <c:v>1453</c:v>
                </c:pt>
                <c:pt idx="1354">
                  <c:v>1454</c:v>
                </c:pt>
                <c:pt idx="1355">
                  <c:v>1455</c:v>
                </c:pt>
                <c:pt idx="1356">
                  <c:v>1456</c:v>
                </c:pt>
                <c:pt idx="1357">
                  <c:v>1457</c:v>
                </c:pt>
                <c:pt idx="1358">
                  <c:v>1458</c:v>
                </c:pt>
                <c:pt idx="1359">
                  <c:v>1459</c:v>
                </c:pt>
                <c:pt idx="1360">
                  <c:v>1460</c:v>
                </c:pt>
                <c:pt idx="1361">
                  <c:v>1461</c:v>
                </c:pt>
                <c:pt idx="1362">
                  <c:v>1462</c:v>
                </c:pt>
                <c:pt idx="1363">
                  <c:v>1463</c:v>
                </c:pt>
                <c:pt idx="1364">
                  <c:v>1464</c:v>
                </c:pt>
                <c:pt idx="1365">
                  <c:v>1465</c:v>
                </c:pt>
                <c:pt idx="1366">
                  <c:v>1466</c:v>
                </c:pt>
                <c:pt idx="1367">
                  <c:v>1467</c:v>
                </c:pt>
                <c:pt idx="1368">
                  <c:v>1468</c:v>
                </c:pt>
                <c:pt idx="1369">
                  <c:v>1469</c:v>
                </c:pt>
                <c:pt idx="1370">
                  <c:v>1470</c:v>
                </c:pt>
                <c:pt idx="1371">
                  <c:v>1471</c:v>
                </c:pt>
                <c:pt idx="1372">
                  <c:v>1472</c:v>
                </c:pt>
                <c:pt idx="1373">
                  <c:v>1473</c:v>
                </c:pt>
                <c:pt idx="1374">
                  <c:v>1474</c:v>
                </c:pt>
                <c:pt idx="1375">
                  <c:v>1475</c:v>
                </c:pt>
                <c:pt idx="1376">
                  <c:v>1476</c:v>
                </c:pt>
                <c:pt idx="1377">
                  <c:v>1477</c:v>
                </c:pt>
                <c:pt idx="1378">
                  <c:v>1478</c:v>
                </c:pt>
                <c:pt idx="1379">
                  <c:v>1479</c:v>
                </c:pt>
                <c:pt idx="1380">
                  <c:v>1480</c:v>
                </c:pt>
                <c:pt idx="1381">
                  <c:v>1481</c:v>
                </c:pt>
                <c:pt idx="1382">
                  <c:v>1482</c:v>
                </c:pt>
                <c:pt idx="1383">
                  <c:v>1483</c:v>
                </c:pt>
                <c:pt idx="1384">
                  <c:v>1484</c:v>
                </c:pt>
                <c:pt idx="1385">
                  <c:v>1485</c:v>
                </c:pt>
                <c:pt idx="1386">
                  <c:v>1486</c:v>
                </c:pt>
                <c:pt idx="1387">
                  <c:v>1487</c:v>
                </c:pt>
                <c:pt idx="1388">
                  <c:v>1488</c:v>
                </c:pt>
                <c:pt idx="1389">
                  <c:v>1489</c:v>
                </c:pt>
                <c:pt idx="1390">
                  <c:v>1490</c:v>
                </c:pt>
                <c:pt idx="1391">
                  <c:v>1491</c:v>
                </c:pt>
                <c:pt idx="1392">
                  <c:v>1492</c:v>
                </c:pt>
                <c:pt idx="1393">
                  <c:v>1493</c:v>
                </c:pt>
                <c:pt idx="1394">
                  <c:v>1494</c:v>
                </c:pt>
                <c:pt idx="1395">
                  <c:v>1495</c:v>
                </c:pt>
                <c:pt idx="1396">
                  <c:v>1496</c:v>
                </c:pt>
                <c:pt idx="1397">
                  <c:v>1497</c:v>
                </c:pt>
                <c:pt idx="1398">
                  <c:v>1498</c:v>
                </c:pt>
                <c:pt idx="1399">
                  <c:v>1499</c:v>
                </c:pt>
                <c:pt idx="1400">
                  <c:v>1500</c:v>
                </c:pt>
                <c:pt idx="1401">
                  <c:v>1501</c:v>
                </c:pt>
                <c:pt idx="1402">
                  <c:v>1502</c:v>
                </c:pt>
                <c:pt idx="1403">
                  <c:v>1503</c:v>
                </c:pt>
                <c:pt idx="1404">
                  <c:v>1504</c:v>
                </c:pt>
                <c:pt idx="1405">
                  <c:v>1505</c:v>
                </c:pt>
                <c:pt idx="1406">
                  <c:v>1506</c:v>
                </c:pt>
                <c:pt idx="1407">
                  <c:v>1507</c:v>
                </c:pt>
                <c:pt idx="1408">
                  <c:v>1508</c:v>
                </c:pt>
                <c:pt idx="1409">
                  <c:v>1509</c:v>
                </c:pt>
                <c:pt idx="1410">
                  <c:v>1510</c:v>
                </c:pt>
                <c:pt idx="1411">
                  <c:v>1511</c:v>
                </c:pt>
                <c:pt idx="1412">
                  <c:v>1512</c:v>
                </c:pt>
                <c:pt idx="1413">
                  <c:v>1513</c:v>
                </c:pt>
                <c:pt idx="1414">
                  <c:v>1514</c:v>
                </c:pt>
                <c:pt idx="1415">
                  <c:v>1515</c:v>
                </c:pt>
                <c:pt idx="1416">
                  <c:v>1516</c:v>
                </c:pt>
                <c:pt idx="1417">
                  <c:v>1517</c:v>
                </c:pt>
                <c:pt idx="1418">
                  <c:v>1518</c:v>
                </c:pt>
                <c:pt idx="1419">
                  <c:v>1519</c:v>
                </c:pt>
                <c:pt idx="1420">
                  <c:v>1520</c:v>
                </c:pt>
                <c:pt idx="1421">
                  <c:v>1521</c:v>
                </c:pt>
                <c:pt idx="1422">
                  <c:v>1522</c:v>
                </c:pt>
                <c:pt idx="1423">
                  <c:v>1523</c:v>
                </c:pt>
                <c:pt idx="1424">
                  <c:v>1524</c:v>
                </c:pt>
                <c:pt idx="1425">
                  <c:v>1525</c:v>
                </c:pt>
                <c:pt idx="1426">
                  <c:v>1526</c:v>
                </c:pt>
                <c:pt idx="1427">
                  <c:v>1527</c:v>
                </c:pt>
                <c:pt idx="1428">
                  <c:v>1528</c:v>
                </c:pt>
                <c:pt idx="1429">
                  <c:v>1529</c:v>
                </c:pt>
                <c:pt idx="1430">
                  <c:v>1530</c:v>
                </c:pt>
                <c:pt idx="1431">
                  <c:v>1531</c:v>
                </c:pt>
                <c:pt idx="1432">
                  <c:v>1532</c:v>
                </c:pt>
                <c:pt idx="1433">
                  <c:v>1533</c:v>
                </c:pt>
                <c:pt idx="1434">
                  <c:v>1534</c:v>
                </c:pt>
                <c:pt idx="1435">
                  <c:v>1535</c:v>
                </c:pt>
                <c:pt idx="1436">
                  <c:v>1536</c:v>
                </c:pt>
                <c:pt idx="1437">
                  <c:v>1537</c:v>
                </c:pt>
                <c:pt idx="1438">
                  <c:v>1538</c:v>
                </c:pt>
                <c:pt idx="1439">
                  <c:v>1539</c:v>
                </c:pt>
                <c:pt idx="1440">
                  <c:v>1540</c:v>
                </c:pt>
                <c:pt idx="1441">
                  <c:v>1541</c:v>
                </c:pt>
                <c:pt idx="1442">
                  <c:v>1542</c:v>
                </c:pt>
                <c:pt idx="1443">
                  <c:v>1543</c:v>
                </c:pt>
                <c:pt idx="1444">
                  <c:v>1544</c:v>
                </c:pt>
                <c:pt idx="1445">
                  <c:v>1545</c:v>
                </c:pt>
                <c:pt idx="1446">
                  <c:v>1546</c:v>
                </c:pt>
                <c:pt idx="1447">
                  <c:v>1547</c:v>
                </c:pt>
                <c:pt idx="1448">
                  <c:v>1548</c:v>
                </c:pt>
                <c:pt idx="1449">
                  <c:v>1549</c:v>
                </c:pt>
                <c:pt idx="1450">
                  <c:v>1550</c:v>
                </c:pt>
                <c:pt idx="1451">
                  <c:v>1551</c:v>
                </c:pt>
                <c:pt idx="1452">
                  <c:v>1552</c:v>
                </c:pt>
                <c:pt idx="1453">
                  <c:v>1553</c:v>
                </c:pt>
                <c:pt idx="1454">
                  <c:v>1554</c:v>
                </c:pt>
                <c:pt idx="1455">
                  <c:v>1555</c:v>
                </c:pt>
                <c:pt idx="1456">
                  <c:v>1556</c:v>
                </c:pt>
                <c:pt idx="1457">
                  <c:v>1557</c:v>
                </c:pt>
                <c:pt idx="1458">
                  <c:v>1558</c:v>
                </c:pt>
                <c:pt idx="1459">
                  <c:v>1559</c:v>
                </c:pt>
                <c:pt idx="1460">
                  <c:v>1560</c:v>
                </c:pt>
                <c:pt idx="1461">
                  <c:v>1561</c:v>
                </c:pt>
                <c:pt idx="1462">
                  <c:v>1562</c:v>
                </c:pt>
                <c:pt idx="1463">
                  <c:v>1563</c:v>
                </c:pt>
                <c:pt idx="1464">
                  <c:v>1564</c:v>
                </c:pt>
                <c:pt idx="1465">
                  <c:v>1565</c:v>
                </c:pt>
                <c:pt idx="1466">
                  <c:v>1566</c:v>
                </c:pt>
                <c:pt idx="1467">
                  <c:v>1567</c:v>
                </c:pt>
                <c:pt idx="1468">
                  <c:v>1568</c:v>
                </c:pt>
                <c:pt idx="1469">
                  <c:v>1569</c:v>
                </c:pt>
                <c:pt idx="1470">
                  <c:v>1570</c:v>
                </c:pt>
                <c:pt idx="1471">
                  <c:v>1571</c:v>
                </c:pt>
                <c:pt idx="1472">
                  <c:v>1572</c:v>
                </c:pt>
                <c:pt idx="1473">
                  <c:v>1573</c:v>
                </c:pt>
                <c:pt idx="1474">
                  <c:v>1574</c:v>
                </c:pt>
                <c:pt idx="1475">
                  <c:v>1575</c:v>
                </c:pt>
                <c:pt idx="1476">
                  <c:v>1576</c:v>
                </c:pt>
                <c:pt idx="1477">
                  <c:v>1577</c:v>
                </c:pt>
                <c:pt idx="1478">
                  <c:v>1578</c:v>
                </c:pt>
                <c:pt idx="1479">
                  <c:v>1579</c:v>
                </c:pt>
                <c:pt idx="1480">
                  <c:v>1580</c:v>
                </c:pt>
                <c:pt idx="1481">
                  <c:v>1581</c:v>
                </c:pt>
                <c:pt idx="1482">
                  <c:v>1582</c:v>
                </c:pt>
                <c:pt idx="1483">
                  <c:v>1583</c:v>
                </c:pt>
                <c:pt idx="1484">
                  <c:v>1584</c:v>
                </c:pt>
                <c:pt idx="1485">
                  <c:v>1585</c:v>
                </c:pt>
                <c:pt idx="1486">
                  <c:v>1586</c:v>
                </c:pt>
                <c:pt idx="1487">
                  <c:v>1587</c:v>
                </c:pt>
                <c:pt idx="1488">
                  <c:v>1588</c:v>
                </c:pt>
                <c:pt idx="1489">
                  <c:v>1589</c:v>
                </c:pt>
                <c:pt idx="1490">
                  <c:v>1590</c:v>
                </c:pt>
                <c:pt idx="1491">
                  <c:v>1591</c:v>
                </c:pt>
                <c:pt idx="1492">
                  <c:v>1592</c:v>
                </c:pt>
                <c:pt idx="1493">
                  <c:v>1593</c:v>
                </c:pt>
                <c:pt idx="1494">
                  <c:v>1594</c:v>
                </c:pt>
                <c:pt idx="1495">
                  <c:v>1595</c:v>
                </c:pt>
                <c:pt idx="1496">
                  <c:v>1596</c:v>
                </c:pt>
                <c:pt idx="1497">
                  <c:v>1597</c:v>
                </c:pt>
                <c:pt idx="1498">
                  <c:v>1598</c:v>
                </c:pt>
                <c:pt idx="1499">
                  <c:v>1599</c:v>
                </c:pt>
                <c:pt idx="1500">
                  <c:v>1600</c:v>
                </c:pt>
                <c:pt idx="1501">
                  <c:v>1601</c:v>
                </c:pt>
                <c:pt idx="1502">
                  <c:v>1602</c:v>
                </c:pt>
                <c:pt idx="1503">
                  <c:v>1603</c:v>
                </c:pt>
                <c:pt idx="1504">
                  <c:v>1604</c:v>
                </c:pt>
                <c:pt idx="1505">
                  <c:v>1605</c:v>
                </c:pt>
                <c:pt idx="1506">
                  <c:v>1606</c:v>
                </c:pt>
                <c:pt idx="1507">
                  <c:v>1607</c:v>
                </c:pt>
                <c:pt idx="1508">
                  <c:v>1608</c:v>
                </c:pt>
                <c:pt idx="1509">
                  <c:v>1609</c:v>
                </c:pt>
                <c:pt idx="1510">
                  <c:v>1610</c:v>
                </c:pt>
                <c:pt idx="1511">
                  <c:v>1611</c:v>
                </c:pt>
                <c:pt idx="1512">
                  <c:v>1612</c:v>
                </c:pt>
                <c:pt idx="1513">
                  <c:v>1613</c:v>
                </c:pt>
                <c:pt idx="1514">
                  <c:v>1614</c:v>
                </c:pt>
                <c:pt idx="1515">
                  <c:v>1615</c:v>
                </c:pt>
                <c:pt idx="1516">
                  <c:v>1616</c:v>
                </c:pt>
                <c:pt idx="1517">
                  <c:v>1617</c:v>
                </c:pt>
                <c:pt idx="1518">
                  <c:v>1618</c:v>
                </c:pt>
                <c:pt idx="1519">
                  <c:v>1619</c:v>
                </c:pt>
                <c:pt idx="1520">
                  <c:v>1620</c:v>
                </c:pt>
                <c:pt idx="1521">
                  <c:v>1621</c:v>
                </c:pt>
                <c:pt idx="1522">
                  <c:v>1622</c:v>
                </c:pt>
                <c:pt idx="1523">
                  <c:v>1623</c:v>
                </c:pt>
                <c:pt idx="1524">
                  <c:v>1624</c:v>
                </c:pt>
                <c:pt idx="1525">
                  <c:v>1625</c:v>
                </c:pt>
                <c:pt idx="1526">
                  <c:v>1626</c:v>
                </c:pt>
                <c:pt idx="1527">
                  <c:v>1627</c:v>
                </c:pt>
                <c:pt idx="1528">
                  <c:v>1628</c:v>
                </c:pt>
                <c:pt idx="1529">
                  <c:v>1629</c:v>
                </c:pt>
                <c:pt idx="1530">
                  <c:v>1630</c:v>
                </c:pt>
                <c:pt idx="1531">
                  <c:v>1631</c:v>
                </c:pt>
                <c:pt idx="1532">
                  <c:v>1632</c:v>
                </c:pt>
                <c:pt idx="1533">
                  <c:v>1633</c:v>
                </c:pt>
                <c:pt idx="1534">
                  <c:v>1634</c:v>
                </c:pt>
                <c:pt idx="1535">
                  <c:v>1635</c:v>
                </c:pt>
                <c:pt idx="1536">
                  <c:v>1636</c:v>
                </c:pt>
                <c:pt idx="1537">
                  <c:v>1637</c:v>
                </c:pt>
                <c:pt idx="1538">
                  <c:v>1638</c:v>
                </c:pt>
                <c:pt idx="1539">
                  <c:v>1639</c:v>
                </c:pt>
                <c:pt idx="1540">
                  <c:v>1640</c:v>
                </c:pt>
                <c:pt idx="1541">
                  <c:v>1641</c:v>
                </c:pt>
                <c:pt idx="1542">
                  <c:v>1642</c:v>
                </c:pt>
                <c:pt idx="1543">
                  <c:v>1643</c:v>
                </c:pt>
                <c:pt idx="1544">
                  <c:v>1644</c:v>
                </c:pt>
                <c:pt idx="1545">
                  <c:v>1645</c:v>
                </c:pt>
                <c:pt idx="1546">
                  <c:v>1646</c:v>
                </c:pt>
                <c:pt idx="1547">
                  <c:v>1647</c:v>
                </c:pt>
                <c:pt idx="1548">
                  <c:v>1648</c:v>
                </c:pt>
                <c:pt idx="1549">
                  <c:v>1649</c:v>
                </c:pt>
                <c:pt idx="1550">
                  <c:v>1650</c:v>
                </c:pt>
                <c:pt idx="1551">
                  <c:v>1651</c:v>
                </c:pt>
                <c:pt idx="1552">
                  <c:v>1652</c:v>
                </c:pt>
                <c:pt idx="1553">
                  <c:v>1653</c:v>
                </c:pt>
                <c:pt idx="1554">
                  <c:v>1654</c:v>
                </c:pt>
                <c:pt idx="1555">
                  <c:v>1655</c:v>
                </c:pt>
                <c:pt idx="1556">
                  <c:v>1656</c:v>
                </c:pt>
                <c:pt idx="1557">
                  <c:v>1657</c:v>
                </c:pt>
                <c:pt idx="1558">
                  <c:v>1658</c:v>
                </c:pt>
                <c:pt idx="1559">
                  <c:v>1659</c:v>
                </c:pt>
                <c:pt idx="1560">
                  <c:v>1660</c:v>
                </c:pt>
                <c:pt idx="1561">
                  <c:v>1661</c:v>
                </c:pt>
                <c:pt idx="1562">
                  <c:v>1662</c:v>
                </c:pt>
                <c:pt idx="1563">
                  <c:v>1663</c:v>
                </c:pt>
                <c:pt idx="1564">
                  <c:v>1664</c:v>
                </c:pt>
                <c:pt idx="1565">
                  <c:v>1665</c:v>
                </c:pt>
                <c:pt idx="1566">
                  <c:v>1666</c:v>
                </c:pt>
                <c:pt idx="1567">
                  <c:v>1667</c:v>
                </c:pt>
                <c:pt idx="1568">
                  <c:v>1668</c:v>
                </c:pt>
                <c:pt idx="1569">
                  <c:v>1669</c:v>
                </c:pt>
                <c:pt idx="1570">
                  <c:v>1670</c:v>
                </c:pt>
                <c:pt idx="1571">
                  <c:v>1671</c:v>
                </c:pt>
                <c:pt idx="1572">
                  <c:v>1672</c:v>
                </c:pt>
                <c:pt idx="1573">
                  <c:v>1673</c:v>
                </c:pt>
                <c:pt idx="1574">
                  <c:v>1674</c:v>
                </c:pt>
                <c:pt idx="1575">
                  <c:v>1675</c:v>
                </c:pt>
                <c:pt idx="1576">
                  <c:v>1676</c:v>
                </c:pt>
                <c:pt idx="1577">
                  <c:v>1677</c:v>
                </c:pt>
                <c:pt idx="1578">
                  <c:v>1678</c:v>
                </c:pt>
                <c:pt idx="1579">
                  <c:v>1679</c:v>
                </c:pt>
                <c:pt idx="1580">
                  <c:v>1680</c:v>
                </c:pt>
                <c:pt idx="1581">
                  <c:v>1681</c:v>
                </c:pt>
                <c:pt idx="1582">
                  <c:v>1682</c:v>
                </c:pt>
                <c:pt idx="1583">
                  <c:v>1683</c:v>
                </c:pt>
                <c:pt idx="1584">
                  <c:v>1684</c:v>
                </c:pt>
                <c:pt idx="1585">
                  <c:v>1685</c:v>
                </c:pt>
                <c:pt idx="1586">
                  <c:v>1686</c:v>
                </c:pt>
                <c:pt idx="1587">
                  <c:v>1687</c:v>
                </c:pt>
                <c:pt idx="1588">
                  <c:v>1688</c:v>
                </c:pt>
                <c:pt idx="1589">
                  <c:v>1689</c:v>
                </c:pt>
                <c:pt idx="1590">
                  <c:v>1690</c:v>
                </c:pt>
                <c:pt idx="1591">
                  <c:v>1691</c:v>
                </c:pt>
                <c:pt idx="1592">
                  <c:v>1692</c:v>
                </c:pt>
                <c:pt idx="1593">
                  <c:v>1693</c:v>
                </c:pt>
                <c:pt idx="1594">
                  <c:v>1694</c:v>
                </c:pt>
                <c:pt idx="1595">
                  <c:v>1695</c:v>
                </c:pt>
                <c:pt idx="1596">
                  <c:v>1696</c:v>
                </c:pt>
                <c:pt idx="1597">
                  <c:v>1697</c:v>
                </c:pt>
                <c:pt idx="1598">
                  <c:v>1698</c:v>
                </c:pt>
                <c:pt idx="1599">
                  <c:v>1699</c:v>
                </c:pt>
                <c:pt idx="1600">
                  <c:v>1700</c:v>
                </c:pt>
                <c:pt idx="1601">
                  <c:v>1701</c:v>
                </c:pt>
                <c:pt idx="1602">
                  <c:v>1702</c:v>
                </c:pt>
                <c:pt idx="1603">
                  <c:v>1703</c:v>
                </c:pt>
                <c:pt idx="1604">
                  <c:v>1704</c:v>
                </c:pt>
                <c:pt idx="1605">
                  <c:v>1705</c:v>
                </c:pt>
                <c:pt idx="1606">
                  <c:v>1706</c:v>
                </c:pt>
                <c:pt idx="1607">
                  <c:v>1707</c:v>
                </c:pt>
                <c:pt idx="1608">
                  <c:v>1708</c:v>
                </c:pt>
                <c:pt idx="1609">
                  <c:v>1709</c:v>
                </c:pt>
                <c:pt idx="1610">
                  <c:v>1710</c:v>
                </c:pt>
                <c:pt idx="1611">
                  <c:v>1711</c:v>
                </c:pt>
                <c:pt idx="1612">
                  <c:v>1712</c:v>
                </c:pt>
                <c:pt idx="1613">
                  <c:v>1713</c:v>
                </c:pt>
                <c:pt idx="1614">
                  <c:v>1714</c:v>
                </c:pt>
                <c:pt idx="1615">
                  <c:v>1715</c:v>
                </c:pt>
                <c:pt idx="1616">
                  <c:v>1716</c:v>
                </c:pt>
                <c:pt idx="1617">
                  <c:v>1717</c:v>
                </c:pt>
                <c:pt idx="1618">
                  <c:v>1718</c:v>
                </c:pt>
                <c:pt idx="1619">
                  <c:v>1719</c:v>
                </c:pt>
                <c:pt idx="1620">
                  <c:v>1720</c:v>
                </c:pt>
                <c:pt idx="1621">
                  <c:v>1721</c:v>
                </c:pt>
                <c:pt idx="1622">
                  <c:v>1722</c:v>
                </c:pt>
                <c:pt idx="1623">
                  <c:v>1723</c:v>
                </c:pt>
                <c:pt idx="1624">
                  <c:v>1724</c:v>
                </c:pt>
                <c:pt idx="1625">
                  <c:v>1725</c:v>
                </c:pt>
                <c:pt idx="1626">
                  <c:v>1726</c:v>
                </c:pt>
                <c:pt idx="1627">
                  <c:v>1727</c:v>
                </c:pt>
                <c:pt idx="1628">
                  <c:v>1728</c:v>
                </c:pt>
                <c:pt idx="1629">
                  <c:v>1729</c:v>
                </c:pt>
                <c:pt idx="1630">
                  <c:v>1730</c:v>
                </c:pt>
                <c:pt idx="1631">
                  <c:v>1731</c:v>
                </c:pt>
                <c:pt idx="1632">
                  <c:v>1732</c:v>
                </c:pt>
                <c:pt idx="1633">
                  <c:v>1733</c:v>
                </c:pt>
                <c:pt idx="1634">
                  <c:v>1734</c:v>
                </c:pt>
                <c:pt idx="1635">
                  <c:v>1735</c:v>
                </c:pt>
                <c:pt idx="1636">
                  <c:v>1736</c:v>
                </c:pt>
                <c:pt idx="1637">
                  <c:v>1737</c:v>
                </c:pt>
                <c:pt idx="1638">
                  <c:v>1738</c:v>
                </c:pt>
                <c:pt idx="1639">
                  <c:v>1739</c:v>
                </c:pt>
                <c:pt idx="1640">
                  <c:v>1740</c:v>
                </c:pt>
                <c:pt idx="1641">
                  <c:v>1741</c:v>
                </c:pt>
                <c:pt idx="1642">
                  <c:v>1742</c:v>
                </c:pt>
                <c:pt idx="1643">
                  <c:v>1743</c:v>
                </c:pt>
                <c:pt idx="1644">
                  <c:v>1744</c:v>
                </c:pt>
                <c:pt idx="1645">
                  <c:v>1745</c:v>
                </c:pt>
                <c:pt idx="1646">
                  <c:v>1746</c:v>
                </c:pt>
                <c:pt idx="1647">
                  <c:v>1747</c:v>
                </c:pt>
                <c:pt idx="1648">
                  <c:v>1748</c:v>
                </c:pt>
                <c:pt idx="1649">
                  <c:v>1749</c:v>
                </c:pt>
                <c:pt idx="1650">
                  <c:v>1750</c:v>
                </c:pt>
                <c:pt idx="1651">
                  <c:v>1751</c:v>
                </c:pt>
                <c:pt idx="1652">
                  <c:v>1752</c:v>
                </c:pt>
                <c:pt idx="1653">
                  <c:v>1753</c:v>
                </c:pt>
                <c:pt idx="1654">
                  <c:v>1754</c:v>
                </c:pt>
                <c:pt idx="1655">
                  <c:v>1755</c:v>
                </c:pt>
                <c:pt idx="1656">
                  <c:v>1756</c:v>
                </c:pt>
                <c:pt idx="1657">
                  <c:v>1757</c:v>
                </c:pt>
                <c:pt idx="1658">
                  <c:v>1758</c:v>
                </c:pt>
                <c:pt idx="1659">
                  <c:v>1759</c:v>
                </c:pt>
                <c:pt idx="1660">
                  <c:v>1760</c:v>
                </c:pt>
                <c:pt idx="1661">
                  <c:v>1761</c:v>
                </c:pt>
                <c:pt idx="1662">
                  <c:v>1762</c:v>
                </c:pt>
                <c:pt idx="1663">
                  <c:v>1763</c:v>
                </c:pt>
                <c:pt idx="1664">
                  <c:v>1764</c:v>
                </c:pt>
                <c:pt idx="1665">
                  <c:v>1765</c:v>
                </c:pt>
                <c:pt idx="1666">
                  <c:v>1766</c:v>
                </c:pt>
                <c:pt idx="1667">
                  <c:v>1767</c:v>
                </c:pt>
                <c:pt idx="1668">
                  <c:v>1768</c:v>
                </c:pt>
                <c:pt idx="1669">
                  <c:v>1769</c:v>
                </c:pt>
                <c:pt idx="1670">
                  <c:v>1770</c:v>
                </c:pt>
                <c:pt idx="1671">
                  <c:v>1771</c:v>
                </c:pt>
                <c:pt idx="1672">
                  <c:v>1772</c:v>
                </c:pt>
                <c:pt idx="1673">
                  <c:v>1773</c:v>
                </c:pt>
                <c:pt idx="1674">
                  <c:v>1774</c:v>
                </c:pt>
                <c:pt idx="1675">
                  <c:v>1775</c:v>
                </c:pt>
                <c:pt idx="1676">
                  <c:v>1776</c:v>
                </c:pt>
                <c:pt idx="1677">
                  <c:v>1777</c:v>
                </c:pt>
                <c:pt idx="1678">
                  <c:v>1778</c:v>
                </c:pt>
                <c:pt idx="1679">
                  <c:v>1779</c:v>
                </c:pt>
                <c:pt idx="1680">
                  <c:v>1780</c:v>
                </c:pt>
                <c:pt idx="1681">
                  <c:v>1781</c:v>
                </c:pt>
                <c:pt idx="1682">
                  <c:v>1782</c:v>
                </c:pt>
                <c:pt idx="1683">
                  <c:v>1783</c:v>
                </c:pt>
                <c:pt idx="1684">
                  <c:v>1784</c:v>
                </c:pt>
                <c:pt idx="1685">
                  <c:v>1785</c:v>
                </c:pt>
                <c:pt idx="1686">
                  <c:v>1786</c:v>
                </c:pt>
                <c:pt idx="1687">
                  <c:v>1787</c:v>
                </c:pt>
                <c:pt idx="1688">
                  <c:v>1788</c:v>
                </c:pt>
                <c:pt idx="1689">
                  <c:v>1789</c:v>
                </c:pt>
                <c:pt idx="1690">
                  <c:v>1790</c:v>
                </c:pt>
                <c:pt idx="1691">
                  <c:v>1791</c:v>
                </c:pt>
                <c:pt idx="1692">
                  <c:v>1792</c:v>
                </c:pt>
                <c:pt idx="1693">
                  <c:v>1793</c:v>
                </c:pt>
                <c:pt idx="1694">
                  <c:v>1794</c:v>
                </c:pt>
                <c:pt idx="1695">
                  <c:v>1795</c:v>
                </c:pt>
                <c:pt idx="1696">
                  <c:v>1796</c:v>
                </c:pt>
                <c:pt idx="1697">
                  <c:v>1797</c:v>
                </c:pt>
                <c:pt idx="1698">
                  <c:v>1798</c:v>
                </c:pt>
                <c:pt idx="1699">
                  <c:v>1799</c:v>
                </c:pt>
                <c:pt idx="1700">
                  <c:v>1800</c:v>
                </c:pt>
                <c:pt idx="1701">
                  <c:v>1801</c:v>
                </c:pt>
                <c:pt idx="1702">
                  <c:v>1802</c:v>
                </c:pt>
                <c:pt idx="1703">
                  <c:v>1803</c:v>
                </c:pt>
                <c:pt idx="1704">
                  <c:v>1804</c:v>
                </c:pt>
                <c:pt idx="1705">
                  <c:v>1805</c:v>
                </c:pt>
                <c:pt idx="1706">
                  <c:v>1806</c:v>
                </c:pt>
                <c:pt idx="1707">
                  <c:v>1807</c:v>
                </c:pt>
                <c:pt idx="1708">
                  <c:v>1808</c:v>
                </c:pt>
                <c:pt idx="1709">
                  <c:v>1809</c:v>
                </c:pt>
                <c:pt idx="1710">
                  <c:v>1810</c:v>
                </c:pt>
                <c:pt idx="1711">
                  <c:v>1811</c:v>
                </c:pt>
                <c:pt idx="1712">
                  <c:v>1812</c:v>
                </c:pt>
                <c:pt idx="1713">
                  <c:v>1813</c:v>
                </c:pt>
                <c:pt idx="1714">
                  <c:v>1814</c:v>
                </c:pt>
                <c:pt idx="1715">
                  <c:v>1815</c:v>
                </c:pt>
                <c:pt idx="1716">
                  <c:v>1816</c:v>
                </c:pt>
                <c:pt idx="1717">
                  <c:v>1817</c:v>
                </c:pt>
                <c:pt idx="1718">
                  <c:v>1818</c:v>
                </c:pt>
                <c:pt idx="1719">
                  <c:v>1819</c:v>
                </c:pt>
                <c:pt idx="1720">
                  <c:v>1820</c:v>
                </c:pt>
                <c:pt idx="1721">
                  <c:v>1821</c:v>
                </c:pt>
                <c:pt idx="1722">
                  <c:v>1822</c:v>
                </c:pt>
                <c:pt idx="1723">
                  <c:v>1823</c:v>
                </c:pt>
                <c:pt idx="1724">
                  <c:v>1824</c:v>
                </c:pt>
                <c:pt idx="1725">
                  <c:v>1825</c:v>
                </c:pt>
                <c:pt idx="1726">
                  <c:v>1826</c:v>
                </c:pt>
                <c:pt idx="1727">
                  <c:v>1827</c:v>
                </c:pt>
                <c:pt idx="1728">
                  <c:v>1828</c:v>
                </c:pt>
                <c:pt idx="1729">
                  <c:v>1829</c:v>
                </c:pt>
                <c:pt idx="1730">
                  <c:v>1830</c:v>
                </c:pt>
                <c:pt idx="1731">
                  <c:v>1831</c:v>
                </c:pt>
                <c:pt idx="1732">
                  <c:v>1832</c:v>
                </c:pt>
                <c:pt idx="1733">
                  <c:v>1833</c:v>
                </c:pt>
                <c:pt idx="1734">
                  <c:v>1834</c:v>
                </c:pt>
                <c:pt idx="1735">
                  <c:v>1835</c:v>
                </c:pt>
                <c:pt idx="1736">
                  <c:v>1836</c:v>
                </c:pt>
                <c:pt idx="1737">
                  <c:v>1837</c:v>
                </c:pt>
                <c:pt idx="1738">
                  <c:v>1838</c:v>
                </c:pt>
                <c:pt idx="1739">
                  <c:v>1839</c:v>
                </c:pt>
                <c:pt idx="1740">
                  <c:v>1840</c:v>
                </c:pt>
                <c:pt idx="1741">
                  <c:v>1841</c:v>
                </c:pt>
                <c:pt idx="1742">
                  <c:v>1842</c:v>
                </c:pt>
                <c:pt idx="1743">
                  <c:v>1843</c:v>
                </c:pt>
                <c:pt idx="1744">
                  <c:v>1844</c:v>
                </c:pt>
                <c:pt idx="1745">
                  <c:v>1845</c:v>
                </c:pt>
                <c:pt idx="1746">
                  <c:v>1846</c:v>
                </c:pt>
                <c:pt idx="1747">
                  <c:v>1847</c:v>
                </c:pt>
                <c:pt idx="1748">
                  <c:v>1848</c:v>
                </c:pt>
                <c:pt idx="1749">
                  <c:v>1849</c:v>
                </c:pt>
                <c:pt idx="1750">
                  <c:v>1850</c:v>
                </c:pt>
                <c:pt idx="1751">
                  <c:v>1851</c:v>
                </c:pt>
                <c:pt idx="1752">
                  <c:v>1852</c:v>
                </c:pt>
                <c:pt idx="1753">
                  <c:v>1853</c:v>
                </c:pt>
                <c:pt idx="1754">
                  <c:v>1854</c:v>
                </c:pt>
                <c:pt idx="1755">
                  <c:v>1855</c:v>
                </c:pt>
                <c:pt idx="1756">
                  <c:v>1856</c:v>
                </c:pt>
                <c:pt idx="1757">
                  <c:v>1857</c:v>
                </c:pt>
                <c:pt idx="1758">
                  <c:v>1858</c:v>
                </c:pt>
                <c:pt idx="1759">
                  <c:v>1859</c:v>
                </c:pt>
                <c:pt idx="1760">
                  <c:v>1860</c:v>
                </c:pt>
                <c:pt idx="1761">
                  <c:v>1861</c:v>
                </c:pt>
                <c:pt idx="1762">
                  <c:v>1862</c:v>
                </c:pt>
                <c:pt idx="1763">
                  <c:v>1863</c:v>
                </c:pt>
                <c:pt idx="1764">
                  <c:v>1864</c:v>
                </c:pt>
                <c:pt idx="1765">
                  <c:v>1865</c:v>
                </c:pt>
                <c:pt idx="1766">
                  <c:v>1866</c:v>
                </c:pt>
                <c:pt idx="1767">
                  <c:v>1867</c:v>
                </c:pt>
                <c:pt idx="1768">
                  <c:v>1868</c:v>
                </c:pt>
                <c:pt idx="1769">
                  <c:v>1869</c:v>
                </c:pt>
                <c:pt idx="1770">
                  <c:v>1870</c:v>
                </c:pt>
                <c:pt idx="1771">
                  <c:v>1871</c:v>
                </c:pt>
                <c:pt idx="1772">
                  <c:v>1872</c:v>
                </c:pt>
                <c:pt idx="1773">
                  <c:v>1873</c:v>
                </c:pt>
                <c:pt idx="1774">
                  <c:v>1874</c:v>
                </c:pt>
                <c:pt idx="1775">
                  <c:v>1875</c:v>
                </c:pt>
                <c:pt idx="1776">
                  <c:v>1876</c:v>
                </c:pt>
                <c:pt idx="1777">
                  <c:v>1877</c:v>
                </c:pt>
                <c:pt idx="1778">
                  <c:v>1878</c:v>
                </c:pt>
                <c:pt idx="1779">
                  <c:v>1879</c:v>
                </c:pt>
                <c:pt idx="1780">
                  <c:v>1880</c:v>
                </c:pt>
                <c:pt idx="1781">
                  <c:v>1881</c:v>
                </c:pt>
                <c:pt idx="1782">
                  <c:v>1882</c:v>
                </c:pt>
                <c:pt idx="1783">
                  <c:v>1883</c:v>
                </c:pt>
                <c:pt idx="1784">
                  <c:v>1884</c:v>
                </c:pt>
                <c:pt idx="1785">
                  <c:v>1885</c:v>
                </c:pt>
                <c:pt idx="1786">
                  <c:v>1886</c:v>
                </c:pt>
                <c:pt idx="1787">
                  <c:v>1887</c:v>
                </c:pt>
                <c:pt idx="1788">
                  <c:v>1888</c:v>
                </c:pt>
                <c:pt idx="1789">
                  <c:v>1889</c:v>
                </c:pt>
                <c:pt idx="1790">
                  <c:v>1890</c:v>
                </c:pt>
                <c:pt idx="1791">
                  <c:v>1891</c:v>
                </c:pt>
                <c:pt idx="1792">
                  <c:v>1892</c:v>
                </c:pt>
                <c:pt idx="1793">
                  <c:v>1893</c:v>
                </c:pt>
                <c:pt idx="1794">
                  <c:v>1894</c:v>
                </c:pt>
                <c:pt idx="1795">
                  <c:v>1895</c:v>
                </c:pt>
                <c:pt idx="1796">
                  <c:v>1896</c:v>
                </c:pt>
                <c:pt idx="1797">
                  <c:v>1897</c:v>
                </c:pt>
                <c:pt idx="1798">
                  <c:v>1898</c:v>
                </c:pt>
                <c:pt idx="1799">
                  <c:v>1899</c:v>
                </c:pt>
                <c:pt idx="1800">
                  <c:v>1900</c:v>
                </c:pt>
                <c:pt idx="1801">
                  <c:v>1901</c:v>
                </c:pt>
                <c:pt idx="1802">
                  <c:v>1902</c:v>
                </c:pt>
                <c:pt idx="1803">
                  <c:v>1903</c:v>
                </c:pt>
                <c:pt idx="1804">
                  <c:v>1904</c:v>
                </c:pt>
                <c:pt idx="1805">
                  <c:v>1905</c:v>
                </c:pt>
                <c:pt idx="1806">
                  <c:v>1906</c:v>
                </c:pt>
                <c:pt idx="1807">
                  <c:v>1907</c:v>
                </c:pt>
                <c:pt idx="1808">
                  <c:v>1908</c:v>
                </c:pt>
                <c:pt idx="1809">
                  <c:v>1909</c:v>
                </c:pt>
                <c:pt idx="1810">
                  <c:v>1910</c:v>
                </c:pt>
                <c:pt idx="1811">
                  <c:v>1911</c:v>
                </c:pt>
                <c:pt idx="1812">
                  <c:v>1912</c:v>
                </c:pt>
                <c:pt idx="1813">
                  <c:v>1913</c:v>
                </c:pt>
                <c:pt idx="1814">
                  <c:v>1914</c:v>
                </c:pt>
                <c:pt idx="1815">
                  <c:v>1915</c:v>
                </c:pt>
                <c:pt idx="1816">
                  <c:v>1916</c:v>
                </c:pt>
                <c:pt idx="1817">
                  <c:v>1917</c:v>
                </c:pt>
                <c:pt idx="1818">
                  <c:v>1918</c:v>
                </c:pt>
                <c:pt idx="1819">
                  <c:v>1919</c:v>
                </c:pt>
                <c:pt idx="1820">
                  <c:v>1920</c:v>
                </c:pt>
                <c:pt idx="1821">
                  <c:v>1921</c:v>
                </c:pt>
                <c:pt idx="1822">
                  <c:v>1922</c:v>
                </c:pt>
                <c:pt idx="1823">
                  <c:v>1923</c:v>
                </c:pt>
                <c:pt idx="1824">
                  <c:v>1924</c:v>
                </c:pt>
                <c:pt idx="1825">
                  <c:v>1925</c:v>
                </c:pt>
                <c:pt idx="1826">
                  <c:v>1926</c:v>
                </c:pt>
                <c:pt idx="1827">
                  <c:v>1927</c:v>
                </c:pt>
                <c:pt idx="1828">
                  <c:v>1928</c:v>
                </c:pt>
                <c:pt idx="1829">
                  <c:v>1929</c:v>
                </c:pt>
                <c:pt idx="1830">
                  <c:v>1930</c:v>
                </c:pt>
                <c:pt idx="1831">
                  <c:v>1931</c:v>
                </c:pt>
                <c:pt idx="1832">
                  <c:v>1932</c:v>
                </c:pt>
                <c:pt idx="1833">
                  <c:v>1933</c:v>
                </c:pt>
                <c:pt idx="1834">
                  <c:v>1934</c:v>
                </c:pt>
                <c:pt idx="1835">
                  <c:v>1935</c:v>
                </c:pt>
                <c:pt idx="1836">
                  <c:v>1936</c:v>
                </c:pt>
                <c:pt idx="1837">
                  <c:v>1937</c:v>
                </c:pt>
                <c:pt idx="1838">
                  <c:v>1938</c:v>
                </c:pt>
                <c:pt idx="1839">
                  <c:v>1939</c:v>
                </c:pt>
                <c:pt idx="1840">
                  <c:v>1940</c:v>
                </c:pt>
                <c:pt idx="1841">
                  <c:v>1941</c:v>
                </c:pt>
                <c:pt idx="1842">
                  <c:v>1942</c:v>
                </c:pt>
                <c:pt idx="1843">
                  <c:v>1943</c:v>
                </c:pt>
                <c:pt idx="1844">
                  <c:v>1944</c:v>
                </c:pt>
                <c:pt idx="1845">
                  <c:v>1945</c:v>
                </c:pt>
                <c:pt idx="1846">
                  <c:v>1946</c:v>
                </c:pt>
                <c:pt idx="1847">
                  <c:v>1947</c:v>
                </c:pt>
                <c:pt idx="1848">
                  <c:v>1948</c:v>
                </c:pt>
                <c:pt idx="1849">
                  <c:v>1949</c:v>
                </c:pt>
                <c:pt idx="1850">
                  <c:v>1950</c:v>
                </c:pt>
                <c:pt idx="1851">
                  <c:v>1951</c:v>
                </c:pt>
                <c:pt idx="1852">
                  <c:v>1952</c:v>
                </c:pt>
                <c:pt idx="1853">
                  <c:v>1953</c:v>
                </c:pt>
                <c:pt idx="1854">
                  <c:v>1954</c:v>
                </c:pt>
                <c:pt idx="1855">
                  <c:v>1955</c:v>
                </c:pt>
                <c:pt idx="1856">
                  <c:v>1956</c:v>
                </c:pt>
                <c:pt idx="1857">
                  <c:v>1957</c:v>
                </c:pt>
                <c:pt idx="1858">
                  <c:v>1958</c:v>
                </c:pt>
                <c:pt idx="1859">
                  <c:v>1959</c:v>
                </c:pt>
                <c:pt idx="1860">
                  <c:v>1960</c:v>
                </c:pt>
                <c:pt idx="1861">
                  <c:v>1961</c:v>
                </c:pt>
                <c:pt idx="1862">
                  <c:v>1962</c:v>
                </c:pt>
                <c:pt idx="1863">
                  <c:v>1963</c:v>
                </c:pt>
                <c:pt idx="1864">
                  <c:v>1964</c:v>
                </c:pt>
                <c:pt idx="1865">
                  <c:v>1965</c:v>
                </c:pt>
                <c:pt idx="1866">
                  <c:v>1966</c:v>
                </c:pt>
                <c:pt idx="1867">
                  <c:v>1967</c:v>
                </c:pt>
                <c:pt idx="1868">
                  <c:v>1968</c:v>
                </c:pt>
                <c:pt idx="1869">
                  <c:v>1969</c:v>
                </c:pt>
                <c:pt idx="1870">
                  <c:v>1970</c:v>
                </c:pt>
                <c:pt idx="1871">
                  <c:v>1971</c:v>
                </c:pt>
                <c:pt idx="1872">
                  <c:v>1972</c:v>
                </c:pt>
                <c:pt idx="1873">
                  <c:v>1973</c:v>
                </c:pt>
                <c:pt idx="1874">
                  <c:v>1974</c:v>
                </c:pt>
                <c:pt idx="1875">
                  <c:v>1975</c:v>
                </c:pt>
                <c:pt idx="1876">
                  <c:v>1976</c:v>
                </c:pt>
                <c:pt idx="1877">
                  <c:v>1977</c:v>
                </c:pt>
                <c:pt idx="1878">
                  <c:v>1978</c:v>
                </c:pt>
                <c:pt idx="1879">
                  <c:v>1979</c:v>
                </c:pt>
                <c:pt idx="1880">
                  <c:v>1980</c:v>
                </c:pt>
                <c:pt idx="1881">
                  <c:v>1981</c:v>
                </c:pt>
                <c:pt idx="1882">
                  <c:v>1982</c:v>
                </c:pt>
                <c:pt idx="1883">
                  <c:v>1983</c:v>
                </c:pt>
                <c:pt idx="1884">
                  <c:v>1984</c:v>
                </c:pt>
                <c:pt idx="1885">
                  <c:v>1985</c:v>
                </c:pt>
                <c:pt idx="1886">
                  <c:v>1986</c:v>
                </c:pt>
                <c:pt idx="1887">
                  <c:v>1987</c:v>
                </c:pt>
                <c:pt idx="1888">
                  <c:v>1988</c:v>
                </c:pt>
                <c:pt idx="1889">
                  <c:v>1989</c:v>
                </c:pt>
                <c:pt idx="1890">
                  <c:v>1990</c:v>
                </c:pt>
                <c:pt idx="1891">
                  <c:v>1991</c:v>
                </c:pt>
                <c:pt idx="1892">
                  <c:v>1992</c:v>
                </c:pt>
                <c:pt idx="1893">
                  <c:v>1993</c:v>
                </c:pt>
                <c:pt idx="1894">
                  <c:v>1994</c:v>
                </c:pt>
                <c:pt idx="1895">
                  <c:v>1995</c:v>
                </c:pt>
                <c:pt idx="1896">
                  <c:v>1996</c:v>
                </c:pt>
                <c:pt idx="1897">
                  <c:v>1997</c:v>
                </c:pt>
                <c:pt idx="1898">
                  <c:v>1998</c:v>
                </c:pt>
                <c:pt idx="1899">
                  <c:v>1999</c:v>
                </c:pt>
                <c:pt idx="1900">
                  <c:v>2000</c:v>
                </c:pt>
                <c:pt idx="1901">
                  <c:v>2001</c:v>
                </c:pt>
                <c:pt idx="1902">
                  <c:v>2002</c:v>
                </c:pt>
                <c:pt idx="1903">
                  <c:v>2003</c:v>
                </c:pt>
                <c:pt idx="1904">
                  <c:v>2004</c:v>
                </c:pt>
                <c:pt idx="1905">
                  <c:v>2005</c:v>
                </c:pt>
                <c:pt idx="1906">
                  <c:v>2006</c:v>
                </c:pt>
                <c:pt idx="1907">
                  <c:v>2007</c:v>
                </c:pt>
                <c:pt idx="1908">
                  <c:v>2008</c:v>
                </c:pt>
                <c:pt idx="1909">
                  <c:v>2009</c:v>
                </c:pt>
                <c:pt idx="1910">
                  <c:v>2010</c:v>
                </c:pt>
                <c:pt idx="1911">
                  <c:v>2011</c:v>
                </c:pt>
                <c:pt idx="1912">
                  <c:v>2012</c:v>
                </c:pt>
                <c:pt idx="1913">
                  <c:v>2013</c:v>
                </c:pt>
                <c:pt idx="1914">
                  <c:v>2014</c:v>
                </c:pt>
                <c:pt idx="1915">
                  <c:v>2015</c:v>
                </c:pt>
                <c:pt idx="1916">
                  <c:v>2016</c:v>
                </c:pt>
                <c:pt idx="1917">
                  <c:v>2017</c:v>
                </c:pt>
                <c:pt idx="1918">
                  <c:v>2018</c:v>
                </c:pt>
                <c:pt idx="1919">
                  <c:v>2019</c:v>
                </c:pt>
                <c:pt idx="1920">
                  <c:v>2020</c:v>
                </c:pt>
                <c:pt idx="1921">
                  <c:v>2021</c:v>
                </c:pt>
                <c:pt idx="1922">
                  <c:v>2022</c:v>
                </c:pt>
                <c:pt idx="1923">
                  <c:v>2023</c:v>
                </c:pt>
                <c:pt idx="1924">
                  <c:v>2024</c:v>
                </c:pt>
                <c:pt idx="1925">
                  <c:v>2025</c:v>
                </c:pt>
                <c:pt idx="1926">
                  <c:v>2026</c:v>
                </c:pt>
                <c:pt idx="1927">
                  <c:v>2027</c:v>
                </c:pt>
                <c:pt idx="1928">
                  <c:v>2028</c:v>
                </c:pt>
                <c:pt idx="1929">
                  <c:v>2029</c:v>
                </c:pt>
                <c:pt idx="1930">
                  <c:v>2030</c:v>
                </c:pt>
                <c:pt idx="1931">
                  <c:v>2031</c:v>
                </c:pt>
                <c:pt idx="1932">
                  <c:v>2032</c:v>
                </c:pt>
                <c:pt idx="1933">
                  <c:v>2033</c:v>
                </c:pt>
                <c:pt idx="1934">
                  <c:v>2034</c:v>
                </c:pt>
                <c:pt idx="1935">
                  <c:v>2035</c:v>
                </c:pt>
                <c:pt idx="1936">
                  <c:v>2036</c:v>
                </c:pt>
                <c:pt idx="1937">
                  <c:v>2037</c:v>
                </c:pt>
                <c:pt idx="1938">
                  <c:v>2038</c:v>
                </c:pt>
                <c:pt idx="1939">
                  <c:v>2039</c:v>
                </c:pt>
                <c:pt idx="1940">
                  <c:v>2040</c:v>
                </c:pt>
                <c:pt idx="1941">
                  <c:v>2041</c:v>
                </c:pt>
                <c:pt idx="1942">
                  <c:v>2042</c:v>
                </c:pt>
                <c:pt idx="1943">
                  <c:v>2043</c:v>
                </c:pt>
                <c:pt idx="1944">
                  <c:v>2044</c:v>
                </c:pt>
                <c:pt idx="1945">
                  <c:v>2045</c:v>
                </c:pt>
                <c:pt idx="1946">
                  <c:v>2046</c:v>
                </c:pt>
                <c:pt idx="1947">
                  <c:v>2047</c:v>
                </c:pt>
                <c:pt idx="1948">
                  <c:v>2048</c:v>
                </c:pt>
                <c:pt idx="1949">
                  <c:v>2049</c:v>
                </c:pt>
                <c:pt idx="1950">
                  <c:v>2050</c:v>
                </c:pt>
                <c:pt idx="1951">
                  <c:v>2051</c:v>
                </c:pt>
                <c:pt idx="1952">
                  <c:v>2052</c:v>
                </c:pt>
                <c:pt idx="1953">
                  <c:v>2053</c:v>
                </c:pt>
                <c:pt idx="1954">
                  <c:v>2054</c:v>
                </c:pt>
                <c:pt idx="1955">
                  <c:v>2055</c:v>
                </c:pt>
                <c:pt idx="1956">
                  <c:v>2056</c:v>
                </c:pt>
                <c:pt idx="1957">
                  <c:v>2057</c:v>
                </c:pt>
                <c:pt idx="1958">
                  <c:v>2058</c:v>
                </c:pt>
                <c:pt idx="1959">
                  <c:v>2059</c:v>
                </c:pt>
                <c:pt idx="1960">
                  <c:v>2060</c:v>
                </c:pt>
                <c:pt idx="1961">
                  <c:v>2061</c:v>
                </c:pt>
                <c:pt idx="1962">
                  <c:v>2062</c:v>
                </c:pt>
                <c:pt idx="1963">
                  <c:v>2063</c:v>
                </c:pt>
                <c:pt idx="1964">
                  <c:v>2064</c:v>
                </c:pt>
                <c:pt idx="1965">
                  <c:v>2065</c:v>
                </c:pt>
                <c:pt idx="1966">
                  <c:v>2066</c:v>
                </c:pt>
                <c:pt idx="1967">
                  <c:v>2067</c:v>
                </c:pt>
                <c:pt idx="1968">
                  <c:v>2068</c:v>
                </c:pt>
                <c:pt idx="1969">
                  <c:v>2069</c:v>
                </c:pt>
                <c:pt idx="1970">
                  <c:v>2070</c:v>
                </c:pt>
                <c:pt idx="1971">
                  <c:v>2071</c:v>
                </c:pt>
                <c:pt idx="1972">
                  <c:v>2072</c:v>
                </c:pt>
                <c:pt idx="1973">
                  <c:v>2073</c:v>
                </c:pt>
                <c:pt idx="1974">
                  <c:v>2074</c:v>
                </c:pt>
                <c:pt idx="1975">
                  <c:v>2075</c:v>
                </c:pt>
                <c:pt idx="1976">
                  <c:v>2076</c:v>
                </c:pt>
                <c:pt idx="1977">
                  <c:v>2077</c:v>
                </c:pt>
                <c:pt idx="1978">
                  <c:v>2078</c:v>
                </c:pt>
                <c:pt idx="1979">
                  <c:v>2079</c:v>
                </c:pt>
                <c:pt idx="1980">
                  <c:v>2080</c:v>
                </c:pt>
                <c:pt idx="1981">
                  <c:v>2081</c:v>
                </c:pt>
                <c:pt idx="1982">
                  <c:v>2082</c:v>
                </c:pt>
                <c:pt idx="1983">
                  <c:v>2083</c:v>
                </c:pt>
                <c:pt idx="1984">
                  <c:v>2084</c:v>
                </c:pt>
                <c:pt idx="1985">
                  <c:v>2085</c:v>
                </c:pt>
                <c:pt idx="1986">
                  <c:v>2086</c:v>
                </c:pt>
                <c:pt idx="1987">
                  <c:v>2087</c:v>
                </c:pt>
                <c:pt idx="1988">
                  <c:v>2088</c:v>
                </c:pt>
                <c:pt idx="1989">
                  <c:v>2089</c:v>
                </c:pt>
                <c:pt idx="1990">
                  <c:v>2090</c:v>
                </c:pt>
                <c:pt idx="1991">
                  <c:v>2091</c:v>
                </c:pt>
                <c:pt idx="1992">
                  <c:v>2092</c:v>
                </c:pt>
                <c:pt idx="1993">
                  <c:v>2093</c:v>
                </c:pt>
                <c:pt idx="1994">
                  <c:v>2094</c:v>
                </c:pt>
                <c:pt idx="1995">
                  <c:v>2095</c:v>
                </c:pt>
                <c:pt idx="1996">
                  <c:v>2096</c:v>
                </c:pt>
                <c:pt idx="1997">
                  <c:v>2097</c:v>
                </c:pt>
                <c:pt idx="1998">
                  <c:v>2098</c:v>
                </c:pt>
                <c:pt idx="1999">
                  <c:v>2099</c:v>
                </c:pt>
                <c:pt idx="2000">
                  <c:v>2100</c:v>
                </c:pt>
                <c:pt idx="2001">
                  <c:v>2101</c:v>
                </c:pt>
                <c:pt idx="2002">
                  <c:v>2102</c:v>
                </c:pt>
                <c:pt idx="2003">
                  <c:v>2103</c:v>
                </c:pt>
                <c:pt idx="2004">
                  <c:v>2104</c:v>
                </c:pt>
                <c:pt idx="2005">
                  <c:v>2105</c:v>
                </c:pt>
                <c:pt idx="2006">
                  <c:v>2106</c:v>
                </c:pt>
                <c:pt idx="2007">
                  <c:v>2107</c:v>
                </c:pt>
                <c:pt idx="2008">
                  <c:v>2108</c:v>
                </c:pt>
                <c:pt idx="2009">
                  <c:v>2109</c:v>
                </c:pt>
                <c:pt idx="2010">
                  <c:v>2110</c:v>
                </c:pt>
                <c:pt idx="2011">
                  <c:v>2111</c:v>
                </c:pt>
                <c:pt idx="2012">
                  <c:v>2112</c:v>
                </c:pt>
                <c:pt idx="2013">
                  <c:v>2113</c:v>
                </c:pt>
                <c:pt idx="2014">
                  <c:v>2114</c:v>
                </c:pt>
                <c:pt idx="2015">
                  <c:v>2115</c:v>
                </c:pt>
                <c:pt idx="2016">
                  <c:v>2116</c:v>
                </c:pt>
                <c:pt idx="2017">
                  <c:v>2117</c:v>
                </c:pt>
                <c:pt idx="2018">
                  <c:v>2118</c:v>
                </c:pt>
                <c:pt idx="2019">
                  <c:v>2119</c:v>
                </c:pt>
                <c:pt idx="2020">
                  <c:v>2120</c:v>
                </c:pt>
                <c:pt idx="2021">
                  <c:v>2121</c:v>
                </c:pt>
                <c:pt idx="2022">
                  <c:v>2122</c:v>
                </c:pt>
                <c:pt idx="2023">
                  <c:v>2123</c:v>
                </c:pt>
                <c:pt idx="2024">
                  <c:v>2124</c:v>
                </c:pt>
                <c:pt idx="2025">
                  <c:v>2125</c:v>
                </c:pt>
                <c:pt idx="2026">
                  <c:v>2126</c:v>
                </c:pt>
                <c:pt idx="2027">
                  <c:v>2127</c:v>
                </c:pt>
                <c:pt idx="2028">
                  <c:v>2128</c:v>
                </c:pt>
                <c:pt idx="2029">
                  <c:v>2129</c:v>
                </c:pt>
                <c:pt idx="2030">
                  <c:v>2130</c:v>
                </c:pt>
                <c:pt idx="2031">
                  <c:v>2131</c:v>
                </c:pt>
                <c:pt idx="2032">
                  <c:v>2132</c:v>
                </c:pt>
                <c:pt idx="2033">
                  <c:v>2133</c:v>
                </c:pt>
                <c:pt idx="2034">
                  <c:v>2134</c:v>
                </c:pt>
                <c:pt idx="2035">
                  <c:v>2135</c:v>
                </c:pt>
                <c:pt idx="2036">
                  <c:v>2136</c:v>
                </c:pt>
                <c:pt idx="2037">
                  <c:v>2137</c:v>
                </c:pt>
                <c:pt idx="2038">
                  <c:v>2138</c:v>
                </c:pt>
                <c:pt idx="2039">
                  <c:v>2139</c:v>
                </c:pt>
                <c:pt idx="2040">
                  <c:v>2140</c:v>
                </c:pt>
                <c:pt idx="2041">
                  <c:v>2141</c:v>
                </c:pt>
                <c:pt idx="2042">
                  <c:v>2142</c:v>
                </c:pt>
                <c:pt idx="2043">
                  <c:v>2143</c:v>
                </c:pt>
                <c:pt idx="2044">
                  <c:v>2144</c:v>
                </c:pt>
                <c:pt idx="2045">
                  <c:v>2145</c:v>
                </c:pt>
                <c:pt idx="2046">
                  <c:v>2146</c:v>
                </c:pt>
                <c:pt idx="2047">
                  <c:v>2147</c:v>
                </c:pt>
                <c:pt idx="2048">
                  <c:v>2148</c:v>
                </c:pt>
                <c:pt idx="2049">
                  <c:v>2149</c:v>
                </c:pt>
                <c:pt idx="2050">
                  <c:v>2150</c:v>
                </c:pt>
                <c:pt idx="2051">
                  <c:v>2151</c:v>
                </c:pt>
                <c:pt idx="2052">
                  <c:v>2152</c:v>
                </c:pt>
                <c:pt idx="2053">
                  <c:v>2153</c:v>
                </c:pt>
                <c:pt idx="2054">
                  <c:v>2154</c:v>
                </c:pt>
                <c:pt idx="2055">
                  <c:v>2155</c:v>
                </c:pt>
                <c:pt idx="2056">
                  <c:v>2156</c:v>
                </c:pt>
                <c:pt idx="2057">
                  <c:v>2157</c:v>
                </c:pt>
                <c:pt idx="2058">
                  <c:v>2158</c:v>
                </c:pt>
                <c:pt idx="2059">
                  <c:v>2159</c:v>
                </c:pt>
                <c:pt idx="2060">
                  <c:v>2160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2165</c:v>
                </c:pt>
                <c:pt idx="2066">
                  <c:v>2166</c:v>
                </c:pt>
                <c:pt idx="2067">
                  <c:v>2167</c:v>
                </c:pt>
                <c:pt idx="2068">
                  <c:v>2168</c:v>
                </c:pt>
                <c:pt idx="2069">
                  <c:v>2169</c:v>
                </c:pt>
                <c:pt idx="2070">
                  <c:v>2170</c:v>
                </c:pt>
                <c:pt idx="2071">
                  <c:v>2171</c:v>
                </c:pt>
                <c:pt idx="2072">
                  <c:v>2172</c:v>
                </c:pt>
                <c:pt idx="2073">
                  <c:v>2173</c:v>
                </c:pt>
                <c:pt idx="2074">
                  <c:v>2174</c:v>
                </c:pt>
                <c:pt idx="2075">
                  <c:v>2175</c:v>
                </c:pt>
                <c:pt idx="2076">
                  <c:v>2176</c:v>
                </c:pt>
                <c:pt idx="2077">
                  <c:v>2177</c:v>
                </c:pt>
                <c:pt idx="2078">
                  <c:v>2178</c:v>
                </c:pt>
                <c:pt idx="2079">
                  <c:v>2179</c:v>
                </c:pt>
                <c:pt idx="2080">
                  <c:v>2180</c:v>
                </c:pt>
                <c:pt idx="2081">
                  <c:v>2181</c:v>
                </c:pt>
                <c:pt idx="2082">
                  <c:v>2182</c:v>
                </c:pt>
                <c:pt idx="2083">
                  <c:v>2183</c:v>
                </c:pt>
                <c:pt idx="2084">
                  <c:v>2184</c:v>
                </c:pt>
                <c:pt idx="2085">
                  <c:v>2185</c:v>
                </c:pt>
                <c:pt idx="2086">
                  <c:v>2186</c:v>
                </c:pt>
                <c:pt idx="2087">
                  <c:v>2187</c:v>
                </c:pt>
                <c:pt idx="2088">
                  <c:v>2188</c:v>
                </c:pt>
                <c:pt idx="2089">
                  <c:v>2189</c:v>
                </c:pt>
                <c:pt idx="2090">
                  <c:v>2190</c:v>
                </c:pt>
                <c:pt idx="2091">
                  <c:v>2191</c:v>
                </c:pt>
                <c:pt idx="2092">
                  <c:v>2192</c:v>
                </c:pt>
                <c:pt idx="2093">
                  <c:v>2193</c:v>
                </c:pt>
                <c:pt idx="2094">
                  <c:v>2194</c:v>
                </c:pt>
                <c:pt idx="2095">
                  <c:v>2195</c:v>
                </c:pt>
                <c:pt idx="2096">
                  <c:v>2196</c:v>
                </c:pt>
                <c:pt idx="2097">
                  <c:v>2197</c:v>
                </c:pt>
                <c:pt idx="2098">
                  <c:v>2198</c:v>
                </c:pt>
                <c:pt idx="2099">
                  <c:v>2199</c:v>
                </c:pt>
                <c:pt idx="2100">
                  <c:v>2200</c:v>
                </c:pt>
                <c:pt idx="2101">
                  <c:v>2201</c:v>
                </c:pt>
                <c:pt idx="2102">
                  <c:v>2202</c:v>
                </c:pt>
                <c:pt idx="2103">
                  <c:v>2203</c:v>
                </c:pt>
                <c:pt idx="2104">
                  <c:v>2204</c:v>
                </c:pt>
                <c:pt idx="2105">
                  <c:v>2205</c:v>
                </c:pt>
                <c:pt idx="2106">
                  <c:v>2206</c:v>
                </c:pt>
                <c:pt idx="2107">
                  <c:v>2207</c:v>
                </c:pt>
                <c:pt idx="2108">
                  <c:v>2208</c:v>
                </c:pt>
                <c:pt idx="2109">
                  <c:v>2209</c:v>
                </c:pt>
                <c:pt idx="2110">
                  <c:v>2210</c:v>
                </c:pt>
                <c:pt idx="2111">
                  <c:v>2211</c:v>
                </c:pt>
                <c:pt idx="2112">
                  <c:v>2212</c:v>
                </c:pt>
                <c:pt idx="2113">
                  <c:v>2213</c:v>
                </c:pt>
                <c:pt idx="2114">
                  <c:v>2214</c:v>
                </c:pt>
                <c:pt idx="2115">
                  <c:v>2215</c:v>
                </c:pt>
                <c:pt idx="2116">
                  <c:v>2216</c:v>
                </c:pt>
                <c:pt idx="2117">
                  <c:v>2217</c:v>
                </c:pt>
                <c:pt idx="2118">
                  <c:v>2218</c:v>
                </c:pt>
                <c:pt idx="2119">
                  <c:v>2219</c:v>
                </c:pt>
                <c:pt idx="2120">
                  <c:v>2220</c:v>
                </c:pt>
                <c:pt idx="2121">
                  <c:v>2221</c:v>
                </c:pt>
                <c:pt idx="2122">
                  <c:v>2222</c:v>
                </c:pt>
                <c:pt idx="2123">
                  <c:v>2223</c:v>
                </c:pt>
                <c:pt idx="2124">
                  <c:v>2224</c:v>
                </c:pt>
                <c:pt idx="2125">
                  <c:v>2225</c:v>
                </c:pt>
                <c:pt idx="2126">
                  <c:v>2226</c:v>
                </c:pt>
                <c:pt idx="2127">
                  <c:v>2227</c:v>
                </c:pt>
                <c:pt idx="2128">
                  <c:v>2228</c:v>
                </c:pt>
                <c:pt idx="2129">
                  <c:v>2229</c:v>
                </c:pt>
                <c:pt idx="2130">
                  <c:v>2230</c:v>
                </c:pt>
                <c:pt idx="2131">
                  <c:v>2231</c:v>
                </c:pt>
                <c:pt idx="2132">
                  <c:v>2232</c:v>
                </c:pt>
                <c:pt idx="2133">
                  <c:v>2233</c:v>
                </c:pt>
                <c:pt idx="2134">
                  <c:v>2234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2245</c:v>
                </c:pt>
                <c:pt idx="2146">
                  <c:v>2246</c:v>
                </c:pt>
                <c:pt idx="2147">
                  <c:v>2247</c:v>
                </c:pt>
                <c:pt idx="2148">
                  <c:v>2248</c:v>
                </c:pt>
                <c:pt idx="2149">
                  <c:v>2249</c:v>
                </c:pt>
                <c:pt idx="2150">
                  <c:v>2250</c:v>
                </c:pt>
                <c:pt idx="2151">
                  <c:v>2251</c:v>
                </c:pt>
                <c:pt idx="2152">
                  <c:v>2252</c:v>
                </c:pt>
                <c:pt idx="2153">
                  <c:v>2253</c:v>
                </c:pt>
                <c:pt idx="2154">
                  <c:v>2254</c:v>
                </c:pt>
                <c:pt idx="2155">
                  <c:v>2255</c:v>
                </c:pt>
                <c:pt idx="2156">
                  <c:v>2256</c:v>
                </c:pt>
                <c:pt idx="2157">
                  <c:v>2257</c:v>
                </c:pt>
                <c:pt idx="2158">
                  <c:v>2258</c:v>
                </c:pt>
                <c:pt idx="2159">
                  <c:v>2259</c:v>
                </c:pt>
                <c:pt idx="2160">
                  <c:v>2260</c:v>
                </c:pt>
                <c:pt idx="2161">
                  <c:v>2261</c:v>
                </c:pt>
                <c:pt idx="2162">
                  <c:v>2262</c:v>
                </c:pt>
                <c:pt idx="2163">
                  <c:v>2263</c:v>
                </c:pt>
                <c:pt idx="2164">
                  <c:v>2264</c:v>
                </c:pt>
                <c:pt idx="2165">
                  <c:v>2265</c:v>
                </c:pt>
                <c:pt idx="2166">
                  <c:v>2266</c:v>
                </c:pt>
                <c:pt idx="2167">
                  <c:v>2267</c:v>
                </c:pt>
                <c:pt idx="2168">
                  <c:v>2268</c:v>
                </c:pt>
                <c:pt idx="2169">
                  <c:v>2269</c:v>
                </c:pt>
                <c:pt idx="2170">
                  <c:v>2270</c:v>
                </c:pt>
                <c:pt idx="2171">
                  <c:v>2271</c:v>
                </c:pt>
                <c:pt idx="2172">
                  <c:v>2272</c:v>
                </c:pt>
                <c:pt idx="2173">
                  <c:v>2273</c:v>
                </c:pt>
                <c:pt idx="2174">
                  <c:v>2274</c:v>
                </c:pt>
                <c:pt idx="2175">
                  <c:v>2275</c:v>
                </c:pt>
                <c:pt idx="2176">
                  <c:v>2276</c:v>
                </c:pt>
                <c:pt idx="2177">
                  <c:v>2277</c:v>
                </c:pt>
                <c:pt idx="2178">
                  <c:v>2278</c:v>
                </c:pt>
                <c:pt idx="2179">
                  <c:v>2279</c:v>
                </c:pt>
                <c:pt idx="2180">
                  <c:v>2280</c:v>
                </c:pt>
                <c:pt idx="2181">
                  <c:v>2281</c:v>
                </c:pt>
                <c:pt idx="2182">
                  <c:v>2282</c:v>
                </c:pt>
                <c:pt idx="2183">
                  <c:v>2283</c:v>
                </c:pt>
                <c:pt idx="2184">
                  <c:v>2284</c:v>
                </c:pt>
                <c:pt idx="2185">
                  <c:v>2285</c:v>
                </c:pt>
                <c:pt idx="2186">
                  <c:v>2286</c:v>
                </c:pt>
                <c:pt idx="2187">
                  <c:v>2287</c:v>
                </c:pt>
                <c:pt idx="2188">
                  <c:v>2288</c:v>
                </c:pt>
                <c:pt idx="2189">
                  <c:v>2289</c:v>
                </c:pt>
                <c:pt idx="2190">
                  <c:v>2290</c:v>
                </c:pt>
                <c:pt idx="2191">
                  <c:v>2291</c:v>
                </c:pt>
                <c:pt idx="2192">
                  <c:v>2292</c:v>
                </c:pt>
                <c:pt idx="2193">
                  <c:v>2293</c:v>
                </c:pt>
                <c:pt idx="2194">
                  <c:v>2294</c:v>
                </c:pt>
                <c:pt idx="2195">
                  <c:v>2295</c:v>
                </c:pt>
                <c:pt idx="2196">
                  <c:v>2296</c:v>
                </c:pt>
                <c:pt idx="2197">
                  <c:v>2297</c:v>
                </c:pt>
                <c:pt idx="2198">
                  <c:v>2298</c:v>
                </c:pt>
                <c:pt idx="2199">
                  <c:v>2299</c:v>
                </c:pt>
                <c:pt idx="2200">
                  <c:v>2300</c:v>
                </c:pt>
                <c:pt idx="2201">
                  <c:v>2301</c:v>
                </c:pt>
                <c:pt idx="2202">
                  <c:v>2302</c:v>
                </c:pt>
                <c:pt idx="2203">
                  <c:v>2303</c:v>
                </c:pt>
                <c:pt idx="2204">
                  <c:v>2304</c:v>
                </c:pt>
                <c:pt idx="2205">
                  <c:v>2305</c:v>
                </c:pt>
                <c:pt idx="2206">
                  <c:v>2306</c:v>
                </c:pt>
                <c:pt idx="2207">
                  <c:v>2307</c:v>
                </c:pt>
                <c:pt idx="2208">
                  <c:v>2308</c:v>
                </c:pt>
                <c:pt idx="2209">
                  <c:v>2309</c:v>
                </c:pt>
                <c:pt idx="2210">
                  <c:v>2310</c:v>
                </c:pt>
                <c:pt idx="2211">
                  <c:v>2311</c:v>
                </c:pt>
                <c:pt idx="2212">
                  <c:v>2312</c:v>
                </c:pt>
                <c:pt idx="2213">
                  <c:v>2313</c:v>
                </c:pt>
                <c:pt idx="2214">
                  <c:v>2314</c:v>
                </c:pt>
                <c:pt idx="2215">
                  <c:v>2315</c:v>
                </c:pt>
                <c:pt idx="2216">
                  <c:v>2316</c:v>
                </c:pt>
                <c:pt idx="2217">
                  <c:v>2317</c:v>
                </c:pt>
                <c:pt idx="2218">
                  <c:v>2318</c:v>
                </c:pt>
                <c:pt idx="2219">
                  <c:v>2319</c:v>
                </c:pt>
                <c:pt idx="2220">
                  <c:v>2320</c:v>
                </c:pt>
                <c:pt idx="2221">
                  <c:v>2321</c:v>
                </c:pt>
                <c:pt idx="2222">
                  <c:v>2322</c:v>
                </c:pt>
                <c:pt idx="2223">
                  <c:v>2323</c:v>
                </c:pt>
                <c:pt idx="2224">
                  <c:v>2324</c:v>
                </c:pt>
                <c:pt idx="2225">
                  <c:v>2325</c:v>
                </c:pt>
                <c:pt idx="2226">
                  <c:v>2326</c:v>
                </c:pt>
                <c:pt idx="2227">
                  <c:v>2327</c:v>
                </c:pt>
                <c:pt idx="2228">
                  <c:v>2328</c:v>
                </c:pt>
                <c:pt idx="2229">
                  <c:v>2329</c:v>
                </c:pt>
                <c:pt idx="2230">
                  <c:v>2330</c:v>
                </c:pt>
                <c:pt idx="2231">
                  <c:v>2331</c:v>
                </c:pt>
                <c:pt idx="2232">
                  <c:v>2332</c:v>
                </c:pt>
                <c:pt idx="2233">
                  <c:v>2333</c:v>
                </c:pt>
                <c:pt idx="2234">
                  <c:v>2334</c:v>
                </c:pt>
                <c:pt idx="2235">
                  <c:v>2335</c:v>
                </c:pt>
                <c:pt idx="2236">
                  <c:v>2336</c:v>
                </c:pt>
                <c:pt idx="2237">
                  <c:v>2337</c:v>
                </c:pt>
                <c:pt idx="2238">
                  <c:v>2338</c:v>
                </c:pt>
                <c:pt idx="2239">
                  <c:v>2339</c:v>
                </c:pt>
                <c:pt idx="2240">
                  <c:v>2340</c:v>
                </c:pt>
                <c:pt idx="2241">
                  <c:v>2341</c:v>
                </c:pt>
                <c:pt idx="2242">
                  <c:v>2342</c:v>
                </c:pt>
                <c:pt idx="2243">
                  <c:v>2343</c:v>
                </c:pt>
                <c:pt idx="2244">
                  <c:v>2344</c:v>
                </c:pt>
                <c:pt idx="2245">
                  <c:v>2345</c:v>
                </c:pt>
                <c:pt idx="2246">
                  <c:v>2346</c:v>
                </c:pt>
                <c:pt idx="2247">
                  <c:v>2347</c:v>
                </c:pt>
                <c:pt idx="2248">
                  <c:v>2348</c:v>
                </c:pt>
                <c:pt idx="2249">
                  <c:v>2349</c:v>
                </c:pt>
                <c:pt idx="2250">
                  <c:v>2350</c:v>
                </c:pt>
                <c:pt idx="2251">
                  <c:v>2351</c:v>
                </c:pt>
                <c:pt idx="2252">
                  <c:v>2352</c:v>
                </c:pt>
                <c:pt idx="2253">
                  <c:v>2353</c:v>
                </c:pt>
                <c:pt idx="2254">
                  <c:v>2354</c:v>
                </c:pt>
                <c:pt idx="2255">
                  <c:v>2355</c:v>
                </c:pt>
                <c:pt idx="2256">
                  <c:v>2356</c:v>
                </c:pt>
                <c:pt idx="2257">
                  <c:v>2357</c:v>
                </c:pt>
                <c:pt idx="2258">
                  <c:v>2358</c:v>
                </c:pt>
                <c:pt idx="2259">
                  <c:v>2359</c:v>
                </c:pt>
                <c:pt idx="2260">
                  <c:v>2360</c:v>
                </c:pt>
                <c:pt idx="2261">
                  <c:v>2361</c:v>
                </c:pt>
                <c:pt idx="2262">
                  <c:v>2362</c:v>
                </c:pt>
                <c:pt idx="2263">
                  <c:v>2363</c:v>
                </c:pt>
                <c:pt idx="2264">
                  <c:v>2364</c:v>
                </c:pt>
                <c:pt idx="2265">
                  <c:v>2365</c:v>
                </c:pt>
                <c:pt idx="2266">
                  <c:v>2366</c:v>
                </c:pt>
                <c:pt idx="2267">
                  <c:v>2367</c:v>
                </c:pt>
                <c:pt idx="2268">
                  <c:v>2368</c:v>
                </c:pt>
                <c:pt idx="2269">
                  <c:v>2369</c:v>
                </c:pt>
                <c:pt idx="2270">
                  <c:v>2370</c:v>
                </c:pt>
                <c:pt idx="2271">
                  <c:v>2371</c:v>
                </c:pt>
                <c:pt idx="2272">
                  <c:v>2372</c:v>
                </c:pt>
                <c:pt idx="2273">
                  <c:v>2373</c:v>
                </c:pt>
                <c:pt idx="2274">
                  <c:v>2374</c:v>
                </c:pt>
                <c:pt idx="2275">
                  <c:v>2375</c:v>
                </c:pt>
                <c:pt idx="2276">
                  <c:v>2376</c:v>
                </c:pt>
                <c:pt idx="2277">
                  <c:v>2377</c:v>
                </c:pt>
                <c:pt idx="2278">
                  <c:v>2378</c:v>
                </c:pt>
                <c:pt idx="2279">
                  <c:v>2379</c:v>
                </c:pt>
                <c:pt idx="2280">
                  <c:v>2380</c:v>
                </c:pt>
                <c:pt idx="2281">
                  <c:v>2381</c:v>
                </c:pt>
                <c:pt idx="2282">
                  <c:v>2382</c:v>
                </c:pt>
                <c:pt idx="2283">
                  <c:v>2383</c:v>
                </c:pt>
                <c:pt idx="2284">
                  <c:v>2384</c:v>
                </c:pt>
                <c:pt idx="2285">
                  <c:v>2385</c:v>
                </c:pt>
                <c:pt idx="2286">
                  <c:v>2386</c:v>
                </c:pt>
                <c:pt idx="2287">
                  <c:v>2387</c:v>
                </c:pt>
                <c:pt idx="2288">
                  <c:v>2388</c:v>
                </c:pt>
                <c:pt idx="2289">
                  <c:v>2389</c:v>
                </c:pt>
                <c:pt idx="2290">
                  <c:v>2390</c:v>
                </c:pt>
                <c:pt idx="2291">
                  <c:v>2391</c:v>
                </c:pt>
                <c:pt idx="2292">
                  <c:v>2392</c:v>
                </c:pt>
                <c:pt idx="2293">
                  <c:v>2393</c:v>
                </c:pt>
                <c:pt idx="2294">
                  <c:v>2394</c:v>
                </c:pt>
                <c:pt idx="2295">
                  <c:v>2395</c:v>
                </c:pt>
                <c:pt idx="2296">
                  <c:v>2396</c:v>
                </c:pt>
                <c:pt idx="2297">
                  <c:v>2397</c:v>
                </c:pt>
                <c:pt idx="2298">
                  <c:v>2398</c:v>
                </c:pt>
                <c:pt idx="2299">
                  <c:v>2399</c:v>
                </c:pt>
                <c:pt idx="2300">
                  <c:v>2400</c:v>
                </c:pt>
                <c:pt idx="2301">
                  <c:v>2401</c:v>
                </c:pt>
                <c:pt idx="2302">
                  <c:v>2402</c:v>
                </c:pt>
                <c:pt idx="2303">
                  <c:v>2403</c:v>
                </c:pt>
                <c:pt idx="2304">
                  <c:v>2404</c:v>
                </c:pt>
                <c:pt idx="2305">
                  <c:v>2405</c:v>
                </c:pt>
                <c:pt idx="2306">
                  <c:v>2406</c:v>
                </c:pt>
                <c:pt idx="2307">
                  <c:v>2407</c:v>
                </c:pt>
                <c:pt idx="2308">
                  <c:v>2408</c:v>
                </c:pt>
                <c:pt idx="2309">
                  <c:v>2409</c:v>
                </c:pt>
                <c:pt idx="2310">
                  <c:v>2410</c:v>
                </c:pt>
                <c:pt idx="2311">
                  <c:v>2411</c:v>
                </c:pt>
                <c:pt idx="2312">
                  <c:v>2412</c:v>
                </c:pt>
                <c:pt idx="2313">
                  <c:v>2413</c:v>
                </c:pt>
                <c:pt idx="2314">
                  <c:v>2414</c:v>
                </c:pt>
                <c:pt idx="2315">
                  <c:v>2415</c:v>
                </c:pt>
                <c:pt idx="2316">
                  <c:v>2416</c:v>
                </c:pt>
                <c:pt idx="2317">
                  <c:v>2417</c:v>
                </c:pt>
                <c:pt idx="2318">
                  <c:v>2418</c:v>
                </c:pt>
                <c:pt idx="2319">
                  <c:v>2419</c:v>
                </c:pt>
                <c:pt idx="2320">
                  <c:v>2420</c:v>
                </c:pt>
                <c:pt idx="2321">
                  <c:v>2421</c:v>
                </c:pt>
                <c:pt idx="2322">
                  <c:v>2422</c:v>
                </c:pt>
                <c:pt idx="2323">
                  <c:v>2423</c:v>
                </c:pt>
                <c:pt idx="2324">
                  <c:v>2424</c:v>
                </c:pt>
                <c:pt idx="2325">
                  <c:v>2425</c:v>
                </c:pt>
                <c:pt idx="2326">
                  <c:v>2426</c:v>
                </c:pt>
                <c:pt idx="2327">
                  <c:v>2427</c:v>
                </c:pt>
                <c:pt idx="2328">
                  <c:v>2428</c:v>
                </c:pt>
                <c:pt idx="2329">
                  <c:v>2429</c:v>
                </c:pt>
                <c:pt idx="2330">
                  <c:v>2430</c:v>
                </c:pt>
                <c:pt idx="2331">
                  <c:v>2431</c:v>
                </c:pt>
                <c:pt idx="2332">
                  <c:v>2432</c:v>
                </c:pt>
                <c:pt idx="2333">
                  <c:v>2433</c:v>
                </c:pt>
                <c:pt idx="2334">
                  <c:v>2434</c:v>
                </c:pt>
                <c:pt idx="2335">
                  <c:v>2435</c:v>
                </c:pt>
                <c:pt idx="2336">
                  <c:v>2436</c:v>
                </c:pt>
                <c:pt idx="2337">
                  <c:v>2437</c:v>
                </c:pt>
                <c:pt idx="2338">
                  <c:v>2438</c:v>
                </c:pt>
                <c:pt idx="2339">
                  <c:v>2439</c:v>
                </c:pt>
                <c:pt idx="2340">
                  <c:v>2440</c:v>
                </c:pt>
                <c:pt idx="2341">
                  <c:v>2441</c:v>
                </c:pt>
                <c:pt idx="2342">
                  <c:v>2442</c:v>
                </c:pt>
                <c:pt idx="2343">
                  <c:v>2443</c:v>
                </c:pt>
                <c:pt idx="2344">
                  <c:v>2444</c:v>
                </c:pt>
                <c:pt idx="2345">
                  <c:v>2445</c:v>
                </c:pt>
                <c:pt idx="2346">
                  <c:v>2446</c:v>
                </c:pt>
                <c:pt idx="2347">
                  <c:v>2447</c:v>
                </c:pt>
                <c:pt idx="2348">
                  <c:v>2448</c:v>
                </c:pt>
                <c:pt idx="2349">
                  <c:v>2449</c:v>
                </c:pt>
                <c:pt idx="2350">
                  <c:v>2450</c:v>
                </c:pt>
                <c:pt idx="2351">
                  <c:v>2451</c:v>
                </c:pt>
                <c:pt idx="2352">
                  <c:v>2452</c:v>
                </c:pt>
                <c:pt idx="2353">
                  <c:v>2453</c:v>
                </c:pt>
                <c:pt idx="2354">
                  <c:v>2454</c:v>
                </c:pt>
                <c:pt idx="2355">
                  <c:v>2455</c:v>
                </c:pt>
                <c:pt idx="2356">
                  <c:v>2456</c:v>
                </c:pt>
                <c:pt idx="2357">
                  <c:v>2457</c:v>
                </c:pt>
                <c:pt idx="2358">
                  <c:v>2458</c:v>
                </c:pt>
                <c:pt idx="2359">
                  <c:v>2459</c:v>
                </c:pt>
                <c:pt idx="2360">
                  <c:v>2460</c:v>
                </c:pt>
                <c:pt idx="2361">
                  <c:v>2461</c:v>
                </c:pt>
                <c:pt idx="2362">
                  <c:v>2462</c:v>
                </c:pt>
                <c:pt idx="2363">
                  <c:v>2463</c:v>
                </c:pt>
                <c:pt idx="2364">
                  <c:v>2464</c:v>
                </c:pt>
                <c:pt idx="2365">
                  <c:v>2465</c:v>
                </c:pt>
                <c:pt idx="2366">
                  <c:v>2466</c:v>
                </c:pt>
                <c:pt idx="2367">
                  <c:v>2467</c:v>
                </c:pt>
                <c:pt idx="2368">
                  <c:v>2468</c:v>
                </c:pt>
                <c:pt idx="2369">
                  <c:v>2469</c:v>
                </c:pt>
                <c:pt idx="2370">
                  <c:v>2470</c:v>
                </c:pt>
                <c:pt idx="2371">
                  <c:v>2471</c:v>
                </c:pt>
                <c:pt idx="2372">
                  <c:v>2472</c:v>
                </c:pt>
                <c:pt idx="2373">
                  <c:v>2473</c:v>
                </c:pt>
                <c:pt idx="2374">
                  <c:v>2474</c:v>
                </c:pt>
                <c:pt idx="2375">
                  <c:v>2475</c:v>
                </c:pt>
                <c:pt idx="2376">
                  <c:v>2476</c:v>
                </c:pt>
                <c:pt idx="2377">
                  <c:v>2477</c:v>
                </c:pt>
                <c:pt idx="2378">
                  <c:v>2478</c:v>
                </c:pt>
                <c:pt idx="2379">
                  <c:v>2479</c:v>
                </c:pt>
                <c:pt idx="2380">
                  <c:v>2480</c:v>
                </c:pt>
                <c:pt idx="2381">
                  <c:v>2481</c:v>
                </c:pt>
                <c:pt idx="2382">
                  <c:v>2482</c:v>
                </c:pt>
                <c:pt idx="2383">
                  <c:v>2483</c:v>
                </c:pt>
                <c:pt idx="2384">
                  <c:v>2484</c:v>
                </c:pt>
                <c:pt idx="2385">
                  <c:v>2485</c:v>
                </c:pt>
                <c:pt idx="2386">
                  <c:v>2486</c:v>
                </c:pt>
                <c:pt idx="2387">
                  <c:v>2487</c:v>
                </c:pt>
                <c:pt idx="2388">
                  <c:v>2488</c:v>
                </c:pt>
                <c:pt idx="2389">
                  <c:v>2489</c:v>
                </c:pt>
                <c:pt idx="2390">
                  <c:v>2490</c:v>
                </c:pt>
                <c:pt idx="2391">
                  <c:v>2491</c:v>
                </c:pt>
                <c:pt idx="2392">
                  <c:v>2492</c:v>
                </c:pt>
                <c:pt idx="2393">
                  <c:v>2493</c:v>
                </c:pt>
                <c:pt idx="2394">
                  <c:v>2494</c:v>
                </c:pt>
                <c:pt idx="2395">
                  <c:v>2495</c:v>
                </c:pt>
                <c:pt idx="2396">
                  <c:v>2496</c:v>
                </c:pt>
                <c:pt idx="2397">
                  <c:v>2497</c:v>
                </c:pt>
                <c:pt idx="2398">
                  <c:v>2498</c:v>
                </c:pt>
                <c:pt idx="2399">
                  <c:v>2499</c:v>
                </c:pt>
                <c:pt idx="2400">
                  <c:v>2500</c:v>
                </c:pt>
                <c:pt idx="2401">
                  <c:v>2501</c:v>
                </c:pt>
                <c:pt idx="2402">
                  <c:v>2502</c:v>
                </c:pt>
                <c:pt idx="2403">
                  <c:v>2503</c:v>
                </c:pt>
                <c:pt idx="2404">
                  <c:v>2504</c:v>
                </c:pt>
                <c:pt idx="2405">
                  <c:v>2505</c:v>
                </c:pt>
                <c:pt idx="2406">
                  <c:v>2506</c:v>
                </c:pt>
                <c:pt idx="2407">
                  <c:v>2507</c:v>
                </c:pt>
                <c:pt idx="2408">
                  <c:v>2508</c:v>
                </c:pt>
                <c:pt idx="2409">
                  <c:v>2509</c:v>
                </c:pt>
                <c:pt idx="2410">
                  <c:v>2510</c:v>
                </c:pt>
                <c:pt idx="2411">
                  <c:v>2511</c:v>
                </c:pt>
                <c:pt idx="2412">
                  <c:v>2512</c:v>
                </c:pt>
                <c:pt idx="2413">
                  <c:v>2513</c:v>
                </c:pt>
                <c:pt idx="2414">
                  <c:v>2514</c:v>
                </c:pt>
                <c:pt idx="2415">
                  <c:v>2515</c:v>
                </c:pt>
                <c:pt idx="2416">
                  <c:v>2516</c:v>
                </c:pt>
                <c:pt idx="2417">
                  <c:v>2517</c:v>
                </c:pt>
                <c:pt idx="2418">
                  <c:v>2518</c:v>
                </c:pt>
                <c:pt idx="2419">
                  <c:v>2519</c:v>
                </c:pt>
                <c:pt idx="2420">
                  <c:v>2520</c:v>
                </c:pt>
                <c:pt idx="2421">
                  <c:v>2521</c:v>
                </c:pt>
                <c:pt idx="2422">
                  <c:v>2522</c:v>
                </c:pt>
                <c:pt idx="2423">
                  <c:v>2523</c:v>
                </c:pt>
                <c:pt idx="2424">
                  <c:v>2524</c:v>
                </c:pt>
                <c:pt idx="2425">
                  <c:v>2525</c:v>
                </c:pt>
                <c:pt idx="2426">
                  <c:v>2526</c:v>
                </c:pt>
                <c:pt idx="2427">
                  <c:v>2527</c:v>
                </c:pt>
                <c:pt idx="2428">
                  <c:v>2528</c:v>
                </c:pt>
                <c:pt idx="2429">
                  <c:v>2529</c:v>
                </c:pt>
                <c:pt idx="2430">
                  <c:v>2530</c:v>
                </c:pt>
                <c:pt idx="2431">
                  <c:v>2531</c:v>
                </c:pt>
                <c:pt idx="2432">
                  <c:v>2532</c:v>
                </c:pt>
                <c:pt idx="2433">
                  <c:v>2533</c:v>
                </c:pt>
                <c:pt idx="2434">
                  <c:v>2534</c:v>
                </c:pt>
                <c:pt idx="2435">
                  <c:v>2535</c:v>
                </c:pt>
                <c:pt idx="2436">
                  <c:v>2536</c:v>
                </c:pt>
                <c:pt idx="2437">
                  <c:v>2537</c:v>
                </c:pt>
                <c:pt idx="2438">
                  <c:v>2538</c:v>
                </c:pt>
                <c:pt idx="2439">
                  <c:v>2539</c:v>
                </c:pt>
                <c:pt idx="2440">
                  <c:v>2540</c:v>
                </c:pt>
                <c:pt idx="2441">
                  <c:v>2541</c:v>
                </c:pt>
                <c:pt idx="2442">
                  <c:v>2542</c:v>
                </c:pt>
                <c:pt idx="2443">
                  <c:v>2543</c:v>
                </c:pt>
                <c:pt idx="2444">
                  <c:v>2544</c:v>
                </c:pt>
                <c:pt idx="2445">
                  <c:v>2545</c:v>
                </c:pt>
                <c:pt idx="2446">
                  <c:v>2546</c:v>
                </c:pt>
                <c:pt idx="2447">
                  <c:v>2547</c:v>
                </c:pt>
                <c:pt idx="2448">
                  <c:v>2548</c:v>
                </c:pt>
                <c:pt idx="2449">
                  <c:v>2549</c:v>
                </c:pt>
                <c:pt idx="2450">
                  <c:v>2550</c:v>
                </c:pt>
                <c:pt idx="2451">
                  <c:v>2551</c:v>
                </c:pt>
                <c:pt idx="2452">
                  <c:v>2552</c:v>
                </c:pt>
                <c:pt idx="2453">
                  <c:v>2553</c:v>
                </c:pt>
                <c:pt idx="2454">
                  <c:v>2554</c:v>
                </c:pt>
                <c:pt idx="2455">
                  <c:v>2555</c:v>
                </c:pt>
                <c:pt idx="2456">
                  <c:v>2556</c:v>
                </c:pt>
                <c:pt idx="2457">
                  <c:v>2557</c:v>
                </c:pt>
                <c:pt idx="2458">
                  <c:v>2558</c:v>
                </c:pt>
                <c:pt idx="2459">
                  <c:v>2559</c:v>
                </c:pt>
                <c:pt idx="2460">
                  <c:v>2560</c:v>
                </c:pt>
                <c:pt idx="2461">
                  <c:v>2561</c:v>
                </c:pt>
                <c:pt idx="2462">
                  <c:v>2562</c:v>
                </c:pt>
                <c:pt idx="2463">
                  <c:v>2563</c:v>
                </c:pt>
                <c:pt idx="2464">
                  <c:v>2564</c:v>
                </c:pt>
                <c:pt idx="2465">
                  <c:v>2565</c:v>
                </c:pt>
                <c:pt idx="2466">
                  <c:v>2566</c:v>
                </c:pt>
                <c:pt idx="2467">
                  <c:v>2567</c:v>
                </c:pt>
                <c:pt idx="2468">
                  <c:v>2568</c:v>
                </c:pt>
                <c:pt idx="2469">
                  <c:v>2569</c:v>
                </c:pt>
                <c:pt idx="2470">
                  <c:v>2570</c:v>
                </c:pt>
                <c:pt idx="2471">
                  <c:v>2571</c:v>
                </c:pt>
                <c:pt idx="2472">
                  <c:v>2572</c:v>
                </c:pt>
                <c:pt idx="2473">
                  <c:v>2573</c:v>
                </c:pt>
                <c:pt idx="2474">
                  <c:v>2574</c:v>
                </c:pt>
                <c:pt idx="2475">
                  <c:v>2575</c:v>
                </c:pt>
                <c:pt idx="2476">
                  <c:v>2576</c:v>
                </c:pt>
                <c:pt idx="2477">
                  <c:v>2577</c:v>
                </c:pt>
                <c:pt idx="2478">
                  <c:v>2578</c:v>
                </c:pt>
                <c:pt idx="2479">
                  <c:v>2579</c:v>
                </c:pt>
                <c:pt idx="2480">
                  <c:v>2580</c:v>
                </c:pt>
                <c:pt idx="2481">
                  <c:v>2581</c:v>
                </c:pt>
                <c:pt idx="2482">
                  <c:v>2582</c:v>
                </c:pt>
                <c:pt idx="2483">
                  <c:v>2583</c:v>
                </c:pt>
                <c:pt idx="2484">
                  <c:v>2584</c:v>
                </c:pt>
                <c:pt idx="2485">
                  <c:v>2585</c:v>
                </c:pt>
                <c:pt idx="2486">
                  <c:v>2586</c:v>
                </c:pt>
                <c:pt idx="2487">
                  <c:v>2587</c:v>
                </c:pt>
                <c:pt idx="2488">
                  <c:v>2588</c:v>
                </c:pt>
                <c:pt idx="2489">
                  <c:v>2589</c:v>
                </c:pt>
                <c:pt idx="2490">
                  <c:v>2590</c:v>
                </c:pt>
                <c:pt idx="2491">
                  <c:v>2591</c:v>
                </c:pt>
                <c:pt idx="2492">
                  <c:v>2592</c:v>
                </c:pt>
                <c:pt idx="2493">
                  <c:v>2593</c:v>
                </c:pt>
                <c:pt idx="2494">
                  <c:v>2594</c:v>
                </c:pt>
                <c:pt idx="2495">
                  <c:v>2595</c:v>
                </c:pt>
                <c:pt idx="2496">
                  <c:v>2596</c:v>
                </c:pt>
                <c:pt idx="2497">
                  <c:v>2597</c:v>
                </c:pt>
                <c:pt idx="2498">
                  <c:v>2598</c:v>
                </c:pt>
                <c:pt idx="2499">
                  <c:v>2599</c:v>
                </c:pt>
                <c:pt idx="2500">
                  <c:v>2600</c:v>
                </c:pt>
                <c:pt idx="2501">
                  <c:v>2601</c:v>
                </c:pt>
                <c:pt idx="2502">
                  <c:v>2602</c:v>
                </c:pt>
                <c:pt idx="2503">
                  <c:v>2603</c:v>
                </c:pt>
                <c:pt idx="2504">
                  <c:v>2604</c:v>
                </c:pt>
                <c:pt idx="2505">
                  <c:v>2605</c:v>
                </c:pt>
                <c:pt idx="2506">
                  <c:v>2606</c:v>
                </c:pt>
                <c:pt idx="2507">
                  <c:v>2607</c:v>
                </c:pt>
                <c:pt idx="2508">
                  <c:v>2608</c:v>
                </c:pt>
                <c:pt idx="2509">
                  <c:v>2609</c:v>
                </c:pt>
                <c:pt idx="2510">
                  <c:v>2610</c:v>
                </c:pt>
                <c:pt idx="2511">
                  <c:v>2611</c:v>
                </c:pt>
                <c:pt idx="2512">
                  <c:v>2612</c:v>
                </c:pt>
                <c:pt idx="2513">
                  <c:v>2613</c:v>
                </c:pt>
                <c:pt idx="2514">
                  <c:v>2614</c:v>
                </c:pt>
                <c:pt idx="2515">
                  <c:v>2615</c:v>
                </c:pt>
                <c:pt idx="2516">
                  <c:v>2616</c:v>
                </c:pt>
                <c:pt idx="2517">
                  <c:v>2617</c:v>
                </c:pt>
                <c:pt idx="2518">
                  <c:v>2618</c:v>
                </c:pt>
                <c:pt idx="2519">
                  <c:v>2619</c:v>
                </c:pt>
                <c:pt idx="2520">
                  <c:v>2620</c:v>
                </c:pt>
                <c:pt idx="2521">
                  <c:v>2621</c:v>
                </c:pt>
                <c:pt idx="2522">
                  <c:v>2622</c:v>
                </c:pt>
                <c:pt idx="2523">
                  <c:v>2623</c:v>
                </c:pt>
                <c:pt idx="2524">
                  <c:v>2624</c:v>
                </c:pt>
                <c:pt idx="2525">
                  <c:v>2625</c:v>
                </c:pt>
                <c:pt idx="2526">
                  <c:v>2626</c:v>
                </c:pt>
                <c:pt idx="2527">
                  <c:v>2627</c:v>
                </c:pt>
                <c:pt idx="2528">
                  <c:v>2628</c:v>
                </c:pt>
                <c:pt idx="2529">
                  <c:v>2629</c:v>
                </c:pt>
                <c:pt idx="2530">
                  <c:v>2630</c:v>
                </c:pt>
                <c:pt idx="2531">
                  <c:v>2631</c:v>
                </c:pt>
                <c:pt idx="2532">
                  <c:v>2632</c:v>
                </c:pt>
                <c:pt idx="2533">
                  <c:v>2633</c:v>
                </c:pt>
                <c:pt idx="2534">
                  <c:v>2634</c:v>
                </c:pt>
                <c:pt idx="2535">
                  <c:v>2635</c:v>
                </c:pt>
                <c:pt idx="2536">
                  <c:v>2636</c:v>
                </c:pt>
                <c:pt idx="2537">
                  <c:v>2637</c:v>
                </c:pt>
                <c:pt idx="2538">
                  <c:v>2638</c:v>
                </c:pt>
                <c:pt idx="2539">
                  <c:v>2639</c:v>
                </c:pt>
                <c:pt idx="2540">
                  <c:v>2640</c:v>
                </c:pt>
                <c:pt idx="2541">
                  <c:v>2641</c:v>
                </c:pt>
                <c:pt idx="2542">
                  <c:v>2642</c:v>
                </c:pt>
                <c:pt idx="2543">
                  <c:v>2643</c:v>
                </c:pt>
                <c:pt idx="2544">
                  <c:v>2644</c:v>
                </c:pt>
                <c:pt idx="2545">
                  <c:v>2645</c:v>
                </c:pt>
                <c:pt idx="2546">
                  <c:v>2646</c:v>
                </c:pt>
                <c:pt idx="2547">
                  <c:v>2647</c:v>
                </c:pt>
                <c:pt idx="2548">
                  <c:v>2648</c:v>
                </c:pt>
                <c:pt idx="2549">
                  <c:v>2649</c:v>
                </c:pt>
                <c:pt idx="2550">
                  <c:v>2650</c:v>
                </c:pt>
                <c:pt idx="2551">
                  <c:v>2651</c:v>
                </c:pt>
                <c:pt idx="2552">
                  <c:v>2652</c:v>
                </c:pt>
                <c:pt idx="2553">
                  <c:v>2653</c:v>
                </c:pt>
                <c:pt idx="2554">
                  <c:v>2654</c:v>
                </c:pt>
                <c:pt idx="2555">
                  <c:v>2655</c:v>
                </c:pt>
                <c:pt idx="2556">
                  <c:v>2656</c:v>
                </c:pt>
                <c:pt idx="2557">
                  <c:v>2657</c:v>
                </c:pt>
                <c:pt idx="2558">
                  <c:v>2658</c:v>
                </c:pt>
                <c:pt idx="2559">
                  <c:v>2659</c:v>
                </c:pt>
                <c:pt idx="2560">
                  <c:v>2660</c:v>
                </c:pt>
                <c:pt idx="2561">
                  <c:v>2661</c:v>
                </c:pt>
                <c:pt idx="2562">
                  <c:v>2662</c:v>
                </c:pt>
                <c:pt idx="2563">
                  <c:v>2663</c:v>
                </c:pt>
                <c:pt idx="2564">
                  <c:v>2664</c:v>
                </c:pt>
                <c:pt idx="2565">
                  <c:v>2665</c:v>
                </c:pt>
                <c:pt idx="2566">
                  <c:v>2666</c:v>
                </c:pt>
                <c:pt idx="2567">
                  <c:v>2667</c:v>
                </c:pt>
                <c:pt idx="2568">
                  <c:v>2668</c:v>
                </c:pt>
                <c:pt idx="2569">
                  <c:v>2669</c:v>
                </c:pt>
                <c:pt idx="2570">
                  <c:v>2670</c:v>
                </c:pt>
                <c:pt idx="2571">
                  <c:v>2671</c:v>
                </c:pt>
                <c:pt idx="2572">
                  <c:v>2672</c:v>
                </c:pt>
                <c:pt idx="2573">
                  <c:v>2673</c:v>
                </c:pt>
                <c:pt idx="2574">
                  <c:v>2674</c:v>
                </c:pt>
                <c:pt idx="2575">
                  <c:v>2675</c:v>
                </c:pt>
                <c:pt idx="2576">
                  <c:v>2676</c:v>
                </c:pt>
                <c:pt idx="2577">
                  <c:v>2677</c:v>
                </c:pt>
                <c:pt idx="2578">
                  <c:v>2678</c:v>
                </c:pt>
                <c:pt idx="2579">
                  <c:v>2679</c:v>
                </c:pt>
                <c:pt idx="2580">
                  <c:v>2680</c:v>
                </c:pt>
                <c:pt idx="2581">
                  <c:v>2681</c:v>
                </c:pt>
                <c:pt idx="2582">
                  <c:v>2682</c:v>
                </c:pt>
                <c:pt idx="2583">
                  <c:v>2683</c:v>
                </c:pt>
                <c:pt idx="2584">
                  <c:v>2684</c:v>
                </c:pt>
                <c:pt idx="2585">
                  <c:v>2685</c:v>
                </c:pt>
                <c:pt idx="2586">
                  <c:v>2686</c:v>
                </c:pt>
                <c:pt idx="2587">
                  <c:v>2687</c:v>
                </c:pt>
                <c:pt idx="2588">
                  <c:v>2688</c:v>
                </c:pt>
                <c:pt idx="2589">
                  <c:v>2689</c:v>
                </c:pt>
                <c:pt idx="2590">
                  <c:v>2690</c:v>
                </c:pt>
                <c:pt idx="2591">
                  <c:v>2691</c:v>
                </c:pt>
                <c:pt idx="2592">
                  <c:v>2692</c:v>
                </c:pt>
                <c:pt idx="2593">
                  <c:v>2693</c:v>
                </c:pt>
                <c:pt idx="2594">
                  <c:v>2694</c:v>
                </c:pt>
                <c:pt idx="2595">
                  <c:v>2695</c:v>
                </c:pt>
                <c:pt idx="2596">
                  <c:v>2696</c:v>
                </c:pt>
                <c:pt idx="2597">
                  <c:v>2697</c:v>
                </c:pt>
                <c:pt idx="2598">
                  <c:v>2698</c:v>
                </c:pt>
                <c:pt idx="2599">
                  <c:v>2699</c:v>
                </c:pt>
                <c:pt idx="2600">
                  <c:v>2700</c:v>
                </c:pt>
                <c:pt idx="2601">
                  <c:v>2701</c:v>
                </c:pt>
                <c:pt idx="2602">
                  <c:v>2702</c:v>
                </c:pt>
                <c:pt idx="2603">
                  <c:v>2703</c:v>
                </c:pt>
                <c:pt idx="2604">
                  <c:v>2704</c:v>
                </c:pt>
                <c:pt idx="2605">
                  <c:v>2705</c:v>
                </c:pt>
                <c:pt idx="2606">
                  <c:v>2706</c:v>
                </c:pt>
                <c:pt idx="2607">
                  <c:v>2707</c:v>
                </c:pt>
                <c:pt idx="2608">
                  <c:v>2708</c:v>
                </c:pt>
                <c:pt idx="2609">
                  <c:v>2709</c:v>
                </c:pt>
                <c:pt idx="2610">
                  <c:v>2710</c:v>
                </c:pt>
                <c:pt idx="2611">
                  <c:v>2711</c:v>
                </c:pt>
                <c:pt idx="2612">
                  <c:v>2712</c:v>
                </c:pt>
                <c:pt idx="2613">
                  <c:v>2713</c:v>
                </c:pt>
                <c:pt idx="2614">
                  <c:v>2714</c:v>
                </c:pt>
                <c:pt idx="2615">
                  <c:v>2715</c:v>
                </c:pt>
                <c:pt idx="2616">
                  <c:v>2716</c:v>
                </c:pt>
                <c:pt idx="2617">
                  <c:v>2717</c:v>
                </c:pt>
                <c:pt idx="2618">
                  <c:v>2718</c:v>
                </c:pt>
                <c:pt idx="2619">
                  <c:v>2719</c:v>
                </c:pt>
                <c:pt idx="2620">
                  <c:v>2720</c:v>
                </c:pt>
                <c:pt idx="2621">
                  <c:v>2721</c:v>
                </c:pt>
                <c:pt idx="2622">
                  <c:v>2722</c:v>
                </c:pt>
                <c:pt idx="2623">
                  <c:v>2723</c:v>
                </c:pt>
                <c:pt idx="2624">
                  <c:v>2724</c:v>
                </c:pt>
                <c:pt idx="2625">
                  <c:v>2725</c:v>
                </c:pt>
                <c:pt idx="2626">
                  <c:v>2726</c:v>
                </c:pt>
                <c:pt idx="2627">
                  <c:v>2727</c:v>
                </c:pt>
                <c:pt idx="2628">
                  <c:v>2728</c:v>
                </c:pt>
                <c:pt idx="2629">
                  <c:v>2729</c:v>
                </c:pt>
                <c:pt idx="2630">
                  <c:v>2730</c:v>
                </c:pt>
                <c:pt idx="2631">
                  <c:v>2731</c:v>
                </c:pt>
                <c:pt idx="2632">
                  <c:v>2732</c:v>
                </c:pt>
                <c:pt idx="2633">
                  <c:v>2733</c:v>
                </c:pt>
                <c:pt idx="2634">
                  <c:v>2734</c:v>
                </c:pt>
                <c:pt idx="2635">
                  <c:v>2735</c:v>
                </c:pt>
                <c:pt idx="2636">
                  <c:v>2736</c:v>
                </c:pt>
                <c:pt idx="2637">
                  <c:v>2737</c:v>
                </c:pt>
                <c:pt idx="2638">
                  <c:v>2738</c:v>
                </c:pt>
                <c:pt idx="2639">
                  <c:v>2739</c:v>
                </c:pt>
                <c:pt idx="2640">
                  <c:v>2740</c:v>
                </c:pt>
                <c:pt idx="2641">
                  <c:v>2741</c:v>
                </c:pt>
                <c:pt idx="2642">
                  <c:v>2742</c:v>
                </c:pt>
                <c:pt idx="2643">
                  <c:v>2743</c:v>
                </c:pt>
                <c:pt idx="2644">
                  <c:v>2744</c:v>
                </c:pt>
                <c:pt idx="2645">
                  <c:v>2745</c:v>
                </c:pt>
                <c:pt idx="2646">
                  <c:v>2746</c:v>
                </c:pt>
                <c:pt idx="2647">
                  <c:v>2747</c:v>
                </c:pt>
                <c:pt idx="2648">
                  <c:v>2748</c:v>
                </c:pt>
                <c:pt idx="2649">
                  <c:v>2749</c:v>
                </c:pt>
                <c:pt idx="2650">
                  <c:v>2750</c:v>
                </c:pt>
                <c:pt idx="2651">
                  <c:v>2751</c:v>
                </c:pt>
                <c:pt idx="2652">
                  <c:v>2752</c:v>
                </c:pt>
                <c:pt idx="2653">
                  <c:v>2753</c:v>
                </c:pt>
                <c:pt idx="2654">
                  <c:v>2754</c:v>
                </c:pt>
                <c:pt idx="2655">
                  <c:v>2755</c:v>
                </c:pt>
                <c:pt idx="2656">
                  <c:v>2756</c:v>
                </c:pt>
                <c:pt idx="2657">
                  <c:v>2757</c:v>
                </c:pt>
                <c:pt idx="2658">
                  <c:v>2758</c:v>
                </c:pt>
                <c:pt idx="2659">
                  <c:v>2759</c:v>
                </c:pt>
                <c:pt idx="2660">
                  <c:v>2760</c:v>
                </c:pt>
                <c:pt idx="2661">
                  <c:v>2761</c:v>
                </c:pt>
                <c:pt idx="2662">
                  <c:v>2762</c:v>
                </c:pt>
                <c:pt idx="2663">
                  <c:v>2763</c:v>
                </c:pt>
                <c:pt idx="2664">
                  <c:v>2764</c:v>
                </c:pt>
                <c:pt idx="2665">
                  <c:v>2765</c:v>
                </c:pt>
                <c:pt idx="2666">
                  <c:v>2766</c:v>
                </c:pt>
                <c:pt idx="2667">
                  <c:v>2767</c:v>
                </c:pt>
                <c:pt idx="2668">
                  <c:v>2768</c:v>
                </c:pt>
                <c:pt idx="2669">
                  <c:v>2769</c:v>
                </c:pt>
                <c:pt idx="2670">
                  <c:v>2770</c:v>
                </c:pt>
                <c:pt idx="2671">
                  <c:v>2771</c:v>
                </c:pt>
                <c:pt idx="2672">
                  <c:v>2772</c:v>
                </c:pt>
                <c:pt idx="2673">
                  <c:v>2773</c:v>
                </c:pt>
                <c:pt idx="2674">
                  <c:v>2774</c:v>
                </c:pt>
                <c:pt idx="2675">
                  <c:v>2775</c:v>
                </c:pt>
                <c:pt idx="2676">
                  <c:v>2776</c:v>
                </c:pt>
                <c:pt idx="2677">
                  <c:v>2777</c:v>
                </c:pt>
                <c:pt idx="2678">
                  <c:v>2778</c:v>
                </c:pt>
                <c:pt idx="2679">
                  <c:v>2779</c:v>
                </c:pt>
                <c:pt idx="2680">
                  <c:v>2780</c:v>
                </c:pt>
                <c:pt idx="2681">
                  <c:v>2781</c:v>
                </c:pt>
                <c:pt idx="2682">
                  <c:v>2782</c:v>
                </c:pt>
                <c:pt idx="2683">
                  <c:v>2783</c:v>
                </c:pt>
                <c:pt idx="2684">
                  <c:v>2784</c:v>
                </c:pt>
                <c:pt idx="2685">
                  <c:v>2785</c:v>
                </c:pt>
                <c:pt idx="2686">
                  <c:v>2786</c:v>
                </c:pt>
                <c:pt idx="2687">
                  <c:v>2787</c:v>
                </c:pt>
                <c:pt idx="2688">
                  <c:v>2788</c:v>
                </c:pt>
                <c:pt idx="2689">
                  <c:v>2789</c:v>
                </c:pt>
                <c:pt idx="2690">
                  <c:v>2790</c:v>
                </c:pt>
                <c:pt idx="2691">
                  <c:v>2791</c:v>
                </c:pt>
                <c:pt idx="2692">
                  <c:v>2792</c:v>
                </c:pt>
                <c:pt idx="2693">
                  <c:v>2793</c:v>
                </c:pt>
                <c:pt idx="2694">
                  <c:v>2794</c:v>
                </c:pt>
                <c:pt idx="2695">
                  <c:v>2795</c:v>
                </c:pt>
                <c:pt idx="2696">
                  <c:v>2796</c:v>
                </c:pt>
                <c:pt idx="2697">
                  <c:v>2797</c:v>
                </c:pt>
                <c:pt idx="2698">
                  <c:v>2798</c:v>
                </c:pt>
                <c:pt idx="2699">
                  <c:v>2799</c:v>
                </c:pt>
                <c:pt idx="2700">
                  <c:v>2800</c:v>
                </c:pt>
                <c:pt idx="2701">
                  <c:v>2801</c:v>
                </c:pt>
                <c:pt idx="2702">
                  <c:v>2802</c:v>
                </c:pt>
                <c:pt idx="2703">
                  <c:v>2803</c:v>
                </c:pt>
                <c:pt idx="2704">
                  <c:v>2804</c:v>
                </c:pt>
                <c:pt idx="2705">
                  <c:v>2805</c:v>
                </c:pt>
                <c:pt idx="2706">
                  <c:v>2806</c:v>
                </c:pt>
                <c:pt idx="2707">
                  <c:v>2807</c:v>
                </c:pt>
                <c:pt idx="2708">
                  <c:v>2808</c:v>
                </c:pt>
                <c:pt idx="2709">
                  <c:v>2809</c:v>
                </c:pt>
                <c:pt idx="2710">
                  <c:v>2810</c:v>
                </c:pt>
                <c:pt idx="2711">
                  <c:v>2811</c:v>
                </c:pt>
                <c:pt idx="2712">
                  <c:v>2812</c:v>
                </c:pt>
                <c:pt idx="2713">
                  <c:v>2813</c:v>
                </c:pt>
                <c:pt idx="2714">
                  <c:v>2814</c:v>
                </c:pt>
                <c:pt idx="2715">
                  <c:v>2815</c:v>
                </c:pt>
                <c:pt idx="2716">
                  <c:v>2816</c:v>
                </c:pt>
                <c:pt idx="2717">
                  <c:v>2817</c:v>
                </c:pt>
                <c:pt idx="2718">
                  <c:v>2818</c:v>
                </c:pt>
                <c:pt idx="2719">
                  <c:v>2819</c:v>
                </c:pt>
                <c:pt idx="2720">
                  <c:v>2820</c:v>
                </c:pt>
                <c:pt idx="2721">
                  <c:v>2821</c:v>
                </c:pt>
                <c:pt idx="2722">
                  <c:v>2822</c:v>
                </c:pt>
                <c:pt idx="2723">
                  <c:v>2823</c:v>
                </c:pt>
                <c:pt idx="2724">
                  <c:v>2824</c:v>
                </c:pt>
                <c:pt idx="2725">
                  <c:v>2825</c:v>
                </c:pt>
                <c:pt idx="2726">
                  <c:v>2826</c:v>
                </c:pt>
                <c:pt idx="2727">
                  <c:v>2827</c:v>
                </c:pt>
                <c:pt idx="2728">
                  <c:v>2828</c:v>
                </c:pt>
                <c:pt idx="2729">
                  <c:v>2829</c:v>
                </c:pt>
                <c:pt idx="2730">
                  <c:v>2830</c:v>
                </c:pt>
                <c:pt idx="2731">
                  <c:v>2831</c:v>
                </c:pt>
                <c:pt idx="2732">
                  <c:v>2832</c:v>
                </c:pt>
                <c:pt idx="2733">
                  <c:v>2833</c:v>
                </c:pt>
                <c:pt idx="2734">
                  <c:v>2834</c:v>
                </c:pt>
                <c:pt idx="2735">
                  <c:v>2835</c:v>
                </c:pt>
                <c:pt idx="2736">
                  <c:v>2836</c:v>
                </c:pt>
                <c:pt idx="2737">
                  <c:v>2837</c:v>
                </c:pt>
                <c:pt idx="2738">
                  <c:v>2838</c:v>
                </c:pt>
                <c:pt idx="2739">
                  <c:v>2839</c:v>
                </c:pt>
                <c:pt idx="2740">
                  <c:v>2840</c:v>
                </c:pt>
                <c:pt idx="2741">
                  <c:v>2841</c:v>
                </c:pt>
                <c:pt idx="2742">
                  <c:v>2842</c:v>
                </c:pt>
                <c:pt idx="2743">
                  <c:v>2843</c:v>
                </c:pt>
                <c:pt idx="2744">
                  <c:v>2844</c:v>
                </c:pt>
                <c:pt idx="2745">
                  <c:v>2845</c:v>
                </c:pt>
                <c:pt idx="2746">
                  <c:v>2846</c:v>
                </c:pt>
                <c:pt idx="2747">
                  <c:v>2847</c:v>
                </c:pt>
                <c:pt idx="2748">
                  <c:v>2848</c:v>
                </c:pt>
                <c:pt idx="2749">
                  <c:v>2849</c:v>
                </c:pt>
                <c:pt idx="2750">
                  <c:v>2850</c:v>
                </c:pt>
                <c:pt idx="2751">
                  <c:v>2851</c:v>
                </c:pt>
                <c:pt idx="2752">
                  <c:v>2852</c:v>
                </c:pt>
                <c:pt idx="2753">
                  <c:v>2853</c:v>
                </c:pt>
                <c:pt idx="2754">
                  <c:v>2854</c:v>
                </c:pt>
                <c:pt idx="2755">
                  <c:v>2855</c:v>
                </c:pt>
                <c:pt idx="2756">
                  <c:v>2856</c:v>
                </c:pt>
                <c:pt idx="2757">
                  <c:v>2857</c:v>
                </c:pt>
                <c:pt idx="2758">
                  <c:v>2858</c:v>
                </c:pt>
                <c:pt idx="2759">
                  <c:v>2859</c:v>
                </c:pt>
                <c:pt idx="2760">
                  <c:v>2860</c:v>
                </c:pt>
                <c:pt idx="2761">
                  <c:v>2861</c:v>
                </c:pt>
                <c:pt idx="2762">
                  <c:v>2862</c:v>
                </c:pt>
                <c:pt idx="2763">
                  <c:v>2863</c:v>
                </c:pt>
                <c:pt idx="2764">
                  <c:v>2864</c:v>
                </c:pt>
                <c:pt idx="2765">
                  <c:v>2865</c:v>
                </c:pt>
                <c:pt idx="2766">
                  <c:v>2866</c:v>
                </c:pt>
                <c:pt idx="2767">
                  <c:v>2867</c:v>
                </c:pt>
                <c:pt idx="2768">
                  <c:v>2868</c:v>
                </c:pt>
                <c:pt idx="2769">
                  <c:v>2869</c:v>
                </c:pt>
                <c:pt idx="2770">
                  <c:v>2870</c:v>
                </c:pt>
                <c:pt idx="2771">
                  <c:v>2871</c:v>
                </c:pt>
                <c:pt idx="2772">
                  <c:v>2872</c:v>
                </c:pt>
                <c:pt idx="2773">
                  <c:v>2873</c:v>
                </c:pt>
                <c:pt idx="2774">
                  <c:v>2874</c:v>
                </c:pt>
                <c:pt idx="2775">
                  <c:v>2875</c:v>
                </c:pt>
                <c:pt idx="2776">
                  <c:v>2876</c:v>
                </c:pt>
                <c:pt idx="2777">
                  <c:v>2877</c:v>
                </c:pt>
                <c:pt idx="2778">
                  <c:v>2878</c:v>
                </c:pt>
                <c:pt idx="2779">
                  <c:v>2879</c:v>
                </c:pt>
                <c:pt idx="2780">
                  <c:v>2880</c:v>
                </c:pt>
                <c:pt idx="2781">
                  <c:v>2881</c:v>
                </c:pt>
                <c:pt idx="2782">
                  <c:v>2882</c:v>
                </c:pt>
                <c:pt idx="2783">
                  <c:v>2883</c:v>
                </c:pt>
                <c:pt idx="2784">
                  <c:v>2884</c:v>
                </c:pt>
                <c:pt idx="2785">
                  <c:v>2885</c:v>
                </c:pt>
                <c:pt idx="2786">
                  <c:v>2886</c:v>
                </c:pt>
                <c:pt idx="2787">
                  <c:v>2887</c:v>
                </c:pt>
                <c:pt idx="2788">
                  <c:v>2888</c:v>
                </c:pt>
                <c:pt idx="2789">
                  <c:v>2889</c:v>
                </c:pt>
                <c:pt idx="2790">
                  <c:v>2890</c:v>
                </c:pt>
                <c:pt idx="2791">
                  <c:v>2891</c:v>
                </c:pt>
                <c:pt idx="2792">
                  <c:v>2892</c:v>
                </c:pt>
                <c:pt idx="2793">
                  <c:v>2893</c:v>
                </c:pt>
                <c:pt idx="2794">
                  <c:v>2894</c:v>
                </c:pt>
                <c:pt idx="2795">
                  <c:v>2895</c:v>
                </c:pt>
                <c:pt idx="2796">
                  <c:v>2896</c:v>
                </c:pt>
                <c:pt idx="2797">
                  <c:v>2897</c:v>
                </c:pt>
                <c:pt idx="2798">
                  <c:v>2898</c:v>
                </c:pt>
                <c:pt idx="2799">
                  <c:v>2899</c:v>
                </c:pt>
                <c:pt idx="2800">
                  <c:v>2900</c:v>
                </c:pt>
                <c:pt idx="2801">
                  <c:v>2901</c:v>
                </c:pt>
                <c:pt idx="2802">
                  <c:v>2902</c:v>
                </c:pt>
                <c:pt idx="2803">
                  <c:v>2903</c:v>
                </c:pt>
                <c:pt idx="2804">
                  <c:v>2904</c:v>
                </c:pt>
                <c:pt idx="2805">
                  <c:v>2905</c:v>
                </c:pt>
                <c:pt idx="2806">
                  <c:v>2906</c:v>
                </c:pt>
                <c:pt idx="2807">
                  <c:v>2907</c:v>
                </c:pt>
                <c:pt idx="2808">
                  <c:v>2908</c:v>
                </c:pt>
                <c:pt idx="2809">
                  <c:v>2909</c:v>
                </c:pt>
                <c:pt idx="2810">
                  <c:v>2910</c:v>
                </c:pt>
                <c:pt idx="2811">
                  <c:v>2911</c:v>
                </c:pt>
                <c:pt idx="2812">
                  <c:v>2912</c:v>
                </c:pt>
                <c:pt idx="2813">
                  <c:v>2913</c:v>
                </c:pt>
                <c:pt idx="2814">
                  <c:v>2914</c:v>
                </c:pt>
                <c:pt idx="2815">
                  <c:v>2915</c:v>
                </c:pt>
                <c:pt idx="2816">
                  <c:v>2916</c:v>
                </c:pt>
                <c:pt idx="2817">
                  <c:v>2917</c:v>
                </c:pt>
                <c:pt idx="2818">
                  <c:v>2918</c:v>
                </c:pt>
                <c:pt idx="2819">
                  <c:v>2919</c:v>
                </c:pt>
                <c:pt idx="2820">
                  <c:v>2920</c:v>
                </c:pt>
                <c:pt idx="2821">
                  <c:v>2921</c:v>
                </c:pt>
                <c:pt idx="2822">
                  <c:v>2922</c:v>
                </c:pt>
                <c:pt idx="2823">
                  <c:v>2923</c:v>
                </c:pt>
                <c:pt idx="2824">
                  <c:v>2924</c:v>
                </c:pt>
                <c:pt idx="2825">
                  <c:v>2925</c:v>
                </c:pt>
                <c:pt idx="2826">
                  <c:v>2926</c:v>
                </c:pt>
                <c:pt idx="2827">
                  <c:v>2927</c:v>
                </c:pt>
                <c:pt idx="2828">
                  <c:v>2928</c:v>
                </c:pt>
                <c:pt idx="2829">
                  <c:v>2929</c:v>
                </c:pt>
                <c:pt idx="2830">
                  <c:v>2930</c:v>
                </c:pt>
                <c:pt idx="2831">
                  <c:v>2931</c:v>
                </c:pt>
                <c:pt idx="2832">
                  <c:v>2932</c:v>
                </c:pt>
                <c:pt idx="2833">
                  <c:v>2933</c:v>
                </c:pt>
                <c:pt idx="2834">
                  <c:v>2934</c:v>
                </c:pt>
                <c:pt idx="2835">
                  <c:v>2935</c:v>
                </c:pt>
                <c:pt idx="2836">
                  <c:v>2936</c:v>
                </c:pt>
                <c:pt idx="2837">
                  <c:v>2937</c:v>
                </c:pt>
                <c:pt idx="2838">
                  <c:v>2938</c:v>
                </c:pt>
                <c:pt idx="2839">
                  <c:v>2939</c:v>
                </c:pt>
                <c:pt idx="2840">
                  <c:v>2940</c:v>
                </c:pt>
                <c:pt idx="2841">
                  <c:v>2941</c:v>
                </c:pt>
                <c:pt idx="2842">
                  <c:v>2942</c:v>
                </c:pt>
                <c:pt idx="2843">
                  <c:v>2943</c:v>
                </c:pt>
                <c:pt idx="2844">
                  <c:v>2944</c:v>
                </c:pt>
                <c:pt idx="2845">
                  <c:v>2945</c:v>
                </c:pt>
                <c:pt idx="2846">
                  <c:v>2946</c:v>
                </c:pt>
                <c:pt idx="2847">
                  <c:v>2947</c:v>
                </c:pt>
                <c:pt idx="2848">
                  <c:v>2948</c:v>
                </c:pt>
                <c:pt idx="2849">
                  <c:v>2949</c:v>
                </c:pt>
                <c:pt idx="2850">
                  <c:v>2950</c:v>
                </c:pt>
                <c:pt idx="2851">
                  <c:v>2951</c:v>
                </c:pt>
                <c:pt idx="2852">
                  <c:v>2952</c:v>
                </c:pt>
                <c:pt idx="2853">
                  <c:v>2953</c:v>
                </c:pt>
                <c:pt idx="2854">
                  <c:v>2954</c:v>
                </c:pt>
                <c:pt idx="2855">
                  <c:v>2955</c:v>
                </c:pt>
                <c:pt idx="2856">
                  <c:v>2956</c:v>
                </c:pt>
                <c:pt idx="2857">
                  <c:v>2957</c:v>
                </c:pt>
                <c:pt idx="2858">
                  <c:v>2958</c:v>
                </c:pt>
                <c:pt idx="2859">
                  <c:v>2959</c:v>
                </c:pt>
                <c:pt idx="2860">
                  <c:v>2960</c:v>
                </c:pt>
                <c:pt idx="2861">
                  <c:v>2961</c:v>
                </c:pt>
                <c:pt idx="2862">
                  <c:v>2962</c:v>
                </c:pt>
                <c:pt idx="2863">
                  <c:v>2963</c:v>
                </c:pt>
                <c:pt idx="2864">
                  <c:v>2964</c:v>
                </c:pt>
                <c:pt idx="2865">
                  <c:v>2965</c:v>
                </c:pt>
                <c:pt idx="2866">
                  <c:v>2966</c:v>
                </c:pt>
                <c:pt idx="2867">
                  <c:v>2967</c:v>
                </c:pt>
                <c:pt idx="2868">
                  <c:v>2968</c:v>
                </c:pt>
                <c:pt idx="2869">
                  <c:v>2969</c:v>
                </c:pt>
                <c:pt idx="2870">
                  <c:v>2970</c:v>
                </c:pt>
                <c:pt idx="2871">
                  <c:v>2971</c:v>
                </c:pt>
                <c:pt idx="2872">
                  <c:v>2972</c:v>
                </c:pt>
                <c:pt idx="2873">
                  <c:v>2973</c:v>
                </c:pt>
                <c:pt idx="2874">
                  <c:v>2974</c:v>
                </c:pt>
                <c:pt idx="2875">
                  <c:v>2975</c:v>
                </c:pt>
                <c:pt idx="2876">
                  <c:v>2976</c:v>
                </c:pt>
                <c:pt idx="2877">
                  <c:v>2977</c:v>
                </c:pt>
                <c:pt idx="2878">
                  <c:v>2978</c:v>
                </c:pt>
                <c:pt idx="2879">
                  <c:v>2979</c:v>
                </c:pt>
                <c:pt idx="2880">
                  <c:v>2980</c:v>
                </c:pt>
                <c:pt idx="2881">
                  <c:v>2981</c:v>
                </c:pt>
                <c:pt idx="2882">
                  <c:v>2982</c:v>
                </c:pt>
                <c:pt idx="2883">
                  <c:v>2983</c:v>
                </c:pt>
                <c:pt idx="2884">
                  <c:v>2984</c:v>
                </c:pt>
                <c:pt idx="2885">
                  <c:v>2985</c:v>
                </c:pt>
                <c:pt idx="2886">
                  <c:v>2986</c:v>
                </c:pt>
                <c:pt idx="2887">
                  <c:v>2987</c:v>
                </c:pt>
                <c:pt idx="2888">
                  <c:v>2988</c:v>
                </c:pt>
                <c:pt idx="2889">
                  <c:v>2989</c:v>
                </c:pt>
                <c:pt idx="2890">
                  <c:v>2990</c:v>
                </c:pt>
                <c:pt idx="2891">
                  <c:v>2991</c:v>
                </c:pt>
                <c:pt idx="2892">
                  <c:v>2992</c:v>
                </c:pt>
                <c:pt idx="2893">
                  <c:v>2993</c:v>
                </c:pt>
                <c:pt idx="2894">
                  <c:v>2994</c:v>
                </c:pt>
                <c:pt idx="2895">
                  <c:v>2995</c:v>
                </c:pt>
                <c:pt idx="2896">
                  <c:v>2996</c:v>
                </c:pt>
                <c:pt idx="2897">
                  <c:v>2997</c:v>
                </c:pt>
                <c:pt idx="2898">
                  <c:v>2998</c:v>
                </c:pt>
                <c:pt idx="2899">
                  <c:v>2999</c:v>
                </c:pt>
                <c:pt idx="2900">
                  <c:v>3000</c:v>
                </c:pt>
                <c:pt idx="2901">
                  <c:v>3001</c:v>
                </c:pt>
                <c:pt idx="2902">
                  <c:v>3002</c:v>
                </c:pt>
                <c:pt idx="2903">
                  <c:v>3003</c:v>
                </c:pt>
                <c:pt idx="2904">
                  <c:v>3004</c:v>
                </c:pt>
                <c:pt idx="2905">
                  <c:v>3005</c:v>
                </c:pt>
                <c:pt idx="2906">
                  <c:v>3006</c:v>
                </c:pt>
                <c:pt idx="2907">
                  <c:v>3007</c:v>
                </c:pt>
                <c:pt idx="2908">
                  <c:v>3008</c:v>
                </c:pt>
                <c:pt idx="2909">
                  <c:v>3009</c:v>
                </c:pt>
                <c:pt idx="2910">
                  <c:v>3010</c:v>
                </c:pt>
                <c:pt idx="2911">
                  <c:v>3011</c:v>
                </c:pt>
                <c:pt idx="2912">
                  <c:v>3012</c:v>
                </c:pt>
                <c:pt idx="2913">
                  <c:v>3013</c:v>
                </c:pt>
                <c:pt idx="2914">
                  <c:v>3014</c:v>
                </c:pt>
                <c:pt idx="2915">
                  <c:v>3015</c:v>
                </c:pt>
                <c:pt idx="2916">
                  <c:v>3016</c:v>
                </c:pt>
                <c:pt idx="2917">
                  <c:v>3017</c:v>
                </c:pt>
                <c:pt idx="2918">
                  <c:v>3018</c:v>
                </c:pt>
                <c:pt idx="2919">
                  <c:v>3019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3053</c:v>
                </c:pt>
                <c:pt idx="2954">
                  <c:v>3054</c:v>
                </c:pt>
                <c:pt idx="2955">
                  <c:v>3055</c:v>
                </c:pt>
                <c:pt idx="2956">
                  <c:v>3056</c:v>
                </c:pt>
                <c:pt idx="2957">
                  <c:v>3057</c:v>
                </c:pt>
                <c:pt idx="2958">
                  <c:v>3058</c:v>
                </c:pt>
                <c:pt idx="2959">
                  <c:v>3059</c:v>
                </c:pt>
                <c:pt idx="2960">
                  <c:v>3060</c:v>
                </c:pt>
                <c:pt idx="2961">
                  <c:v>3061</c:v>
                </c:pt>
                <c:pt idx="2962">
                  <c:v>3062</c:v>
                </c:pt>
                <c:pt idx="2963">
                  <c:v>3063</c:v>
                </c:pt>
                <c:pt idx="2964">
                  <c:v>3064</c:v>
                </c:pt>
                <c:pt idx="2965">
                  <c:v>3065</c:v>
                </c:pt>
                <c:pt idx="2966">
                  <c:v>3066</c:v>
                </c:pt>
                <c:pt idx="2967">
                  <c:v>3067</c:v>
                </c:pt>
                <c:pt idx="2968">
                  <c:v>3068</c:v>
                </c:pt>
                <c:pt idx="2969">
                  <c:v>3069</c:v>
                </c:pt>
                <c:pt idx="2970">
                  <c:v>3070</c:v>
                </c:pt>
                <c:pt idx="2971">
                  <c:v>3071</c:v>
                </c:pt>
                <c:pt idx="2972">
                  <c:v>3072</c:v>
                </c:pt>
                <c:pt idx="2973">
                  <c:v>3073</c:v>
                </c:pt>
                <c:pt idx="2974">
                  <c:v>3074</c:v>
                </c:pt>
                <c:pt idx="2975">
                  <c:v>3075</c:v>
                </c:pt>
                <c:pt idx="2976">
                  <c:v>3076</c:v>
                </c:pt>
                <c:pt idx="2977">
                  <c:v>3077</c:v>
                </c:pt>
                <c:pt idx="2978">
                  <c:v>3078</c:v>
                </c:pt>
                <c:pt idx="2979">
                  <c:v>3079</c:v>
                </c:pt>
                <c:pt idx="2980">
                  <c:v>3080</c:v>
                </c:pt>
                <c:pt idx="2981">
                  <c:v>3081</c:v>
                </c:pt>
                <c:pt idx="2982">
                  <c:v>3082</c:v>
                </c:pt>
                <c:pt idx="2983">
                  <c:v>3083</c:v>
                </c:pt>
                <c:pt idx="2984">
                  <c:v>3084</c:v>
                </c:pt>
                <c:pt idx="2985">
                  <c:v>3085</c:v>
                </c:pt>
                <c:pt idx="2986">
                  <c:v>3086</c:v>
                </c:pt>
                <c:pt idx="2987">
                  <c:v>3087</c:v>
                </c:pt>
                <c:pt idx="2988">
                  <c:v>3088</c:v>
                </c:pt>
                <c:pt idx="2989">
                  <c:v>3089</c:v>
                </c:pt>
                <c:pt idx="2990">
                  <c:v>3090</c:v>
                </c:pt>
                <c:pt idx="2991">
                  <c:v>3091</c:v>
                </c:pt>
                <c:pt idx="2992">
                  <c:v>3092</c:v>
                </c:pt>
                <c:pt idx="2993">
                  <c:v>3093</c:v>
                </c:pt>
                <c:pt idx="2994">
                  <c:v>3094</c:v>
                </c:pt>
                <c:pt idx="2995">
                  <c:v>3095</c:v>
                </c:pt>
                <c:pt idx="2996">
                  <c:v>3096</c:v>
                </c:pt>
                <c:pt idx="2997">
                  <c:v>3097</c:v>
                </c:pt>
                <c:pt idx="2998">
                  <c:v>3098</c:v>
                </c:pt>
                <c:pt idx="2999">
                  <c:v>3099</c:v>
                </c:pt>
                <c:pt idx="3000">
                  <c:v>3100</c:v>
                </c:pt>
                <c:pt idx="3001">
                  <c:v>3101</c:v>
                </c:pt>
                <c:pt idx="3002">
                  <c:v>3102</c:v>
                </c:pt>
                <c:pt idx="3003">
                  <c:v>3103</c:v>
                </c:pt>
                <c:pt idx="3004">
                  <c:v>3104</c:v>
                </c:pt>
                <c:pt idx="3005">
                  <c:v>3105</c:v>
                </c:pt>
                <c:pt idx="3006">
                  <c:v>3106</c:v>
                </c:pt>
                <c:pt idx="3007">
                  <c:v>3107</c:v>
                </c:pt>
                <c:pt idx="3008">
                  <c:v>3108</c:v>
                </c:pt>
                <c:pt idx="3009">
                  <c:v>3109</c:v>
                </c:pt>
                <c:pt idx="3010">
                  <c:v>3110</c:v>
                </c:pt>
                <c:pt idx="3011">
                  <c:v>3111</c:v>
                </c:pt>
                <c:pt idx="3012">
                  <c:v>3112</c:v>
                </c:pt>
                <c:pt idx="3013">
                  <c:v>3113</c:v>
                </c:pt>
                <c:pt idx="3014">
                  <c:v>3114</c:v>
                </c:pt>
                <c:pt idx="3015">
                  <c:v>3115</c:v>
                </c:pt>
                <c:pt idx="3016">
                  <c:v>3116</c:v>
                </c:pt>
                <c:pt idx="3017">
                  <c:v>3117</c:v>
                </c:pt>
                <c:pt idx="3018">
                  <c:v>3118</c:v>
                </c:pt>
                <c:pt idx="3019">
                  <c:v>3119</c:v>
                </c:pt>
                <c:pt idx="3020">
                  <c:v>3120</c:v>
                </c:pt>
                <c:pt idx="3021">
                  <c:v>3121</c:v>
                </c:pt>
                <c:pt idx="3022">
                  <c:v>3122</c:v>
                </c:pt>
                <c:pt idx="3023">
                  <c:v>3123</c:v>
                </c:pt>
                <c:pt idx="3024">
                  <c:v>3124</c:v>
                </c:pt>
                <c:pt idx="3025">
                  <c:v>3125</c:v>
                </c:pt>
                <c:pt idx="3026">
                  <c:v>3126</c:v>
                </c:pt>
                <c:pt idx="3027">
                  <c:v>3127</c:v>
                </c:pt>
                <c:pt idx="3028">
                  <c:v>3128</c:v>
                </c:pt>
                <c:pt idx="3029">
                  <c:v>3129</c:v>
                </c:pt>
                <c:pt idx="3030">
                  <c:v>3130</c:v>
                </c:pt>
                <c:pt idx="3031">
                  <c:v>3131</c:v>
                </c:pt>
                <c:pt idx="3032">
                  <c:v>3132</c:v>
                </c:pt>
                <c:pt idx="3033">
                  <c:v>3133</c:v>
                </c:pt>
                <c:pt idx="3034">
                  <c:v>3134</c:v>
                </c:pt>
                <c:pt idx="3035">
                  <c:v>3135</c:v>
                </c:pt>
                <c:pt idx="3036">
                  <c:v>3136</c:v>
                </c:pt>
                <c:pt idx="3037">
                  <c:v>3137</c:v>
                </c:pt>
                <c:pt idx="3038">
                  <c:v>3138</c:v>
                </c:pt>
                <c:pt idx="3039">
                  <c:v>3139</c:v>
                </c:pt>
                <c:pt idx="3040">
                  <c:v>3140</c:v>
                </c:pt>
                <c:pt idx="3041">
                  <c:v>3141</c:v>
                </c:pt>
                <c:pt idx="3042">
                  <c:v>3142</c:v>
                </c:pt>
                <c:pt idx="3043">
                  <c:v>3143</c:v>
                </c:pt>
                <c:pt idx="3044">
                  <c:v>3144</c:v>
                </c:pt>
                <c:pt idx="3045">
                  <c:v>3145</c:v>
                </c:pt>
                <c:pt idx="3046">
                  <c:v>3146</c:v>
                </c:pt>
                <c:pt idx="3047">
                  <c:v>3147</c:v>
                </c:pt>
                <c:pt idx="3048">
                  <c:v>3148</c:v>
                </c:pt>
                <c:pt idx="3049">
                  <c:v>3149</c:v>
                </c:pt>
                <c:pt idx="3050">
                  <c:v>3150</c:v>
                </c:pt>
                <c:pt idx="3051">
                  <c:v>3151</c:v>
                </c:pt>
                <c:pt idx="3052">
                  <c:v>3152</c:v>
                </c:pt>
                <c:pt idx="3053">
                  <c:v>3153</c:v>
                </c:pt>
                <c:pt idx="3054">
                  <c:v>3154</c:v>
                </c:pt>
                <c:pt idx="3055">
                  <c:v>3155</c:v>
                </c:pt>
                <c:pt idx="3056">
                  <c:v>3156</c:v>
                </c:pt>
                <c:pt idx="3057">
                  <c:v>3157</c:v>
                </c:pt>
                <c:pt idx="3058">
                  <c:v>3158</c:v>
                </c:pt>
                <c:pt idx="3059">
                  <c:v>3159</c:v>
                </c:pt>
                <c:pt idx="3060">
                  <c:v>3160</c:v>
                </c:pt>
                <c:pt idx="3061">
                  <c:v>3161</c:v>
                </c:pt>
                <c:pt idx="3062">
                  <c:v>3162</c:v>
                </c:pt>
                <c:pt idx="3063">
                  <c:v>3163</c:v>
                </c:pt>
                <c:pt idx="3064">
                  <c:v>3164</c:v>
                </c:pt>
                <c:pt idx="3065">
                  <c:v>3165</c:v>
                </c:pt>
                <c:pt idx="3066">
                  <c:v>3166</c:v>
                </c:pt>
                <c:pt idx="3067">
                  <c:v>3167</c:v>
                </c:pt>
                <c:pt idx="3068">
                  <c:v>3168</c:v>
                </c:pt>
                <c:pt idx="3069">
                  <c:v>3169</c:v>
                </c:pt>
                <c:pt idx="3070">
                  <c:v>3170</c:v>
                </c:pt>
                <c:pt idx="3071">
                  <c:v>3171</c:v>
                </c:pt>
                <c:pt idx="3072">
                  <c:v>3172</c:v>
                </c:pt>
                <c:pt idx="3073">
                  <c:v>3173</c:v>
                </c:pt>
                <c:pt idx="3074">
                  <c:v>3174</c:v>
                </c:pt>
                <c:pt idx="3075">
                  <c:v>3175</c:v>
                </c:pt>
                <c:pt idx="3076">
                  <c:v>3176</c:v>
                </c:pt>
                <c:pt idx="3077">
                  <c:v>3177</c:v>
                </c:pt>
                <c:pt idx="3078">
                  <c:v>3178</c:v>
                </c:pt>
                <c:pt idx="3079">
                  <c:v>3179</c:v>
                </c:pt>
                <c:pt idx="3080">
                  <c:v>3180</c:v>
                </c:pt>
                <c:pt idx="3081">
                  <c:v>3181</c:v>
                </c:pt>
                <c:pt idx="3082">
                  <c:v>3182</c:v>
                </c:pt>
                <c:pt idx="3083">
                  <c:v>3183</c:v>
                </c:pt>
                <c:pt idx="3084">
                  <c:v>3184</c:v>
                </c:pt>
                <c:pt idx="3085">
                  <c:v>3185</c:v>
                </c:pt>
                <c:pt idx="3086">
                  <c:v>3186</c:v>
                </c:pt>
                <c:pt idx="3087">
                  <c:v>3187</c:v>
                </c:pt>
                <c:pt idx="3088">
                  <c:v>3188</c:v>
                </c:pt>
                <c:pt idx="3089">
                  <c:v>3189</c:v>
                </c:pt>
                <c:pt idx="3090">
                  <c:v>3190</c:v>
                </c:pt>
                <c:pt idx="3091">
                  <c:v>3191</c:v>
                </c:pt>
                <c:pt idx="3092">
                  <c:v>3192</c:v>
                </c:pt>
                <c:pt idx="3093">
                  <c:v>3193</c:v>
                </c:pt>
                <c:pt idx="3094">
                  <c:v>3194</c:v>
                </c:pt>
                <c:pt idx="3095">
                  <c:v>3195</c:v>
                </c:pt>
                <c:pt idx="3096">
                  <c:v>3196</c:v>
                </c:pt>
                <c:pt idx="3097">
                  <c:v>3197</c:v>
                </c:pt>
                <c:pt idx="3098">
                  <c:v>3198</c:v>
                </c:pt>
                <c:pt idx="3099">
                  <c:v>3199</c:v>
                </c:pt>
                <c:pt idx="3100">
                  <c:v>3200</c:v>
                </c:pt>
                <c:pt idx="3101">
                  <c:v>3201</c:v>
                </c:pt>
                <c:pt idx="3102">
                  <c:v>3202</c:v>
                </c:pt>
                <c:pt idx="3103">
                  <c:v>3203</c:v>
                </c:pt>
                <c:pt idx="3104">
                  <c:v>3204</c:v>
                </c:pt>
                <c:pt idx="3105">
                  <c:v>3205</c:v>
                </c:pt>
                <c:pt idx="3106">
                  <c:v>3206</c:v>
                </c:pt>
                <c:pt idx="3107">
                  <c:v>3207</c:v>
                </c:pt>
                <c:pt idx="3108">
                  <c:v>3208</c:v>
                </c:pt>
                <c:pt idx="3109">
                  <c:v>3209</c:v>
                </c:pt>
                <c:pt idx="3110">
                  <c:v>3210</c:v>
                </c:pt>
                <c:pt idx="3111">
                  <c:v>3211</c:v>
                </c:pt>
                <c:pt idx="3112">
                  <c:v>3212</c:v>
                </c:pt>
                <c:pt idx="3113">
                  <c:v>3213</c:v>
                </c:pt>
                <c:pt idx="3114">
                  <c:v>3214</c:v>
                </c:pt>
                <c:pt idx="3115">
                  <c:v>3215</c:v>
                </c:pt>
                <c:pt idx="3116">
                  <c:v>3216</c:v>
                </c:pt>
                <c:pt idx="3117">
                  <c:v>3217</c:v>
                </c:pt>
                <c:pt idx="3118">
                  <c:v>3218</c:v>
                </c:pt>
                <c:pt idx="3119">
                  <c:v>3219</c:v>
                </c:pt>
                <c:pt idx="3120">
                  <c:v>3220</c:v>
                </c:pt>
                <c:pt idx="3121">
                  <c:v>3221</c:v>
                </c:pt>
                <c:pt idx="3122">
                  <c:v>3222</c:v>
                </c:pt>
                <c:pt idx="3123">
                  <c:v>3223</c:v>
                </c:pt>
                <c:pt idx="3124">
                  <c:v>3224</c:v>
                </c:pt>
                <c:pt idx="3125">
                  <c:v>3225</c:v>
                </c:pt>
                <c:pt idx="3126">
                  <c:v>3226</c:v>
                </c:pt>
                <c:pt idx="3127">
                  <c:v>3227</c:v>
                </c:pt>
                <c:pt idx="3128">
                  <c:v>3228</c:v>
                </c:pt>
                <c:pt idx="3129">
                  <c:v>3229</c:v>
                </c:pt>
                <c:pt idx="3130">
                  <c:v>3230</c:v>
                </c:pt>
                <c:pt idx="3131">
                  <c:v>3231</c:v>
                </c:pt>
                <c:pt idx="3132">
                  <c:v>3232</c:v>
                </c:pt>
                <c:pt idx="3133">
                  <c:v>3233</c:v>
                </c:pt>
                <c:pt idx="3134">
                  <c:v>3234</c:v>
                </c:pt>
                <c:pt idx="3135">
                  <c:v>3235</c:v>
                </c:pt>
                <c:pt idx="3136">
                  <c:v>3236</c:v>
                </c:pt>
                <c:pt idx="3137">
                  <c:v>3237</c:v>
                </c:pt>
                <c:pt idx="3138">
                  <c:v>3238</c:v>
                </c:pt>
                <c:pt idx="3139">
                  <c:v>3239</c:v>
                </c:pt>
                <c:pt idx="3140">
                  <c:v>3240</c:v>
                </c:pt>
                <c:pt idx="3141">
                  <c:v>3241</c:v>
                </c:pt>
                <c:pt idx="3142">
                  <c:v>3242</c:v>
                </c:pt>
                <c:pt idx="3143">
                  <c:v>3243</c:v>
                </c:pt>
                <c:pt idx="3144">
                  <c:v>3244</c:v>
                </c:pt>
                <c:pt idx="3145">
                  <c:v>3245</c:v>
                </c:pt>
                <c:pt idx="3146">
                  <c:v>3246</c:v>
                </c:pt>
                <c:pt idx="3147">
                  <c:v>3247</c:v>
                </c:pt>
                <c:pt idx="3148">
                  <c:v>3248</c:v>
                </c:pt>
                <c:pt idx="3149">
                  <c:v>3249</c:v>
                </c:pt>
                <c:pt idx="3150">
                  <c:v>3250</c:v>
                </c:pt>
                <c:pt idx="3151">
                  <c:v>3251</c:v>
                </c:pt>
                <c:pt idx="3152">
                  <c:v>3252</c:v>
                </c:pt>
                <c:pt idx="3153">
                  <c:v>3253</c:v>
                </c:pt>
                <c:pt idx="3154">
                  <c:v>3254</c:v>
                </c:pt>
                <c:pt idx="3155">
                  <c:v>3255</c:v>
                </c:pt>
                <c:pt idx="3156">
                  <c:v>3256</c:v>
                </c:pt>
                <c:pt idx="3157">
                  <c:v>3257</c:v>
                </c:pt>
                <c:pt idx="3158">
                  <c:v>3258</c:v>
                </c:pt>
                <c:pt idx="3159">
                  <c:v>3259</c:v>
                </c:pt>
                <c:pt idx="3160">
                  <c:v>3260</c:v>
                </c:pt>
                <c:pt idx="3161">
                  <c:v>3261</c:v>
                </c:pt>
                <c:pt idx="3162">
                  <c:v>3262</c:v>
                </c:pt>
                <c:pt idx="3163">
                  <c:v>3263</c:v>
                </c:pt>
                <c:pt idx="3164">
                  <c:v>3264</c:v>
                </c:pt>
                <c:pt idx="3165">
                  <c:v>3265</c:v>
                </c:pt>
                <c:pt idx="3166">
                  <c:v>3266</c:v>
                </c:pt>
                <c:pt idx="3167">
                  <c:v>3267</c:v>
                </c:pt>
                <c:pt idx="3168">
                  <c:v>3268</c:v>
                </c:pt>
                <c:pt idx="3169">
                  <c:v>3269</c:v>
                </c:pt>
                <c:pt idx="3170">
                  <c:v>3270</c:v>
                </c:pt>
                <c:pt idx="3171">
                  <c:v>3271</c:v>
                </c:pt>
                <c:pt idx="3172">
                  <c:v>3272</c:v>
                </c:pt>
                <c:pt idx="3173">
                  <c:v>3273</c:v>
                </c:pt>
                <c:pt idx="3174">
                  <c:v>3274</c:v>
                </c:pt>
                <c:pt idx="3175">
                  <c:v>3275</c:v>
                </c:pt>
                <c:pt idx="3176">
                  <c:v>3276</c:v>
                </c:pt>
                <c:pt idx="3177">
                  <c:v>3277</c:v>
                </c:pt>
                <c:pt idx="3178">
                  <c:v>3278</c:v>
                </c:pt>
                <c:pt idx="3179">
                  <c:v>3279</c:v>
                </c:pt>
                <c:pt idx="3180">
                  <c:v>3280</c:v>
                </c:pt>
                <c:pt idx="3181">
                  <c:v>3281</c:v>
                </c:pt>
                <c:pt idx="3182">
                  <c:v>3282</c:v>
                </c:pt>
                <c:pt idx="3183">
                  <c:v>3283</c:v>
                </c:pt>
                <c:pt idx="3184">
                  <c:v>3284</c:v>
                </c:pt>
                <c:pt idx="3185">
                  <c:v>3285</c:v>
                </c:pt>
                <c:pt idx="3186">
                  <c:v>3286</c:v>
                </c:pt>
                <c:pt idx="3187">
                  <c:v>3287</c:v>
                </c:pt>
                <c:pt idx="3188">
                  <c:v>3288</c:v>
                </c:pt>
                <c:pt idx="3189">
                  <c:v>3289</c:v>
                </c:pt>
                <c:pt idx="3190">
                  <c:v>3290</c:v>
                </c:pt>
                <c:pt idx="3191">
                  <c:v>3291</c:v>
                </c:pt>
                <c:pt idx="3192">
                  <c:v>3292</c:v>
                </c:pt>
                <c:pt idx="3193">
                  <c:v>3293</c:v>
                </c:pt>
                <c:pt idx="3194">
                  <c:v>3294</c:v>
                </c:pt>
                <c:pt idx="3195">
                  <c:v>3295</c:v>
                </c:pt>
                <c:pt idx="3196">
                  <c:v>3296</c:v>
                </c:pt>
                <c:pt idx="3197">
                  <c:v>3297</c:v>
                </c:pt>
                <c:pt idx="3198">
                  <c:v>3298</c:v>
                </c:pt>
                <c:pt idx="3199">
                  <c:v>3299</c:v>
                </c:pt>
                <c:pt idx="3200">
                  <c:v>3300</c:v>
                </c:pt>
                <c:pt idx="3201">
                  <c:v>3301</c:v>
                </c:pt>
                <c:pt idx="3202">
                  <c:v>3302</c:v>
                </c:pt>
                <c:pt idx="3203">
                  <c:v>3303</c:v>
                </c:pt>
                <c:pt idx="3204">
                  <c:v>3304</c:v>
                </c:pt>
                <c:pt idx="3205">
                  <c:v>3305</c:v>
                </c:pt>
                <c:pt idx="3206">
                  <c:v>3306</c:v>
                </c:pt>
                <c:pt idx="3207">
                  <c:v>3307</c:v>
                </c:pt>
                <c:pt idx="3208">
                  <c:v>3308</c:v>
                </c:pt>
                <c:pt idx="3209">
                  <c:v>3309</c:v>
                </c:pt>
                <c:pt idx="3210">
                  <c:v>3310</c:v>
                </c:pt>
                <c:pt idx="3211">
                  <c:v>3311</c:v>
                </c:pt>
                <c:pt idx="3212">
                  <c:v>3312</c:v>
                </c:pt>
                <c:pt idx="3213">
                  <c:v>3313</c:v>
                </c:pt>
                <c:pt idx="3214">
                  <c:v>3314</c:v>
                </c:pt>
                <c:pt idx="3215">
                  <c:v>3315</c:v>
                </c:pt>
                <c:pt idx="3216">
                  <c:v>3316</c:v>
                </c:pt>
                <c:pt idx="3217">
                  <c:v>3317</c:v>
                </c:pt>
                <c:pt idx="3218">
                  <c:v>3318</c:v>
                </c:pt>
                <c:pt idx="3219">
                  <c:v>3319</c:v>
                </c:pt>
                <c:pt idx="3220">
                  <c:v>3320</c:v>
                </c:pt>
                <c:pt idx="3221">
                  <c:v>3321</c:v>
                </c:pt>
                <c:pt idx="3222">
                  <c:v>3322</c:v>
                </c:pt>
                <c:pt idx="3223">
                  <c:v>3323</c:v>
                </c:pt>
                <c:pt idx="3224">
                  <c:v>3324</c:v>
                </c:pt>
                <c:pt idx="3225">
                  <c:v>3325</c:v>
                </c:pt>
                <c:pt idx="3226">
                  <c:v>3326</c:v>
                </c:pt>
                <c:pt idx="3227">
                  <c:v>3327</c:v>
                </c:pt>
                <c:pt idx="3228">
                  <c:v>3328</c:v>
                </c:pt>
                <c:pt idx="3229">
                  <c:v>3329</c:v>
                </c:pt>
                <c:pt idx="3230">
                  <c:v>3330</c:v>
                </c:pt>
                <c:pt idx="3231">
                  <c:v>3331</c:v>
                </c:pt>
                <c:pt idx="3232">
                  <c:v>3332</c:v>
                </c:pt>
                <c:pt idx="3233">
                  <c:v>3333</c:v>
                </c:pt>
                <c:pt idx="3234">
                  <c:v>3334</c:v>
                </c:pt>
                <c:pt idx="3235">
                  <c:v>3335</c:v>
                </c:pt>
                <c:pt idx="3236">
                  <c:v>3336</c:v>
                </c:pt>
                <c:pt idx="3237">
                  <c:v>3337</c:v>
                </c:pt>
                <c:pt idx="3238">
                  <c:v>3338</c:v>
                </c:pt>
                <c:pt idx="3239">
                  <c:v>3339</c:v>
                </c:pt>
                <c:pt idx="3240">
                  <c:v>3340</c:v>
                </c:pt>
                <c:pt idx="3241">
                  <c:v>3341</c:v>
                </c:pt>
                <c:pt idx="3242">
                  <c:v>3342</c:v>
                </c:pt>
                <c:pt idx="3243">
                  <c:v>3343</c:v>
                </c:pt>
                <c:pt idx="3244">
                  <c:v>3344</c:v>
                </c:pt>
                <c:pt idx="3245">
                  <c:v>3345</c:v>
                </c:pt>
                <c:pt idx="3246">
                  <c:v>3346</c:v>
                </c:pt>
                <c:pt idx="3247">
                  <c:v>3347</c:v>
                </c:pt>
                <c:pt idx="3248">
                  <c:v>3348</c:v>
                </c:pt>
                <c:pt idx="3249">
                  <c:v>3349</c:v>
                </c:pt>
                <c:pt idx="3250">
                  <c:v>3350</c:v>
                </c:pt>
                <c:pt idx="3251">
                  <c:v>3351</c:v>
                </c:pt>
                <c:pt idx="3252">
                  <c:v>3352</c:v>
                </c:pt>
                <c:pt idx="3253">
                  <c:v>3353</c:v>
                </c:pt>
                <c:pt idx="3254">
                  <c:v>3354</c:v>
                </c:pt>
                <c:pt idx="3255">
                  <c:v>3355</c:v>
                </c:pt>
                <c:pt idx="3256">
                  <c:v>3356</c:v>
                </c:pt>
                <c:pt idx="3257">
                  <c:v>3357</c:v>
                </c:pt>
                <c:pt idx="3258">
                  <c:v>3358</c:v>
                </c:pt>
                <c:pt idx="3259">
                  <c:v>3359</c:v>
                </c:pt>
                <c:pt idx="3260">
                  <c:v>3360</c:v>
                </c:pt>
                <c:pt idx="3261">
                  <c:v>3361</c:v>
                </c:pt>
                <c:pt idx="3262">
                  <c:v>3362</c:v>
                </c:pt>
                <c:pt idx="3263">
                  <c:v>3363</c:v>
                </c:pt>
                <c:pt idx="3264">
                  <c:v>3364</c:v>
                </c:pt>
                <c:pt idx="3265">
                  <c:v>3365</c:v>
                </c:pt>
                <c:pt idx="3266">
                  <c:v>3366</c:v>
                </c:pt>
                <c:pt idx="3267">
                  <c:v>3367</c:v>
                </c:pt>
                <c:pt idx="3268">
                  <c:v>3368</c:v>
                </c:pt>
                <c:pt idx="3269">
                  <c:v>3369</c:v>
                </c:pt>
                <c:pt idx="3270">
                  <c:v>3370</c:v>
                </c:pt>
                <c:pt idx="3271">
                  <c:v>3371</c:v>
                </c:pt>
                <c:pt idx="3272">
                  <c:v>3372</c:v>
                </c:pt>
                <c:pt idx="3273">
                  <c:v>3373</c:v>
                </c:pt>
                <c:pt idx="3274">
                  <c:v>3374</c:v>
                </c:pt>
                <c:pt idx="3275">
                  <c:v>3375</c:v>
                </c:pt>
                <c:pt idx="3276">
                  <c:v>3376</c:v>
                </c:pt>
                <c:pt idx="3277">
                  <c:v>3377</c:v>
                </c:pt>
                <c:pt idx="3278">
                  <c:v>3378</c:v>
                </c:pt>
                <c:pt idx="3279">
                  <c:v>3379</c:v>
                </c:pt>
                <c:pt idx="3280">
                  <c:v>3380</c:v>
                </c:pt>
                <c:pt idx="3281">
                  <c:v>3381</c:v>
                </c:pt>
                <c:pt idx="3282">
                  <c:v>3382</c:v>
                </c:pt>
                <c:pt idx="3283">
                  <c:v>3383</c:v>
                </c:pt>
                <c:pt idx="3284">
                  <c:v>3384</c:v>
                </c:pt>
                <c:pt idx="3285">
                  <c:v>3385</c:v>
                </c:pt>
                <c:pt idx="3286">
                  <c:v>3386</c:v>
                </c:pt>
                <c:pt idx="3287">
                  <c:v>3387</c:v>
                </c:pt>
                <c:pt idx="3288">
                  <c:v>3388</c:v>
                </c:pt>
                <c:pt idx="3289">
                  <c:v>3389</c:v>
                </c:pt>
                <c:pt idx="3290">
                  <c:v>3390</c:v>
                </c:pt>
                <c:pt idx="3291">
                  <c:v>3391</c:v>
                </c:pt>
                <c:pt idx="3292">
                  <c:v>3392</c:v>
                </c:pt>
                <c:pt idx="3293">
                  <c:v>3393</c:v>
                </c:pt>
                <c:pt idx="3294">
                  <c:v>3394</c:v>
                </c:pt>
                <c:pt idx="3295">
                  <c:v>3395</c:v>
                </c:pt>
                <c:pt idx="3296">
                  <c:v>3396</c:v>
                </c:pt>
                <c:pt idx="3297">
                  <c:v>3397</c:v>
                </c:pt>
                <c:pt idx="3298">
                  <c:v>3398</c:v>
                </c:pt>
                <c:pt idx="3299">
                  <c:v>3399</c:v>
                </c:pt>
                <c:pt idx="3300">
                  <c:v>3400</c:v>
                </c:pt>
                <c:pt idx="3301">
                  <c:v>3401</c:v>
                </c:pt>
                <c:pt idx="3302">
                  <c:v>3402</c:v>
                </c:pt>
                <c:pt idx="3303">
                  <c:v>3403</c:v>
                </c:pt>
                <c:pt idx="3304">
                  <c:v>3404</c:v>
                </c:pt>
                <c:pt idx="3305">
                  <c:v>3405</c:v>
                </c:pt>
                <c:pt idx="3306">
                  <c:v>3406</c:v>
                </c:pt>
                <c:pt idx="3307">
                  <c:v>3407</c:v>
                </c:pt>
                <c:pt idx="3308">
                  <c:v>3408</c:v>
                </c:pt>
                <c:pt idx="3309">
                  <c:v>3409</c:v>
                </c:pt>
                <c:pt idx="3310">
                  <c:v>3410</c:v>
                </c:pt>
                <c:pt idx="3311">
                  <c:v>3411</c:v>
                </c:pt>
                <c:pt idx="3312">
                  <c:v>3412</c:v>
                </c:pt>
                <c:pt idx="3313">
                  <c:v>3413</c:v>
                </c:pt>
                <c:pt idx="3314">
                  <c:v>3414</c:v>
                </c:pt>
                <c:pt idx="3315">
                  <c:v>3415</c:v>
                </c:pt>
                <c:pt idx="3316">
                  <c:v>3416</c:v>
                </c:pt>
                <c:pt idx="3317">
                  <c:v>3417</c:v>
                </c:pt>
                <c:pt idx="3318">
                  <c:v>3418</c:v>
                </c:pt>
                <c:pt idx="3319">
                  <c:v>3419</c:v>
                </c:pt>
                <c:pt idx="3320">
                  <c:v>3420</c:v>
                </c:pt>
                <c:pt idx="3321">
                  <c:v>3421</c:v>
                </c:pt>
                <c:pt idx="3322">
                  <c:v>3422</c:v>
                </c:pt>
                <c:pt idx="3323">
                  <c:v>3423</c:v>
                </c:pt>
                <c:pt idx="3324">
                  <c:v>3424</c:v>
                </c:pt>
                <c:pt idx="3325">
                  <c:v>3425</c:v>
                </c:pt>
                <c:pt idx="3326">
                  <c:v>3426</c:v>
                </c:pt>
                <c:pt idx="3327">
                  <c:v>3427</c:v>
                </c:pt>
                <c:pt idx="3328">
                  <c:v>3428</c:v>
                </c:pt>
                <c:pt idx="3329">
                  <c:v>3429</c:v>
                </c:pt>
                <c:pt idx="3330">
                  <c:v>3430</c:v>
                </c:pt>
                <c:pt idx="3331">
                  <c:v>3431</c:v>
                </c:pt>
                <c:pt idx="3332">
                  <c:v>3432</c:v>
                </c:pt>
                <c:pt idx="3333">
                  <c:v>3433</c:v>
                </c:pt>
                <c:pt idx="3334">
                  <c:v>3434</c:v>
                </c:pt>
                <c:pt idx="3335">
                  <c:v>3435</c:v>
                </c:pt>
                <c:pt idx="3336">
                  <c:v>3436</c:v>
                </c:pt>
                <c:pt idx="3337">
                  <c:v>3437</c:v>
                </c:pt>
                <c:pt idx="3338">
                  <c:v>3438</c:v>
                </c:pt>
                <c:pt idx="3339">
                  <c:v>3439</c:v>
                </c:pt>
                <c:pt idx="3340">
                  <c:v>3440</c:v>
                </c:pt>
                <c:pt idx="3341">
                  <c:v>3441</c:v>
                </c:pt>
                <c:pt idx="3342">
                  <c:v>3442</c:v>
                </c:pt>
                <c:pt idx="3343">
                  <c:v>3443</c:v>
                </c:pt>
                <c:pt idx="3344">
                  <c:v>3444</c:v>
                </c:pt>
                <c:pt idx="3345">
                  <c:v>3445</c:v>
                </c:pt>
                <c:pt idx="3346">
                  <c:v>3446</c:v>
                </c:pt>
                <c:pt idx="3347">
                  <c:v>3447</c:v>
                </c:pt>
                <c:pt idx="3348">
                  <c:v>3448</c:v>
                </c:pt>
                <c:pt idx="3349">
                  <c:v>3449</c:v>
                </c:pt>
                <c:pt idx="3350">
                  <c:v>3450</c:v>
                </c:pt>
                <c:pt idx="3351">
                  <c:v>3451</c:v>
                </c:pt>
                <c:pt idx="3352">
                  <c:v>3452</c:v>
                </c:pt>
                <c:pt idx="3353">
                  <c:v>3453</c:v>
                </c:pt>
                <c:pt idx="3354">
                  <c:v>3454</c:v>
                </c:pt>
                <c:pt idx="3355">
                  <c:v>3455</c:v>
                </c:pt>
                <c:pt idx="3356">
                  <c:v>3456</c:v>
                </c:pt>
                <c:pt idx="3357">
                  <c:v>3457</c:v>
                </c:pt>
                <c:pt idx="3358">
                  <c:v>3458</c:v>
                </c:pt>
                <c:pt idx="3359">
                  <c:v>3459</c:v>
                </c:pt>
                <c:pt idx="3360">
                  <c:v>3460</c:v>
                </c:pt>
                <c:pt idx="3361">
                  <c:v>3461</c:v>
                </c:pt>
                <c:pt idx="3362">
                  <c:v>3462</c:v>
                </c:pt>
                <c:pt idx="3363">
                  <c:v>3463</c:v>
                </c:pt>
                <c:pt idx="3364">
                  <c:v>3464</c:v>
                </c:pt>
                <c:pt idx="3365">
                  <c:v>3465</c:v>
                </c:pt>
                <c:pt idx="3366">
                  <c:v>3466</c:v>
                </c:pt>
                <c:pt idx="3367">
                  <c:v>3467</c:v>
                </c:pt>
                <c:pt idx="3368">
                  <c:v>3468</c:v>
                </c:pt>
                <c:pt idx="3369">
                  <c:v>3469</c:v>
                </c:pt>
                <c:pt idx="3370">
                  <c:v>3470</c:v>
                </c:pt>
                <c:pt idx="3371">
                  <c:v>3471</c:v>
                </c:pt>
                <c:pt idx="3372">
                  <c:v>3472</c:v>
                </c:pt>
                <c:pt idx="3373">
                  <c:v>3473</c:v>
                </c:pt>
                <c:pt idx="3374">
                  <c:v>3474</c:v>
                </c:pt>
                <c:pt idx="3375">
                  <c:v>3475</c:v>
                </c:pt>
                <c:pt idx="3376">
                  <c:v>3476</c:v>
                </c:pt>
                <c:pt idx="3377">
                  <c:v>3477</c:v>
                </c:pt>
                <c:pt idx="3378">
                  <c:v>3478</c:v>
                </c:pt>
                <c:pt idx="3379">
                  <c:v>3479</c:v>
                </c:pt>
                <c:pt idx="3380">
                  <c:v>3480</c:v>
                </c:pt>
                <c:pt idx="3381">
                  <c:v>3481</c:v>
                </c:pt>
                <c:pt idx="3382">
                  <c:v>3482</c:v>
                </c:pt>
                <c:pt idx="3383">
                  <c:v>3483</c:v>
                </c:pt>
                <c:pt idx="3384">
                  <c:v>3484</c:v>
                </c:pt>
                <c:pt idx="3385">
                  <c:v>3485</c:v>
                </c:pt>
                <c:pt idx="3386">
                  <c:v>3486</c:v>
                </c:pt>
                <c:pt idx="3387">
                  <c:v>3487</c:v>
                </c:pt>
                <c:pt idx="3388">
                  <c:v>3488</c:v>
                </c:pt>
                <c:pt idx="3389">
                  <c:v>3489</c:v>
                </c:pt>
                <c:pt idx="3390">
                  <c:v>3490</c:v>
                </c:pt>
                <c:pt idx="3391">
                  <c:v>3491</c:v>
                </c:pt>
                <c:pt idx="3392">
                  <c:v>3492</c:v>
                </c:pt>
                <c:pt idx="3393">
                  <c:v>3493</c:v>
                </c:pt>
                <c:pt idx="3394">
                  <c:v>3494</c:v>
                </c:pt>
                <c:pt idx="3395">
                  <c:v>3495</c:v>
                </c:pt>
                <c:pt idx="3396">
                  <c:v>3496</c:v>
                </c:pt>
                <c:pt idx="3397">
                  <c:v>3497</c:v>
                </c:pt>
                <c:pt idx="3398">
                  <c:v>3498</c:v>
                </c:pt>
                <c:pt idx="3399">
                  <c:v>3499</c:v>
                </c:pt>
                <c:pt idx="3400">
                  <c:v>3500</c:v>
                </c:pt>
                <c:pt idx="3401">
                  <c:v>3501</c:v>
                </c:pt>
                <c:pt idx="3402">
                  <c:v>3502</c:v>
                </c:pt>
                <c:pt idx="3403">
                  <c:v>3503</c:v>
                </c:pt>
                <c:pt idx="3404">
                  <c:v>3504</c:v>
                </c:pt>
                <c:pt idx="3405">
                  <c:v>3505</c:v>
                </c:pt>
                <c:pt idx="3406">
                  <c:v>3506</c:v>
                </c:pt>
                <c:pt idx="3407">
                  <c:v>3507</c:v>
                </c:pt>
                <c:pt idx="3408">
                  <c:v>3508</c:v>
                </c:pt>
                <c:pt idx="3409">
                  <c:v>3509</c:v>
                </c:pt>
                <c:pt idx="3410">
                  <c:v>3510</c:v>
                </c:pt>
                <c:pt idx="3411">
                  <c:v>3511</c:v>
                </c:pt>
                <c:pt idx="3412">
                  <c:v>3512</c:v>
                </c:pt>
                <c:pt idx="3413">
                  <c:v>3513</c:v>
                </c:pt>
                <c:pt idx="3414">
                  <c:v>3514</c:v>
                </c:pt>
                <c:pt idx="3415">
                  <c:v>3515</c:v>
                </c:pt>
                <c:pt idx="3416">
                  <c:v>3516</c:v>
                </c:pt>
                <c:pt idx="3417">
                  <c:v>3517</c:v>
                </c:pt>
                <c:pt idx="3418">
                  <c:v>3518</c:v>
                </c:pt>
                <c:pt idx="3419">
                  <c:v>3519</c:v>
                </c:pt>
                <c:pt idx="3420">
                  <c:v>3520</c:v>
                </c:pt>
                <c:pt idx="3421">
                  <c:v>3521</c:v>
                </c:pt>
                <c:pt idx="3422">
                  <c:v>3522</c:v>
                </c:pt>
                <c:pt idx="3423">
                  <c:v>3523</c:v>
                </c:pt>
                <c:pt idx="3424">
                  <c:v>3524</c:v>
                </c:pt>
                <c:pt idx="3425">
                  <c:v>3525</c:v>
                </c:pt>
                <c:pt idx="3426">
                  <c:v>3526</c:v>
                </c:pt>
                <c:pt idx="3427">
                  <c:v>3527</c:v>
                </c:pt>
                <c:pt idx="3428">
                  <c:v>3528</c:v>
                </c:pt>
                <c:pt idx="3429">
                  <c:v>3529</c:v>
                </c:pt>
                <c:pt idx="3430">
                  <c:v>3530</c:v>
                </c:pt>
                <c:pt idx="3431">
                  <c:v>3531</c:v>
                </c:pt>
                <c:pt idx="3432">
                  <c:v>3532</c:v>
                </c:pt>
                <c:pt idx="3433">
                  <c:v>3533</c:v>
                </c:pt>
                <c:pt idx="3434">
                  <c:v>3534</c:v>
                </c:pt>
                <c:pt idx="3435">
                  <c:v>3535</c:v>
                </c:pt>
                <c:pt idx="3436">
                  <c:v>3536</c:v>
                </c:pt>
                <c:pt idx="3437">
                  <c:v>3537</c:v>
                </c:pt>
                <c:pt idx="3438">
                  <c:v>3538</c:v>
                </c:pt>
                <c:pt idx="3439">
                  <c:v>3539</c:v>
                </c:pt>
                <c:pt idx="3440">
                  <c:v>3540</c:v>
                </c:pt>
                <c:pt idx="3441">
                  <c:v>3541</c:v>
                </c:pt>
                <c:pt idx="3442">
                  <c:v>3542</c:v>
                </c:pt>
                <c:pt idx="3443">
                  <c:v>3543</c:v>
                </c:pt>
                <c:pt idx="3444">
                  <c:v>3544</c:v>
                </c:pt>
                <c:pt idx="3445">
                  <c:v>3545</c:v>
                </c:pt>
                <c:pt idx="3446">
                  <c:v>3546</c:v>
                </c:pt>
                <c:pt idx="3447">
                  <c:v>3547</c:v>
                </c:pt>
                <c:pt idx="3448">
                  <c:v>3548</c:v>
                </c:pt>
                <c:pt idx="3449">
                  <c:v>3549</c:v>
                </c:pt>
                <c:pt idx="3450">
                  <c:v>3550</c:v>
                </c:pt>
                <c:pt idx="3451">
                  <c:v>3551</c:v>
                </c:pt>
                <c:pt idx="3452">
                  <c:v>3552</c:v>
                </c:pt>
                <c:pt idx="3453">
                  <c:v>3553</c:v>
                </c:pt>
                <c:pt idx="3454">
                  <c:v>3554</c:v>
                </c:pt>
                <c:pt idx="3455">
                  <c:v>3555</c:v>
                </c:pt>
                <c:pt idx="3456">
                  <c:v>3556</c:v>
                </c:pt>
                <c:pt idx="3457">
                  <c:v>3557</c:v>
                </c:pt>
                <c:pt idx="3458">
                  <c:v>3558</c:v>
                </c:pt>
                <c:pt idx="3459">
                  <c:v>3559</c:v>
                </c:pt>
                <c:pt idx="3460">
                  <c:v>3560</c:v>
                </c:pt>
                <c:pt idx="3461">
                  <c:v>3561</c:v>
                </c:pt>
                <c:pt idx="3462">
                  <c:v>3562</c:v>
                </c:pt>
                <c:pt idx="3463">
                  <c:v>3563</c:v>
                </c:pt>
                <c:pt idx="3464">
                  <c:v>3564</c:v>
                </c:pt>
                <c:pt idx="3465">
                  <c:v>3565</c:v>
                </c:pt>
                <c:pt idx="3466">
                  <c:v>3566</c:v>
                </c:pt>
                <c:pt idx="3467">
                  <c:v>3567</c:v>
                </c:pt>
                <c:pt idx="3468">
                  <c:v>3568</c:v>
                </c:pt>
                <c:pt idx="3469">
                  <c:v>3569</c:v>
                </c:pt>
                <c:pt idx="3470">
                  <c:v>3570</c:v>
                </c:pt>
                <c:pt idx="3471">
                  <c:v>3571</c:v>
                </c:pt>
                <c:pt idx="3472">
                  <c:v>3572</c:v>
                </c:pt>
                <c:pt idx="3473">
                  <c:v>3573</c:v>
                </c:pt>
                <c:pt idx="3474">
                  <c:v>3574</c:v>
                </c:pt>
                <c:pt idx="3475">
                  <c:v>3575</c:v>
                </c:pt>
                <c:pt idx="3476">
                  <c:v>3576</c:v>
                </c:pt>
                <c:pt idx="3477">
                  <c:v>3577</c:v>
                </c:pt>
                <c:pt idx="3478">
                  <c:v>3578</c:v>
                </c:pt>
                <c:pt idx="3479">
                  <c:v>3579</c:v>
                </c:pt>
                <c:pt idx="3480">
                  <c:v>3580</c:v>
                </c:pt>
                <c:pt idx="3481">
                  <c:v>3581</c:v>
                </c:pt>
                <c:pt idx="3482">
                  <c:v>3582</c:v>
                </c:pt>
                <c:pt idx="3483">
                  <c:v>3583</c:v>
                </c:pt>
                <c:pt idx="3484">
                  <c:v>3584</c:v>
                </c:pt>
                <c:pt idx="3485">
                  <c:v>3585</c:v>
                </c:pt>
                <c:pt idx="3486">
                  <c:v>3586</c:v>
                </c:pt>
                <c:pt idx="3487">
                  <c:v>3587</c:v>
                </c:pt>
                <c:pt idx="3488">
                  <c:v>3588</c:v>
                </c:pt>
                <c:pt idx="3489">
                  <c:v>3589</c:v>
                </c:pt>
                <c:pt idx="3490">
                  <c:v>3590</c:v>
                </c:pt>
                <c:pt idx="3491">
                  <c:v>3591</c:v>
                </c:pt>
                <c:pt idx="3492">
                  <c:v>3592</c:v>
                </c:pt>
                <c:pt idx="3493">
                  <c:v>3593</c:v>
                </c:pt>
                <c:pt idx="3494">
                  <c:v>3594</c:v>
                </c:pt>
                <c:pt idx="3495">
                  <c:v>3595</c:v>
                </c:pt>
                <c:pt idx="3496">
                  <c:v>3596</c:v>
                </c:pt>
                <c:pt idx="3497">
                  <c:v>3597</c:v>
                </c:pt>
                <c:pt idx="3498">
                  <c:v>3598</c:v>
                </c:pt>
                <c:pt idx="3499">
                  <c:v>3599</c:v>
                </c:pt>
                <c:pt idx="3500">
                  <c:v>3600</c:v>
                </c:pt>
                <c:pt idx="3501">
                  <c:v>3601</c:v>
                </c:pt>
                <c:pt idx="3502">
                  <c:v>3602</c:v>
                </c:pt>
                <c:pt idx="3503">
                  <c:v>3603</c:v>
                </c:pt>
                <c:pt idx="3504">
                  <c:v>3604</c:v>
                </c:pt>
                <c:pt idx="3505">
                  <c:v>3605</c:v>
                </c:pt>
                <c:pt idx="3506">
                  <c:v>3606</c:v>
                </c:pt>
                <c:pt idx="3507">
                  <c:v>3607</c:v>
                </c:pt>
                <c:pt idx="3508">
                  <c:v>3608</c:v>
                </c:pt>
                <c:pt idx="3509">
                  <c:v>3609</c:v>
                </c:pt>
                <c:pt idx="3510">
                  <c:v>3610</c:v>
                </c:pt>
                <c:pt idx="3511">
                  <c:v>3611</c:v>
                </c:pt>
                <c:pt idx="3512">
                  <c:v>3612</c:v>
                </c:pt>
                <c:pt idx="3513">
                  <c:v>3613</c:v>
                </c:pt>
                <c:pt idx="3514">
                  <c:v>3614</c:v>
                </c:pt>
                <c:pt idx="3515">
                  <c:v>3615</c:v>
                </c:pt>
                <c:pt idx="3516">
                  <c:v>3616</c:v>
                </c:pt>
                <c:pt idx="3517">
                  <c:v>3617</c:v>
                </c:pt>
                <c:pt idx="3518">
                  <c:v>3618</c:v>
                </c:pt>
                <c:pt idx="3519">
                  <c:v>3619</c:v>
                </c:pt>
                <c:pt idx="3520">
                  <c:v>3620</c:v>
                </c:pt>
                <c:pt idx="3521">
                  <c:v>3621</c:v>
                </c:pt>
                <c:pt idx="3522">
                  <c:v>3622</c:v>
                </c:pt>
                <c:pt idx="3523">
                  <c:v>3623</c:v>
                </c:pt>
                <c:pt idx="3524">
                  <c:v>3624</c:v>
                </c:pt>
                <c:pt idx="3525">
                  <c:v>3625</c:v>
                </c:pt>
                <c:pt idx="3526">
                  <c:v>3626</c:v>
                </c:pt>
                <c:pt idx="3527">
                  <c:v>3627</c:v>
                </c:pt>
                <c:pt idx="3528">
                  <c:v>3628</c:v>
                </c:pt>
                <c:pt idx="3529">
                  <c:v>3629</c:v>
                </c:pt>
                <c:pt idx="3530">
                  <c:v>3630</c:v>
                </c:pt>
                <c:pt idx="3531">
                  <c:v>3631</c:v>
                </c:pt>
                <c:pt idx="3532">
                  <c:v>3632</c:v>
                </c:pt>
                <c:pt idx="3533">
                  <c:v>3633</c:v>
                </c:pt>
                <c:pt idx="3534">
                  <c:v>3634</c:v>
                </c:pt>
                <c:pt idx="3535">
                  <c:v>3635</c:v>
                </c:pt>
                <c:pt idx="3536">
                  <c:v>3636</c:v>
                </c:pt>
                <c:pt idx="3537">
                  <c:v>3637</c:v>
                </c:pt>
                <c:pt idx="3538">
                  <c:v>3638</c:v>
                </c:pt>
                <c:pt idx="3539">
                  <c:v>3639</c:v>
                </c:pt>
                <c:pt idx="3540">
                  <c:v>3640</c:v>
                </c:pt>
                <c:pt idx="3541">
                  <c:v>3641</c:v>
                </c:pt>
                <c:pt idx="3542">
                  <c:v>3642</c:v>
                </c:pt>
                <c:pt idx="3543">
                  <c:v>3643</c:v>
                </c:pt>
                <c:pt idx="3544">
                  <c:v>3644</c:v>
                </c:pt>
                <c:pt idx="3545">
                  <c:v>3645</c:v>
                </c:pt>
                <c:pt idx="3546">
                  <c:v>3646</c:v>
                </c:pt>
                <c:pt idx="3547">
                  <c:v>3647</c:v>
                </c:pt>
                <c:pt idx="3548">
                  <c:v>3648</c:v>
                </c:pt>
                <c:pt idx="3549">
                  <c:v>3649</c:v>
                </c:pt>
                <c:pt idx="3550">
                  <c:v>3650</c:v>
                </c:pt>
                <c:pt idx="3551">
                  <c:v>3651</c:v>
                </c:pt>
                <c:pt idx="3552">
                  <c:v>3652</c:v>
                </c:pt>
                <c:pt idx="3553">
                  <c:v>3653</c:v>
                </c:pt>
                <c:pt idx="3554">
                  <c:v>3654</c:v>
                </c:pt>
                <c:pt idx="3555">
                  <c:v>3655</c:v>
                </c:pt>
                <c:pt idx="3556">
                  <c:v>3656</c:v>
                </c:pt>
                <c:pt idx="3557">
                  <c:v>3657</c:v>
                </c:pt>
                <c:pt idx="3558">
                  <c:v>3658</c:v>
                </c:pt>
                <c:pt idx="3559">
                  <c:v>3659</c:v>
                </c:pt>
                <c:pt idx="3560">
                  <c:v>3660</c:v>
                </c:pt>
                <c:pt idx="3561">
                  <c:v>3661</c:v>
                </c:pt>
                <c:pt idx="3562">
                  <c:v>3662</c:v>
                </c:pt>
                <c:pt idx="3563">
                  <c:v>3663</c:v>
                </c:pt>
                <c:pt idx="3564">
                  <c:v>3664</c:v>
                </c:pt>
                <c:pt idx="3565">
                  <c:v>3665</c:v>
                </c:pt>
                <c:pt idx="3566">
                  <c:v>3666</c:v>
                </c:pt>
                <c:pt idx="3567">
                  <c:v>3667</c:v>
                </c:pt>
                <c:pt idx="3568">
                  <c:v>3668</c:v>
                </c:pt>
                <c:pt idx="3569">
                  <c:v>3669</c:v>
                </c:pt>
                <c:pt idx="3570">
                  <c:v>3670</c:v>
                </c:pt>
                <c:pt idx="3571">
                  <c:v>3671</c:v>
                </c:pt>
                <c:pt idx="3572">
                  <c:v>3672</c:v>
                </c:pt>
                <c:pt idx="3573">
                  <c:v>3673</c:v>
                </c:pt>
                <c:pt idx="3574">
                  <c:v>3674</c:v>
                </c:pt>
                <c:pt idx="3575">
                  <c:v>3675</c:v>
                </c:pt>
                <c:pt idx="3576">
                  <c:v>3676</c:v>
                </c:pt>
                <c:pt idx="3577">
                  <c:v>3677</c:v>
                </c:pt>
                <c:pt idx="3578">
                  <c:v>3678</c:v>
                </c:pt>
                <c:pt idx="3579">
                  <c:v>3679</c:v>
                </c:pt>
                <c:pt idx="3580">
                  <c:v>3680</c:v>
                </c:pt>
                <c:pt idx="3581">
                  <c:v>3681</c:v>
                </c:pt>
                <c:pt idx="3582">
                  <c:v>3682</c:v>
                </c:pt>
                <c:pt idx="3583">
                  <c:v>3683</c:v>
                </c:pt>
                <c:pt idx="3584">
                  <c:v>3684</c:v>
                </c:pt>
                <c:pt idx="3585">
                  <c:v>3685</c:v>
                </c:pt>
                <c:pt idx="3586">
                  <c:v>3686</c:v>
                </c:pt>
                <c:pt idx="3587">
                  <c:v>3687</c:v>
                </c:pt>
                <c:pt idx="3588">
                  <c:v>3688</c:v>
                </c:pt>
                <c:pt idx="3589">
                  <c:v>3689</c:v>
                </c:pt>
                <c:pt idx="3590">
                  <c:v>3690</c:v>
                </c:pt>
                <c:pt idx="3591">
                  <c:v>3691</c:v>
                </c:pt>
                <c:pt idx="3592">
                  <c:v>3692</c:v>
                </c:pt>
                <c:pt idx="3593">
                  <c:v>3693</c:v>
                </c:pt>
                <c:pt idx="3594">
                  <c:v>3694</c:v>
                </c:pt>
                <c:pt idx="3595">
                  <c:v>3695</c:v>
                </c:pt>
                <c:pt idx="3596">
                  <c:v>3696</c:v>
                </c:pt>
                <c:pt idx="3597">
                  <c:v>3697</c:v>
                </c:pt>
                <c:pt idx="3598">
                  <c:v>3698</c:v>
                </c:pt>
                <c:pt idx="3599">
                  <c:v>3699</c:v>
                </c:pt>
                <c:pt idx="3600">
                  <c:v>3700</c:v>
                </c:pt>
                <c:pt idx="3601">
                  <c:v>3701</c:v>
                </c:pt>
                <c:pt idx="3602">
                  <c:v>3702</c:v>
                </c:pt>
                <c:pt idx="3603">
                  <c:v>3703</c:v>
                </c:pt>
                <c:pt idx="3604">
                  <c:v>3704</c:v>
                </c:pt>
                <c:pt idx="3605">
                  <c:v>3705</c:v>
                </c:pt>
                <c:pt idx="3606">
                  <c:v>3706</c:v>
                </c:pt>
                <c:pt idx="3607">
                  <c:v>3707</c:v>
                </c:pt>
                <c:pt idx="3608">
                  <c:v>3708</c:v>
                </c:pt>
                <c:pt idx="3609">
                  <c:v>3709</c:v>
                </c:pt>
                <c:pt idx="3610">
                  <c:v>3710</c:v>
                </c:pt>
                <c:pt idx="3611">
                  <c:v>3711</c:v>
                </c:pt>
                <c:pt idx="3612">
                  <c:v>3712</c:v>
                </c:pt>
                <c:pt idx="3613">
                  <c:v>3713</c:v>
                </c:pt>
                <c:pt idx="3614">
                  <c:v>3714</c:v>
                </c:pt>
                <c:pt idx="3615">
                  <c:v>3715</c:v>
                </c:pt>
                <c:pt idx="3616">
                  <c:v>3716</c:v>
                </c:pt>
                <c:pt idx="3617">
                  <c:v>3717</c:v>
                </c:pt>
                <c:pt idx="3618">
                  <c:v>3718</c:v>
                </c:pt>
                <c:pt idx="3619">
                  <c:v>3719</c:v>
                </c:pt>
                <c:pt idx="3620">
                  <c:v>3720</c:v>
                </c:pt>
                <c:pt idx="3621">
                  <c:v>3721</c:v>
                </c:pt>
                <c:pt idx="3622">
                  <c:v>3722</c:v>
                </c:pt>
                <c:pt idx="3623">
                  <c:v>3723</c:v>
                </c:pt>
                <c:pt idx="3624">
                  <c:v>3724</c:v>
                </c:pt>
                <c:pt idx="3625">
                  <c:v>3725</c:v>
                </c:pt>
                <c:pt idx="3626">
                  <c:v>3726</c:v>
                </c:pt>
                <c:pt idx="3627">
                  <c:v>3727</c:v>
                </c:pt>
                <c:pt idx="3628">
                  <c:v>3728</c:v>
                </c:pt>
                <c:pt idx="3629">
                  <c:v>3729</c:v>
                </c:pt>
                <c:pt idx="3630">
                  <c:v>3730</c:v>
                </c:pt>
                <c:pt idx="3631">
                  <c:v>3731</c:v>
                </c:pt>
                <c:pt idx="3632">
                  <c:v>3732</c:v>
                </c:pt>
                <c:pt idx="3633">
                  <c:v>3733</c:v>
                </c:pt>
                <c:pt idx="3634">
                  <c:v>3734</c:v>
                </c:pt>
                <c:pt idx="3635">
                  <c:v>3735</c:v>
                </c:pt>
                <c:pt idx="3636">
                  <c:v>3736</c:v>
                </c:pt>
                <c:pt idx="3637">
                  <c:v>3737</c:v>
                </c:pt>
                <c:pt idx="3638">
                  <c:v>3738</c:v>
                </c:pt>
                <c:pt idx="3639">
                  <c:v>3739</c:v>
                </c:pt>
                <c:pt idx="3640">
                  <c:v>3740</c:v>
                </c:pt>
                <c:pt idx="3641">
                  <c:v>3741</c:v>
                </c:pt>
                <c:pt idx="3642">
                  <c:v>3742</c:v>
                </c:pt>
                <c:pt idx="3643">
                  <c:v>3743</c:v>
                </c:pt>
                <c:pt idx="3644">
                  <c:v>3744</c:v>
                </c:pt>
                <c:pt idx="3645">
                  <c:v>3745</c:v>
                </c:pt>
                <c:pt idx="3646">
                  <c:v>3746</c:v>
                </c:pt>
                <c:pt idx="3647">
                  <c:v>3747</c:v>
                </c:pt>
                <c:pt idx="3648">
                  <c:v>3748</c:v>
                </c:pt>
                <c:pt idx="3649">
                  <c:v>3749</c:v>
                </c:pt>
                <c:pt idx="3650">
                  <c:v>3750</c:v>
                </c:pt>
                <c:pt idx="3651">
                  <c:v>3751</c:v>
                </c:pt>
                <c:pt idx="3652">
                  <c:v>3752</c:v>
                </c:pt>
                <c:pt idx="3653">
                  <c:v>3753</c:v>
                </c:pt>
                <c:pt idx="3654">
                  <c:v>3754</c:v>
                </c:pt>
                <c:pt idx="3655">
                  <c:v>3755</c:v>
                </c:pt>
                <c:pt idx="3656">
                  <c:v>3756</c:v>
                </c:pt>
                <c:pt idx="3657">
                  <c:v>3757</c:v>
                </c:pt>
                <c:pt idx="3658">
                  <c:v>3758</c:v>
                </c:pt>
                <c:pt idx="3659">
                  <c:v>3759</c:v>
                </c:pt>
                <c:pt idx="3660">
                  <c:v>3760</c:v>
                </c:pt>
                <c:pt idx="3661">
                  <c:v>3761</c:v>
                </c:pt>
                <c:pt idx="3662">
                  <c:v>3762</c:v>
                </c:pt>
                <c:pt idx="3663">
                  <c:v>3763</c:v>
                </c:pt>
                <c:pt idx="3664">
                  <c:v>3764</c:v>
                </c:pt>
                <c:pt idx="3665">
                  <c:v>3765</c:v>
                </c:pt>
                <c:pt idx="3666">
                  <c:v>3766</c:v>
                </c:pt>
                <c:pt idx="3667">
                  <c:v>3767</c:v>
                </c:pt>
                <c:pt idx="3668">
                  <c:v>3768</c:v>
                </c:pt>
                <c:pt idx="3669">
                  <c:v>3769</c:v>
                </c:pt>
                <c:pt idx="3670">
                  <c:v>3770</c:v>
                </c:pt>
                <c:pt idx="3671">
                  <c:v>3771</c:v>
                </c:pt>
                <c:pt idx="3672">
                  <c:v>3772</c:v>
                </c:pt>
                <c:pt idx="3673">
                  <c:v>3773</c:v>
                </c:pt>
                <c:pt idx="3674">
                  <c:v>3774</c:v>
                </c:pt>
                <c:pt idx="3675">
                  <c:v>3775</c:v>
                </c:pt>
                <c:pt idx="3676">
                  <c:v>3776</c:v>
                </c:pt>
                <c:pt idx="3677">
                  <c:v>3777</c:v>
                </c:pt>
                <c:pt idx="3678">
                  <c:v>3778</c:v>
                </c:pt>
                <c:pt idx="3679">
                  <c:v>3779</c:v>
                </c:pt>
                <c:pt idx="3680">
                  <c:v>3780</c:v>
                </c:pt>
                <c:pt idx="3681">
                  <c:v>3781</c:v>
                </c:pt>
                <c:pt idx="3682">
                  <c:v>3782</c:v>
                </c:pt>
                <c:pt idx="3683">
                  <c:v>3783</c:v>
                </c:pt>
                <c:pt idx="3684">
                  <c:v>3784</c:v>
                </c:pt>
                <c:pt idx="3685">
                  <c:v>3785</c:v>
                </c:pt>
                <c:pt idx="3686">
                  <c:v>3786</c:v>
                </c:pt>
                <c:pt idx="3687">
                  <c:v>3787</c:v>
                </c:pt>
                <c:pt idx="3688">
                  <c:v>3788</c:v>
                </c:pt>
                <c:pt idx="3689">
                  <c:v>3789</c:v>
                </c:pt>
                <c:pt idx="3690">
                  <c:v>3790</c:v>
                </c:pt>
                <c:pt idx="3691">
                  <c:v>3791</c:v>
                </c:pt>
                <c:pt idx="3692">
                  <c:v>3792</c:v>
                </c:pt>
                <c:pt idx="3693">
                  <c:v>3793</c:v>
                </c:pt>
                <c:pt idx="3694">
                  <c:v>3794</c:v>
                </c:pt>
                <c:pt idx="3695">
                  <c:v>3795</c:v>
                </c:pt>
                <c:pt idx="3696">
                  <c:v>3796</c:v>
                </c:pt>
                <c:pt idx="3697">
                  <c:v>3797</c:v>
                </c:pt>
                <c:pt idx="3698">
                  <c:v>3798</c:v>
                </c:pt>
                <c:pt idx="3699">
                  <c:v>3799</c:v>
                </c:pt>
                <c:pt idx="3700">
                  <c:v>3800</c:v>
                </c:pt>
                <c:pt idx="3701">
                  <c:v>3801</c:v>
                </c:pt>
                <c:pt idx="3702">
                  <c:v>3802</c:v>
                </c:pt>
                <c:pt idx="3703">
                  <c:v>3803</c:v>
                </c:pt>
                <c:pt idx="3704">
                  <c:v>3804</c:v>
                </c:pt>
                <c:pt idx="3705">
                  <c:v>3805</c:v>
                </c:pt>
                <c:pt idx="3706">
                  <c:v>3806</c:v>
                </c:pt>
                <c:pt idx="3707">
                  <c:v>3807</c:v>
                </c:pt>
                <c:pt idx="3708">
                  <c:v>3808</c:v>
                </c:pt>
                <c:pt idx="3709">
                  <c:v>3809</c:v>
                </c:pt>
                <c:pt idx="3710">
                  <c:v>3810</c:v>
                </c:pt>
                <c:pt idx="3711">
                  <c:v>3811</c:v>
                </c:pt>
                <c:pt idx="3712">
                  <c:v>3812</c:v>
                </c:pt>
                <c:pt idx="3713">
                  <c:v>3813</c:v>
                </c:pt>
                <c:pt idx="3714">
                  <c:v>3814</c:v>
                </c:pt>
                <c:pt idx="3715">
                  <c:v>3815</c:v>
                </c:pt>
                <c:pt idx="3716">
                  <c:v>3816</c:v>
                </c:pt>
                <c:pt idx="3717">
                  <c:v>3817</c:v>
                </c:pt>
                <c:pt idx="3718">
                  <c:v>3818</c:v>
                </c:pt>
                <c:pt idx="3719">
                  <c:v>3819</c:v>
                </c:pt>
                <c:pt idx="3720">
                  <c:v>3820</c:v>
                </c:pt>
                <c:pt idx="3721">
                  <c:v>3821</c:v>
                </c:pt>
                <c:pt idx="3722">
                  <c:v>3822</c:v>
                </c:pt>
                <c:pt idx="3723">
                  <c:v>3823</c:v>
                </c:pt>
                <c:pt idx="3724">
                  <c:v>3824</c:v>
                </c:pt>
                <c:pt idx="3725">
                  <c:v>3825</c:v>
                </c:pt>
                <c:pt idx="3726">
                  <c:v>3826</c:v>
                </c:pt>
                <c:pt idx="3727">
                  <c:v>3827</c:v>
                </c:pt>
                <c:pt idx="3728">
                  <c:v>3828</c:v>
                </c:pt>
                <c:pt idx="3729">
                  <c:v>3829</c:v>
                </c:pt>
                <c:pt idx="3730">
                  <c:v>3830</c:v>
                </c:pt>
                <c:pt idx="3731">
                  <c:v>3831</c:v>
                </c:pt>
                <c:pt idx="3732">
                  <c:v>3832</c:v>
                </c:pt>
                <c:pt idx="3733">
                  <c:v>3833</c:v>
                </c:pt>
                <c:pt idx="3734">
                  <c:v>3834</c:v>
                </c:pt>
                <c:pt idx="3735">
                  <c:v>3835</c:v>
                </c:pt>
                <c:pt idx="3736">
                  <c:v>3836</c:v>
                </c:pt>
                <c:pt idx="3737">
                  <c:v>3837</c:v>
                </c:pt>
                <c:pt idx="3738">
                  <c:v>3838</c:v>
                </c:pt>
                <c:pt idx="3739">
                  <c:v>3839</c:v>
                </c:pt>
                <c:pt idx="3740">
                  <c:v>3840</c:v>
                </c:pt>
                <c:pt idx="3741">
                  <c:v>3841</c:v>
                </c:pt>
                <c:pt idx="3742">
                  <c:v>3842</c:v>
                </c:pt>
                <c:pt idx="3743">
                  <c:v>3843</c:v>
                </c:pt>
                <c:pt idx="3744">
                  <c:v>3844</c:v>
                </c:pt>
                <c:pt idx="3745">
                  <c:v>3845</c:v>
                </c:pt>
                <c:pt idx="3746">
                  <c:v>3846</c:v>
                </c:pt>
                <c:pt idx="3747">
                  <c:v>3847</c:v>
                </c:pt>
                <c:pt idx="3748">
                  <c:v>3848</c:v>
                </c:pt>
                <c:pt idx="3749">
                  <c:v>3849</c:v>
                </c:pt>
                <c:pt idx="3750">
                  <c:v>3850</c:v>
                </c:pt>
                <c:pt idx="3751">
                  <c:v>3851</c:v>
                </c:pt>
                <c:pt idx="3752">
                  <c:v>3852</c:v>
                </c:pt>
                <c:pt idx="3753">
                  <c:v>3853</c:v>
                </c:pt>
                <c:pt idx="3754">
                  <c:v>3854</c:v>
                </c:pt>
                <c:pt idx="3755">
                  <c:v>3855</c:v>
                </c:pt>
                <c:pt idx="3756">
                  <c:v>3856</c:v>
                </c:pt>
                <c:pt idx="3757">
                  <c:v>3857</c:v>
                </c:pt>
                <c:pt idx="3758">
                  <c:v>3858</c:v>
                </c:pt>
                <c:pt idx="3759">
                  <c:v>3859</c:v>
                </c:pt>
                <c:pt idx="3760">
                  <c:v>3860</c:v>
                </c:pt>
                <c:pt idx="3761">
                  <c:v>3861</c:v>
                </c:pt>
                <c:pt idx="3762">
                  <c:v>3862</c:v>
                </c:pt>
                <c:pt idx="3763">
                  <c:v>3863</c:v>
                </c:pt>
                <c:pt idx="3764">
                  <c:v>3864</c:v>
                </c:pt>
                <c:pt idx="3765">
                  <c:v>3865</c:v>
                </c:pt>
                <c:pt idx="3766">
                  <c:v>3866</c:v>
                </c:pt>
                <c:pt idx="3767">
                  <c:v>3867</c:v>
                </c:pt>
                <c:pt idx="3768">
                  <c:v>3868</c:v>
                </c:pt>
                <c:pt idx="3769">
                  <c:v>3869</c:v>
                </c:pt>
                <c:pt idx="3770">
                  <c:v>3870</c:v>
                </c:pt>
                <c:pt idx="3771">
                  <c:v>3871</c:v>
                </c:pt>
                <c:pt idx="3772">
                  <c:v>3872</c:v>
                </c:pt>
                <c:pt idx="3773">
                  <c:v>3873</c:v>
                </c:pt>
                <c:pt idx="3774">
                  <c:v>3874</c:v>
                </c:pt>
                <c:pt idx="3775">
                  <c:v>3875</c:v>
                </c:pt>
                <c:pt idx="3776">
                  <c:v>3876</c:v>
                </c:pt>
                <c:pt idx="3777">
                  <c:v>3877</c:v>
                </c:pt>
                <c:pt idx="3778">
                  <c:v>3878</c:v>
                </c:pt>
                <c:pt idx="3779">
                  <c:v>3879</c:v>
                </c:pt>
                <c:pt idx="3780">
                  <c:v>3880</c:v>
                </c:pt>
                <c:pt idx="3781">
                  <c:v>3881</c:v>
                </c:pt>
                <c:pt idx="3782">
                  <c:v>3882</c:v>
                </c:pt>
                <c:pt idx="3783">
                  <c:v>3883</c:v>
                </c:pt>
                <c:pt idx="3784">
                  <c:v>3884</c:v>
                </c:pt>
                <c:pt idx="3785">
                  <c:v>3885</c:v>
                </c:pt>
                <c:pt idx="3786">
                  <c:v>3886</c:v>
                </c:pt>
                <c:pt idx="3787">
                  <c:v>3887</c:v>
                </c:pt>
                <c:pt idx="3788">
                  <c:v>3888</c:v>
                </c:pt>
                <c:pt idx="3789">
                  <c:v>3889</c:v>
                </c:pt>
                <c:pt idx="3790">
                  <c:v>3890</c:v>
                </c:pt>
                <c:pt idx="3791">
                  <c:v>3891</c:v>
                </c:pt>
                <c:pt idx="3792">
                  <c:v>3892</c:v>
                </c:pt>
                <c:pt idx="3793">
                  <c:v>3893</c:v>
                </c:pt>
                <c:pt idx="3794">
                  <c:v>3894</c:v>
                </c:pt>
                <c:pt idx="3795">
                  <c:v>3895</c:v>
                </c:pt>
                <c:pt idx="3796">
                  <c:v>3896</c:v>
                </c:pt>
                <c:pt idx="3797">
                  <c:v>3897</c:v>
                </c:pt>
                <c:pt idx="3798">
                  <c:v>3898</c:v>
                </c:pt>
                <c:pt idx="3799">
                  <c:v>3899</c:v>
                </c:pt>
                <c:pt idx="3800">
                  <c:v>3900</c:v>
                </c:pt>
                <c:pt idx="3801">
                  <c:v>3901</c:v>
                </c:pt>
                <c:pt idx="3802">
                  <c:v>3902</c:v>
                </c:pt>
                <c:pt idx="3803">
                  <c:v>3903</c:v>
                </c:pt>
                <c:pt idx="3804">
                  <c:v>3904</c:v>
                </c:pt>
                <c:pt idx="3805">
                  <c:v>3905</c:v>
                </c:pt>
                <c:pt idx="3806">
                  <c:v>3906</c:v>
                </c:pt>
                <c:pt idx="3807">
                  <c:v>3907</c:v>
                </c:pt>
                <c:pt idx="3808">
                  <c:v>3908</c:v>
                </c:pt>
                <c:pt idx="3809">
                  <c:v>3909</c:v>
                </c:pt>
                <c:pt idx="3810">
                  <c:v>3910</c:v>
                </c:pt>
                <c:pt idx="3811">
                  <c:v>3911</c:v>
                </c:pt>
                <c:pt idx="3812">
                  <c:v>3912</c:v>
                </c:pt>
                <c:pt idx="3813">
                  <c:v>3913</c:v>
                </c:pt>
                <c:pt idx="3814">
                  <c:v>3914</c:v>
                </c:pt>
                <c:pt idx="3815">
                  <c:v>3915</c:v>
                </c:pt>
                <c:pt idx="3816">
                  <c:v>3916</c:v>
                </c:pt>
                <c:pt idx="3817">
                  <c:v>3917</c:v>
                </c:pt>
                <c:pt idx="3818">
                  <c:v>3918</c:v>
                </c:pt>
                <c:pt idx="3819">
                  <c:v>3919</c:v>
                </c:pt>
                <c:pt idx="3820">
                  <c:v>3920</c:v>
                </c:pt>
                <c:pt idx="3821">
                  <c:v>3921</c:v>
                </c:pt>
                <c:pt idx="3822">
                  <c:v>3922</c:v>
                </c:pt>
                <c:pt idx="3823">
                  <c:v>3923</c:v>
                </c:pt>
                <c:pt idx="3824">
                  <c:v>3924</c:v>
                </c:pt>
                <c:pt idx="3825">
                  <c:v>3925</c:v>
                </c:pt>
                <c:pt idx="3826">
                  <c:v>3926</c:v>
                </c:pt>
                <c:pt idx="3827">
                  <c:v>3927</c:v>
                </c:pt>
                <c:pt idx="3828">
                  <c:v>3928</c:v>
                </c:pt>
                <c:pt idx="3829">
                  <c:v>3929</c:v>
                </c:pt>
                <c:pt idx="3830">
                  <c:v>3930</c:v>
                </c:pt>
                <c:pt idx="3831">
                  <c:v>3931</c:v>
                </c:pt>
                <c:pt idx="3832">
                  <c:v>3932</c:v>
                </c:pt>
                <c:pt idx="3833">
                  <c:v>3933</c:v>
                </c:pt>
                <c:pt idx="3834">
                  <c:v>3934</c:v>
                </c:pt>
                <c:pt idx="3835">
                  <c:v>3935</c:v>
                </c:pt>
                <c:pt idx="3836">
                  <c:v>3936</c:v>
                </c:pt>
                <c:pt idx="3837">
                  <c:v>3937</c:v>
                </c:pt>
                <c:pt idx="3838">
                  <c:v>3938</c:v>
                </c:pt>
                <c:pt idx="3839">
                  <c:v>3939</c:v>
                </c:pt>
                <c:pt idx="3840">
                  <c:v>3940</c:v>
                </c:pt>
                <c:pt idx="3841">
                  <c:v>3941</c:v>
                </c:pt>
                <c:pt idx="3842">
                  <c:v>3942</c:v>
                </c:pt>
                <c:pt idx="3843">
                  <c:v>3943</c:v>
                </c:pt>
                <c:pt idx="3844">
                  <c:v>3944</c:v>
                </c:pt>
                <c:pt idx="3845">
                  <c:v>3945</c:v>
                </c:pt>
                <c:pt idx="3846">
                  <c:v>3946</c:v>
                </c:pt>
                <c:pt idx="3847">
                  <c:v>3947</c:v>
                </c:pt>
                <c:pt idx="3848">
                  <c:v>3948</c:v>
                </c:pt>
                <c:pt idx="3849">
                  <c:v>3949</c:v>
                </c:pt>
                <c:pt idx="3850">
                  <c:v>3950</c:v>
                </c:pt>
                <c:pt idx="3851">
                  <c:v>3951</c:v>
                </c:pt>
                <c:pt idx="3852">
                  <c:v>3952</c:v>
                </c:pt>
                <c:pt idx="3853">
                  <c:v>3953</c:v>
                </c:pt>
                <c:pt idx="3854">
                  <c:v>3954</c:v>
                </c:pt>
                <c:pt idx="3855">
                  <c:v>3955</c:v>
                </c:pt>
                <c:pt idx="3856">
                  <c:v>3956</c:v>
                </c:pt>
                <c:pt idx="3857">
                  <c:v>3957</c:v>
                </c:pt>
                <c:pt idx="3858">
                  <c:v>3958</c:v>
                </c:pt>
                <c:pt idx="3859">
                  <c:v>3959</c:v>
                </c:pt>
                <c:pt idx="3860">
                  <c:v>3960</c:v>
                </c:pt>
                <c:pt idx="3861">
                  <c:v>3961</c:v>
                </c:pt>
                <c:pt idx="3862">
                  <c:v>3962</c:v>
                </c:pt>
                <c:pt idx="3863">
                  <c:v>3963</c:v>
                </c:pt>
                <c:pt idx="3864">
                  <c:v>3964</c:v>
                </c:pt>
                <c:pt idx="3865">
                  <c:v>3965</c:v>
                </c:pt>
                <c:pt idx="3866">
                  <c:v>3966</c:v>
                </c:pt>
                <c:pt idx="3867">
                  <c:v>3967</c:v>
                </c:pt>
                <c:pt idx="3868">
                  <c:v>3968</c:v>
                </c:pt>
                <c:pt idx="3869">
                  <c:v>3969</c:v>
                </c:pt>
                <c:pt idx="3870">
                  <c:v>3970</c:v>
                </c:pt>
                <c:pt idx="3871">
                  <c:v>3971</c:v>
                </c:pt>
                <c:pt idx="3872">
                  <c:v>3972</c:v>
                </c:pt>
                <c:pt idx="3873">
                  <c:v>3973</c:v>
                </c:pt>
                <c:pt idx="3874">
                  <c:v>3974</c:v>
                </c:pt>
                <c:pt idx="3875">
                  <c:v>3975</c:v>
                </c:pt>
                <c:pt idx="3876">
                  <c:v>3976</c:v>
                </c:pt>
                <c:pt idx="3877">
                  <c:v>3977</c:v>
                </c:pt>
                <c:pt idx="3878">
                  <c:v>3978</c:v>
                </c:pt>
                <c:pt idx="3879">
                  <c:v>3979</c:v>
                </c:pt>
                <c:pt idx="3880">
                  <c:v>3980</c:v>
                </c:pt>
                <c:pt idx="3881">
                  <c:v>3981</c:v>
                </c:pt>
                <c:pt idx="3882">
                  <c:v>3982</c:v>
                </c:pt>
                <c:pt idx="3883">
                  <c:v>3983</c:v>
                </c:pt>
                <c:pt idx="3884">
                  <c:v>3984</c:v>
                </c:pt>
                <c:pt idx="3885">
                  <c:v>3985</c:v>
                </c:pt>
                <c:pt idx="3886">
                  <c:v>3986</c:v>
                </c:pt>
                <c:pt idx="3887">
                  <c:v>3987</c:v>
                </c:pt>
                <c:pt idx="3888">
                  <c:v>3988</c:v>
                </c:pt>
                <c:pt idx="3889">
                  <c:v>3989</c:v>
                </c:pt>
                <c:pt idx="3890">
                  <c:v>3990</c:v>
                </c:pt>
                <c:pt idx="3891">
                  <c:v>3991</c:v>
                </c:pt>
                <c:pt idx="3892">
                  <c:v>3992</c:v>
                </c:pt>
                <c:pt idx="3893">
                  <c:v>3993</c:v>
                </c:pt>
                <c:pt idx="3894">
                  <c:v>3994</c:v>
                </c:pt>
                <c:pt idx="3895">
                  <c:v>3995</c:v>
                </c:pt>
                <c:pt idx="3896">
                  <c:v>3996</c:v>
                </c:pt>
                <c:pt idx="3897">
                  <c:v>3997</c:v>
                </c:pt>
                <c:pt idx="3898">
                  <c:v>3998</c:v>
                </c:pt>
                <c:pt idx="3899">
                  <c:v>3999</c:v>
                </c:pt>
              </c:numCache>
            </c:numRef>
          </c:xVal>
          <c:yVal>
            <c:numRef>
              <c:f>Sheet1!$C$1:$C$3900</c:f>
              <c:numCache>
                <c:formatCode>General</c:formatCode>
                <c:ptCount val="3900"/>
                <c:pt idx="0">
                  <c:v>0.55800000000000005</c:v>
                </c:pt>
                <c:pt idx="1">
                  <c:v>0.55800000000000005</c:v>
                </c:pt>
                <c:pt idx="2">
                  <c:v>0.55800000000000005</c:v>
                </c:pt>
                <c:pt idx="3">
                  <c:v>0.55800000000000005</c:v>
                </c:pt>
                <c:pt idx="4">
                  <c:v>0.55800000000000005</c:v>
                </c:pt>
                <c:pt idx="5">
                  <c:v>0.55800000000000005</c:v>
                </c:pt>
                <c:pt idx="6">
                  <c:v>0.55800000000000005</c:v>
                </c:pt>
                <c:pt idx="7">
                  <c:v>0.55800000000000005</c:v>
                </c:pt>
                <c:pt idx="8">
                  <c:v>0.55800000000000005</c:v>
                </c:pt>
                <c:pt idx="9">
                  <c:v>0.55800000000000005</c:v>
                </c:pt>
                <c:pt idx="10">
                  <c:v>0.55800000000000005</c:v>
                </c:pt>
                <c:pt idx="11">
                  <c:v>0.55800000000000005</c:v>
                </c:pt>
                <c:pt idx="12">
                  <c:v>0.55800000000000005</c:v>
                </c:pt>
                <c:pt idx="13">
                  <c:v>0.55800000000000005</c:v>
                </c:pt>
                <c:pt idx="14">
                  <c:v>0.55800000000000005</c:v>
                </c:pt>
                <c:pt idx="15">
                  <c:v>0.55800000000000005</c:v>
                </c:pt>
                <c:pt idx="16">
                  <c:v>0.55800000000000005</c:v>
                </c:pt>
                <c:pt idx="17">
                  <c:v>0.55800000000000005</c:v>
                </c:pt>
                <c:pt idx="18">
                  <c:v>0.55800000000000005</c:v>
                </c:pt>
                <c:pt idx="19">
                  <c:v>0.55800000000000005</c:v>
                </c:pt>
                <c:pt idx="20">
                  <c:v>0.55800000000000005</c:v>
                </c:pt>
                <c:pt idx="21">
                  <c:v>0.55800000000000005</c:v>
                </c:pt>
                <c:pt idx="22">
                  <c:v>0.55800000000000005</c:v>
                </c:pt>
                <c:pt idx="23">
                  <c:v>0.55800000000000005</c:v>
                </c:pt>
                <c:pt idx="24">
                  <c:v>0.55800000000000005</c:v>
                </c:pt>
                <c:pt idx="25">
                  <c:v>0.55800000000000005</c:v>
                </c:pt>
                <c:pt idx="26">
                  <c:v>0.55800000000000005</c:v>
                </c:pt>
                <c:pt idx="27">
                  <c:v>0.55800000000000005</c:v>
                </c:pt>
                <c:pt idx="28">
                  <c:v>0.55800000000000005</c:v>
                </c:pt>
                <c:pt idx="29">
                  <c:v>0.55800000000000005</c:v>
                </c:pt>
                <c:pt idx="30">
                  <c:v>0.55800000000000005</c:v>
                </c:pt>
                <c:pt idx="31">
                  <c:v>0.55800000000000005</c:v>
                </c:pt>
                <c:pt idx="32">
                  <c:v>0.55800000000000005</c:v>
                </c:pt>
                <c:pt idx="33">
                  <c:v>0.55800000000000005</c:v>
                </c:pt>
                <c:pt idx="34">
                  <c:v>0.55800000000000005</c:v>
                </c:pt>
                <c:pt idx="35">
                  <c:v>0.55800000000000005</c:v>
                </c:pt>
                <c:pt idx="36">
                  <c:v>0.55800000000000005</c:v>
                </c:pt>
                <c:pt idx="37">
                  <c:v>0.55800000000000005</c:v>
                </c:pt>
                <c:pt idx="38">
                  <c:v>0.55800000000000005</c:v>
                </c:pt>
                <c:pt idx="39">
                  <c:v>0.55800000000000005</c:v>
                </c:pt>
                <c:pt idx="40">
                  <c:v>0.55800000000000005</c:v>
                </c:pt>
                <c:pt idx="41">
                  <c:v>0.55800000000000005</c:v>
                </c:pt>
                <c:pt idx="42">
                  <c:v>0.55800000000000005</c:v>
                </c:pt>
                <c:pt idx="43">
                  <c:v>0.55800000000000005</c:v>
                </c:pt>
                <c:pt idx="44">
                  <c:v>0.55800000000000005</c:v>
                </c:pt>
                <c:pt idx="45">
                  <c:v>0.55800000000000005</c:v>
                </c:pt>
                <c:pt idx="46">
                  <c:v>0.55800000000000005</c:v>
                </c:pt>
                <c:pt idx="47">
                  <c:v>0.55800000000000005</c:v>
                </c:pt>
                <c:pt idx="48">
                  <c:v>0.55800000000000005</c:v>
                </c:pt>
                <c:pt idx="49">
                  <c:v>0.55800000000000005</c:v>
                </c:pt>
                <c:pt idx="50">
                  <c:v>0.55800000000000005</c:v>
                </c:pt>
                <c:pt idx="51">
                  <c:v>0.55800000000000005</c:v>
                </c:pt>
                <c:pt idx="52">
                  <c:v>0.55800000000000005</c:v>
                </c:pt>
                <c:pt idx="53">
                  <c:v>0.55800000000000005</c:v>
                </c:pt>
                <c:pt idx="54">
                  <c:v>0.55800000000000005</c:v>
                </c:pt>
                <c:pt idx="55">
                  <c:v>0.55800000000000005</c:v>
                </c:pt>
                <c:pt idx="56">
                  <c:v>0.55800000000000005</c:v>
                </c:pt>
                <c:pt idx="57">
                  <c:v>0.55800000000000005</c:v>
                </c:pt>
                <c:pt idx="58">
                  <c:v>0.55800000000000005</c:v>
                </c:pt>
                <c:pt idx="59">
                  <c:v>0.55800000000000005</c:v>
                </c:pt>
                <c:pt idx="60">
                  <c:v>0.55800000000000005</c:v>
                </c:pt>
                <c:pt idx="61">
                  <c:v>0.55800000000000005</c:v>
                </c:pt>
                <c:pt idx="62">
                  <c:v>0.55800000000000005</c:v>
                </c:pt>
                <c:pt idx="63">
                  <c:v>0.55800000000000005</c:v>
                </c:pt>
                <c:pt idx="64">
                  <c:v>0.55800000000000005</c:v>
                </c:pt>
                <c:pt idx="65">
                  <c:v>0.55800000000000005</c:v>
                </c:pt>
                <c:pt idx="66">
                  <c:v>0.55800000000000005</c:v>
                </c:pt>
                <c:pt idx="67">
                  <c:v>0.55800000000000005</c:v>
                </c:pt>
                <c:pt idx="68">
                  <c:v>0.55800000000000005</c:v>
                </c:pt>
                <c:pt idx="69">
                  <c:v>0.55800000000000005</c:v>
                </c:pt>
                <c:pt idx="70">
                  <c:v>0.55800000000000005</c:v>
                </c:pt>
                <c:pt idx="71">
                  <c:v>0.55800000000000005</c:v>
                </c:pt>
                <c:pt idx="72">
                  <c:v>0.55800000000000005</c:v>
                </c:pt>
                <c:pt idx="73">
                  <c:v>0.55800000000000005</c:v>
                </c:pt>
                <c:pt idx="74">
                  <c:v>0.55800000000000005</c:v>
                </c:pt>
                <c:pt idx="75">
                  <c:v>0.55800000000000005</c:v>
                </c:pt>
                <c:pt idx="76">
                  <c:v>0.55800000000000005</c:v>
                </c:pt>
                <c:pt idx="77">
                  <c:v>0.55800000000000005</c:v>
                </c:pt>
                <c:pt idx="78">
                  <c:v>0.55800000000000005</c:v>
                </c:pt>
                <c:pt idx="79">
                  <c:v>0.55800000000000005</c:v>
                </c:pt>
                <c:pt idx="80">
                  <c:v>0.55800000000000005</c:v>
                </c:pt>
                <c:pt idx="81">
                  <c:v>0.55800000000000005</c:v>
                </c:pt>
                <c:pt idx="82">
                  <c:v>0.55800000000000005</c:v>
                </c:pt>
                <c:pt idx="83">
                  <c:v>0.55800000000000005</c:v>
                </c:pt>
                <c:pt idx="84">
                  <c:v>0.55800000000000005</c:v>
                </c:pt>
                <c:pt idx="85">
                  <c:v>0.55800000000000005</c:v>
                </c:pt>
                <c:pt idx="86">
                  <c:v>0.55800000000000005</c:v>
                </c:pt>
                <c:pt idx="87">
                  <c:v>0.55800000000000005</c:v>
                </c:pt>
                <c:pt idx="88">
                  <c:v>0.55800000000000005</c:v>
                </c:pt>
                <c:pt idx="89">
                  <c:v>0.55800000000000005</c:v>
                </c:pt>
                <c:pt idx="90">
                  <c:v>0.55800000000000005</c:v>
                </c:pt>
                <c:pt idx="91">
                  <c:v>0.55800000000000005</c:v>
                </c:pt>
                <c:pt idx="92">
                  <c:v>0.55800000000000005</c:v>
                </c:pt>
                <c:pt idx="93">
                  <c:v>0.55800000000000005</c:v>
                </c:pt>
                <c:pt idx="94">
                  <c:v>0.55800000000000005</c:v>
                </c:pt>
                <c:pt idx="95">
                  <c:v>0.55800000000000005</c:v>
                </c:pt>
                <c:pt idx="96">
                  <c:v>0.55800000000000005</c:v>
                </c:pt>
                <c:pt idx="97">
                  <c:v>0.55800000000000005</c:v>
                </c:pt>
                <c:pt idx="98">
                  <c:v>0.55800000000000005</c:v>
                </c:pt>
                <c:pt idx="99">
                  <c:v>0.55800000000000005</c:v>
                </c:pt>
                <c:pt idx="100">
                  <c:v>0.36599999999999999</c:v>
                </c:pt>
                <c:pt idx="101">
                  <c:v>0.36599999999999999</c:v>
                </c:pt>
                <c:pt idx="102">
                  <c:v>0.36599999999999999</c:v>
                </c:pt>
                <c:pt idx="103">
                  <c:v>0.36599999999999999</c:v>
                </c:pt>
                <c:pt idx="104">
                  <c:v>0.36599999999999999</c:v>
                </c:pt>
                <c:pt idx="105">
                  <c:v>0.36599999999999999</c:v>
                </c:pt>
                <c:pt idx="106">
                  <c:v>0.36599999999999999</c:v>
                </c:pt>
                <c:pt idx="107">
                  <c:v>0.36599999999999999</c:v>
                </c:pt>
                <c:pt idx="108">
                  <c:v>0.36599999999999999</c:v>
                </c:pt>
                <c:pt idx="109">
                  <c:v>0.36599999999999999</c:v>
                </c:pt>
                <c:pt idx="110">
                  <c:v>0.36599999999999999</c:v>
                </c:pt>
                <c:pt idx="111">
                  <c:v>0.36599999999999999</c:v>
                </c:pt>
                <c:pt idx="112">
                  <c:v>0.36599999999999999</c:v>
                </c:pt>
                <c:pt idx="113">
                  <c:v>0.36599999999999999</c:v>
                </c:pt>
                <c:pt idx="114">
                  <c:v>0.36599999999999999</c:v>
                </c:pt>
                <c:pt idx="115">
                  <c:v>0.36599999999999999</c:v>
                </c:pt>
                <c:pt idx="116">
                  <c:v>0.36599999999999999</c:v>
                </c:pt>
                <c:pt idx="117">
                  <c:v>0.36599999999999999</c:v>
                </c:pt>
                <c:pt idx="118">
                  <c:v>0.36599999999999999</c:v>
                </c:pt>
                <c:pt idx="119">
                  <c:v>0.36599999999999999</c:v>
                </c:pt>
                <c:pt idx="120">
                  <c:v>0.36599999999999999</c:v>
                </c:pt>
                <c:pt idx="121">
                  <c:v>0.36599999999999999</c:v>
                </c:pt>
                <c:pt idx="122">
                  <c:v>0.36599999999999999</c:v>
                </c:pt>
                <c:pt idx="123">
                  <c:v>0.36599999999999999</c:v>
                </c:pt>
                <c:pt idx="124">
                  <c:v>0.36599999999999999</c:v>
                </c:pt>
                <c:pt idx="125">
                  <c:v>0.36599999999999999</c:v>
                </c:pt>
                <c:pt idx="126">
                  <c:v>0.36599999999999999</c:v>
                </c:pt>
                <c:pt idx="127">
                  <c:v>0.36599999999999999</c:v>
                </c:pt>
                <c:pt idx="128">
                  <c:v>0.36599999999999999</c:v>
                </c:pt>
                <c:pt idx="129">
                  <c:v>0.36599999999999999</c:v>
                </c:pt>
                <c:pt idx="130">
                  <c:v>0.36599999999999999</c:v>
                </c:pt>
                <c:pt idx="131">
                  <c:v>0.36599999999999999</c:v>
                </c:pt>
                <c:pt idx="132">
                  <c:v>0.36599999999999999</c:v>
                </c:pt>
                <c:pt idx="133">
                  <c:v>0.36599999999999999</c:v>
                </c:pt>
                <c:pt idx="134">
                  <c:v>0.36599999999999999</c:v>
                </c:pt>
                <c:pt idx="135">
                  <c:v>0.36599999999999999</c:v>
                </c:pt>
                <c:pt idx="136">
                  <c:v>0.36599999999999999</c:v>
                </c:pt>
                <c:pt idx="137">
                  <c:v>0.36599999999999999</c:v>
                </c:pt>
                <c:pt idx="138">
                  <c:v>0.36599999999999999</c:v>
                </c:pt>
                <c:pt idx="139">
                  <c:v>0.36599999999999999</c:v>
                </c:pt>
                <c:pt idx="140">
                  <c:v>0.36599999999999999</c:v>
                </c:pt>
                <c:pt idx="141">
                  <c:v>0.36599999999999999</c:v>
                </c:pt>
                <c:pt idx="142">
                  <c:v>0.36599999999999999</c:v>
                </c:pt>
                <c:pt idx="143">
                  <c:v>0.36599999999999999</c:v>
                </c:pt>
                <c:pt idx="144">
                  <c:v>0.36599999999999999</c:v>
                </c:pt>
                <c:pt idx="145">
                  <c:v>0.36599999999999999</c:v>
                </c:pt>
                <c:pt idx="146">
                  <c:v>0.36599999999999999</c:v>
                </c:pt>
                <c:pt idx="147">
                  <c:v>0.36599999999999999</c:v>
                </c:pt>
                <c:pt idx="148">
                  <c:v>0.36599999999999999</c:v>
                </c:pt>
                <c:pt idx="149">
                  <c:v>0.36599999999999999</c:v>
                </c:pt>
                <c:pt idx="150">
                  <c:v>0.36599999999999999</c:v>
                </c:pt>
                <c:pt idx="151">
                  <c:v>0.36599999999999999</c:v>
                </c:pt>
                <c:pt idx="152">
                  <c:v>0.36599999999999999</c:v>
                </c:pt>
                <c:pt idx="153">
                  <c:v>0.36599999999999999</c:v>
                </c:pt>
                <c:pt idx="154">
                  <c:v>0.36599999999999999</c:v>
                </c:pt>
                <c:pt idx="155">
                  <c:v>0.36599999999999999</c:v>
                </c:pt>
                <c:pt idx="156">
                  <c:v>0.36599999999999999</c:v>
                </c:pt>
                <c:pt idx="157">
                  <c:v>0.36599999999999999</c:v>
                </c:pt>
                <c:pt idx="158">
                  <c:v>0.36599999999999999</c:v>
                </c:pt>
                <c:pt idx="159">
                  <c:v>0.36599999999999999</c:v>
                </c:pt>
                <c:pt idx="160">
                  <c:v>0.36599999999999999</c:v>
                </c:pt>
                <c:pt idx="161">
                  <c:v>0.36599999999999999</c:v>
                </c:pt>
                <c:pt idx="162">
                  <c:v>0.36599999999999999</c:v>
                </c:pt>
                <c:pt idx="163">
                  <c:v>0.36599999999999999</c:v>
                </c:pt>
                <c:pt idx="164">
                  <c:v>0.36599999999999999</c:v>
                </c:pt>
                <c:pt idx="165">
                  <c:v>0.36599999999999999</c:v>
                </c:pt>
                <c:pt idx="166">
                  <c:v>0.36599999999999999</c:v>
                </c:pt>
                <c:pt idx="167">
                  <c:v>0.36599999999999999</c:v>
                </c:pt>
                <c:pt idx="168">
                  <c:v>0.36599999999999999</c:v>
                </c:pt>
                <c:pt idx="169">
                  <c:v>0.36599999999999999</c:v>
                </c:pt>
                <c:pt idx="170">
                  <c:v>0.36599999999999999</c:v>
                </c:pt>
                <c:pt idx="171">
                  <c:v>0.36599999999999999</c:v>
                </c:pt>
                <c:pt idx="172">
                  <c:v>0.36599999999999999</c:v>
                </c:pt>
                <c:pt idx="173">
                  <c:v>0.36599999999999999</c:v>
                </c:pt>
                <c:pt idx="174">
                  <c:v>0.36599999999999999</c:v>
                </c:pt>
                <c:pt idx="175">
                  <c:v>0.36599999999999999</c:v>
                </c:pt>
                <c:pt idx="176">
                  <c:v>0.36599999999999999</c:v>
                </c:pt>
                <c:pt idx="177">
                  <c:v>0.36599999999999999</c:v>
                </c:pt>
                <c:pt idx="178">
                  <c:v>0.36599999999999999</c:v>
                </c:pt>
                <c:pt idx="179">
                  <c:v>0.36599999999999999</c:v>
                </c:pt>
                <c:pt idx="180">
                  <c:v>0.36599999999999999</c:v>
                </c:pt>
                <c:pt idx="181">
                  <c:v>0.36599999999999999</c:v>
                </c:pt>
                <c:pt idx="182">
                  <c:v>0.36599999999999999</c:v>
                </c:pt>
                <c:pt idx="183">
                  <c:v>0.36599999999999999</c:v>
                </c:pt>
                <c:pt idx="184">
                  <c:v>0.36599999999999999</c:v>
                </c:pt>
                <c:pt idx="185">
                  <c:v>0.36599999999999999</c:v>
                </c:pt>
                <c:pt idx="186">
                  <c:v>0.36599999999999999</c:v>
                </c:pt>
                <c:pt idx="187">
                  <c:v>0.36599999999999999</c:v>
                </c:pt>
                <c:pt idx="188">
                  <c:v>0.36599999999999999</c:v>
                </c:pt>
                <c:pt idx="189">
                  <c:v>0.36599999999999999</c:v>
                </c:pt>
                <c:pt idx="190">
                  <c:v>0.36599999999999999</c:v>
                </c:pt>
                <c:pt idx="191">
                  <c:v>0.36599999999999999</c:v>
                </c:pt>
                <c:pt idx="192">
                  <c:v>0.36599999999999999</c:v>
                </c:pt>
                <c:pt idx="193">
                  <c:v>0.36599999999999999</c:v>
                </c:pt>
                <c:pt idx="194">
                  <c:v>0.36599999999999999</c:v>
                </c:pt>
                <c:pt idx="195">
                  <c:v>0.36599999999999999</c:v>
                </c:pt>
                <c:pt idx="196">
                  <c:v>0.36599999999999999</c:v>
                </c:pt>
                <c:pt idx="197">
                  <c:v>0.36599999999999999</c:v>
                </c:pt>
                <c:pt idx="198">
                  <c:v>0.36599999999999999</c:v>
                </c:pt>
                <c:pt idx="199">
                  <c:v>0.36599999999999999</c:v>
                </c:pt>
                <c:pt idx="200">
                  <c:v>0.23</c:v>
                </c:pt>
                <c:pt idx="201">
                  <c:v>0.23</c:v>
                </c:pt>
                <c:pt idx="202">
                  <c:v>0.23</c:v>
                </c:pt>
                <c:pt idx="203">
                  <c:v>0.23</c:v>
                </c:pt>
                <c:pt idx="204">
                  <c:v>0.23</c:v>
                </c:pt>
                <c:pt idx="205">
                  <c:v>0.23</c:v>
                </c:pt>
                <c:pt idx="206">
                  <c:v>0.23</c:v>
                </c:pt>
                <c:pt idx="207">
                  <c:v>0.23</c:v>
                </c:pt>
                <c:pt idx="208">
                  <c:v>0.23</c:v>
                </c:pt>
                <c:pt idx="209">
                  <c:v>0.23</c:v>
                </c:pt>
                <c:pt idx="210">
                  <c:v>0.23</c:v>
                </c:pt>
                <c:pt idx="211">
                  <c:v>0.23</c:v>
                </c:pt>
                <c:pt idx="212">
                  <c:v>0.23</c:v>
                </c:pt>
                <c:pt idx="213">
                  <c:v>0.23</c:v>
                </c:pt>
                <c:pt idx="214">
                  <c:v>0.23</c:v>
                </c:pt>
                <c:pt idx="215">
                  <c:v>0.23</c:v>
                </c:pt>
                <c:pt idx="216">
                  <c:v>0.23</c:v>
                </c:pt>
                <c:pt idx="217">
                  <c:v>0.23</c:v>
                </c:pt>
                <c:pt idx="218">
                  <c:v>0.23</c:v>
                </c:pt>
                <c:pt idx="219">
                  <c:v>0.23</c:v>
                </c:pt>
                <c:pt idx="220">
                  <c:v>0.23</c:v>
                </c:pt>
                <c:pt idx="221">
                  <c:v>0.23</c:v>
                </c:pt>
                <c:pt idx="222">
                  <c:v>0.23</c:v>
                </c:pt>
                <c:pt idx="223">
                  <c:v>0.23</c:v>
                </c:pt>
                <c:pt idx="224">
                  <c:v>0.23</c:v>
                </c:pt>
                <c:pt idx="225">
                  <c:v>0.23</c:v>
                </c:pt>
                <c:pt idx="226">
                  <c:v>0.23</c:v>
                </c:pt>
                <c:pt idx="227">
                  <c:v>0.23</c:v>
                </c:pt>
                <c:pt idx="228">
                  <c:v>0.23</c:v>
                </c:pt>
                <c:pt idx="229">
                  <c:v>0.23</c:v>
                </c:pt>
                <c:pt idx="230">
                  <c:v>0.23</c:v>
                </c:pt>
                <c:pt idx="231">
                  <c:v>0.23</c:v>
                </c:pt>
                <c:pt idx="232">
                  <c:v>0.23</c:v>
                </c:pt>
                <c:pt idx="233">
                  <c:v>0.23</c:v>
                </c:pt>
                <c:pt idx="234">
                  <c:v>0.23</c:v>
                </c:pt>
                <c:pt idx="235">
                  <c:v>0.23</c:v>
                </c:pt>
                <c:pt idx="236">
                  <c:v>0.23</c:v>
                </c:pt>
                <c:pt idx="237">
                  <c:v>0.23</c:v>
                </c:pt>
                <c:pt idx="238">
                  <c:v>0.23</c:v>
                </c:pt>
                <c:pt idx="239">
                  <c:v>0.23</c:v>
                </c:pt>
                <c:pt idx="240">
                  <c:v>0.23</c:v>
                </c:pt>
                <c:pt idx="241">
                  <c:v>0.23</c:v>
                </c:pt>
                <c:pt idx="242">
                  <c:v>0.23</c:v>
                </c:pt>
                <c:pt idx="243">
                  <c:v>0.23</c:v>
                </c:pt>
                <c:pt idx="244">
                  <c:v>0.23</c:v>
                </c:pt>
                <c:pt idx="245">
                  <c:v>0.23</c:v>
                </c:pt>
                <c:pt idx="246">
                  <c:v>0.23</c:v>
                </c:pt>
                <c:pt idx="247">
                  <c:v>0.23</c:v>
                </c:pt>
                <c:pt idx="248">
                  <c:v>0.23</c:v>
                </c:pt>
                <c:pt idx="249">
                  <c:v>0.23</c:v>
                </c:pt>
                <c:pt idx="250">
                  <c:v>0.23</c:v>
                </c:pt>
                <c:pt idx="251">
                  <c:v>0.23</c:v>
                </c:pt>
                <c:pt idx="252">
                  <c:v>0.23</c:v>
                </c:pt>
                <c:pt idx="253">
                  <c:v>0.23</c:v>
                </c:pt>
                <c:pt idx="254">
                  <c:v>0.23</c:v>
                </c:pt>
                <c:pt idx="255">
                  <c:v>0.23</c:v>
                </c:pt>
                <c:pt idx="256">
                  <c:v>0.23</c:v>
                </c:pt>
                <c:pt idx="257">
                  <c:v>0.23</c:v>
                </c:pt>
                <c:pt idx="258">
                  <c:v>0.23</c:v>
                </c:pt>
                <c:pt idx="259">
                  <c:v>0.23</c:v>
                </c:pt>
                <c:pt idx="260">
                  <c:v>0.23</c:v>
                </c:pt>
                <c:pt idx="261">
                  <c:v>0.23</c:v>
                </c:pt>
                <c:pt idx="262">
                  <c:v>0.23</c:v>
                </c:pt>
                <c:pt idx="263">
                  <c:v>0.23</c:v>
                </c:pt>
                <c:pt idx="264">
                  <c:v>0.23</c:v>
                </c:pt>
                <c:pt idx="265">
                  <c:v>0.23</c:v>
                </c:pt>
                <c:pt idx="266">
                  <c:v>0.23</c:v>
                </c:pt>
                <c:pt idx="267">
                  <c:v>0.23</c:v>
                </c:pt>
                <c:pt idx="268">
                  <c:v>0.23</c:v>
                </c:pt>
                <c:pt idx="269">
                  <c:v>0.23</c:v>
                </c:pt>
                <c:pt idx="270">
                  <c:v>0.23</c:v>
                </c:pt>
                <c:pt idx="271">
                  <c:v>0.23</c:v>
                </c:pt>
                <c:pt idx="272">
                  <c:v>0.23</c:v>
                </c:pt>
                <c:pt idx="273">
                  <c:v>0.23</c:v>
                </c:pt>
                <c:pt idx="274">
                  <c:v>0.23</c:v>
                </c:pt>
                <c:pt idx="275">
                  <c:v>0.23</c:v>
                </c:pt>
                <c:pt idx="276">
                  <c:v>0.23</c:v>
                </c:pt>
                <c:pt idx="277">
                  <c:v>0.23</c:v>
                </c:pt>
                <c:pt idx="278">
                  <c:v>0.23</c:v>
                </c:pt>
                <c:pt idx="279">
                  <c:v>0.23</c:v>
                </c:pt>
                <c:pt idx="280">
                  <c:v>0.23</c:v>
                </c:pt>
                <c:pt idx="281">
                  <c:v>0.23</c:v>
                </c:pt>
                <c:pt idx="282">
                  <c:v>0.23</c:v>
                </c:pt>
                <c:pt idx="283">
                  <c:v>0.23</c:v>
                </c:pt>
                <c:pt idx="284">
                  <c:v>0.23</c:v>
                </c:pt>
                <c:pt idx="285">
                  <c:v>0.23</c:v>
                </c:pt>
                <c:pt idx="286">
                  <c:v>0.23</c:v>
                </c:pt>
                <c:pt idx="287">
                  <c:v>0.23</c:v>
                </c:pt>
                <c:pt idx="288">
                  <c:v>0.23</c:v>
                </c:pt>
                <c:pt idx="289">
                  <c:v>0.23</c:v>
                </c:pt>
                <c:pt idx="290">
                  <c:v>0.23</c:v>
                </c:pt>
                <c:pt idx="291">
                  <c:v>0.23</c:v>
                </c:pt>
                <c:pt idx="292">
                  <c:v>0.23</c:v>
                </c:pt>
                <c:pt idx="293">
                  <c:v>0.23</c:v>
                </c:pt>
                <c:pt idx="294">
                  <c:v>0.23</c:v>
                </c:pt>
                <c:pt idx="295">
                  <c:v>0.23</c:v>
                </c:pt>
                <c:pt idx="296">
                  <c:v>0.23</c:v>
                </c:pt>
                <c:pt idx="297">
                  <c:v>0.23</c:v>
                </c:pt>
                <c:pt idx="298">
                  <c:v>0.23</c:v>
                </c:pt>
                <c:pt idx="299">
                  <c:v>0.23</c:v>
                </c:pt>
                <c:pt idx="300">
                  <c:v>0.1</c:v>
                </c:pt>
                <c:pt idx="301">
                  <c:v>0.1</c:v>
                </c:pt>
                <c:pt idx="302">
                  <c:v>0.1</c:v>
                </c:pt>
                <c:pt idx="303">
                  <c:v>0.1</c:v>
                </c:pt>
                <c:pt idx="304">
                  <c:v>0.1</c:v>
                </c:pt>
                <c:pt idx="305">
                  <c:v>0.1</c:v>
                </c:pt>
                <c:pt idx="306">
                  <c:v>0.1</c:v>
                </c:pt>
                <c:pt idx="307">
                  <c:v>0.1</c:v>
                </c:pt>
                <c:pt idx="308">
                  <c:v>0.1</c:v>
                </c:pt>
                <c:pt idx="309">
                  <c:v>0.1</c:v>
                </c:pt>
                <c:pt idx="310">
                  <c:v>0.1</c:v>
                </c:pt>
                <c:pt idx="311">
                  <c:v>0.1</c:v>
                </c:pt>
                <c:pt idx="312">
                  <c:v>0.1</c:v>
                </c:pt>
                <c:pt idx="313">
                  <c:v>0.1</c:v>
                </c:pt>
                <c:pt idx="314">
                  <c:v>0.1</c:v>
                </c:pt>
                <c:pt idx="315">
                  <c:v>0.1</c:v>
                </c:pt>
                <c:pt idx="316">
                  <c:v>0.1</c:v>
                </c:pt>
                <c:pt idx="317">
                  <c:v>0.1</c:v>
                </c:pt>
                <c:pt idx="318">
                  <c:v>0.1</c:v>
                </c:pt>
                <c:pt idx="319">
                  <c:v>0.1</c:v>
                </c:pt>
                <c:pt idx="320">
                  <c:v>0.1</c:v>
                </c:pt>
                <c:pt idx="321">
                  <c:v>0.1</c:v>
                </c:pt>
                <c:pt idx="322">
                  <c:v>0.1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0.1</c:v>
                </c:pt>
                <c:pt idx="327">
                  <c:v>0.1</c:v>
                </c:pt>
                <c:pt idx="328">
                  <c:v>0.1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0.1</c:v>
                </c:pt>
                <c:pt idx="333">
                  <c:v>0.1</c:v>
                </c:pt>
                <c:pt idx="334">
                  <c:v>0.1</c:v>
                </c:pt>
                <c:pt idx="335">
                  <c:v>0.1</c:v>
                </c:pt>
                <c:pt idx="336">
                  <c:v>0.1</c:v>
                </c:pt>
                <c:pt idx="337">
                  <c:v>0.1</c:v>
                </c:pt>
                <c:pt idx="338">
                  <c:v>0.1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0.1</c:v>
                </c:pt>
                <c:pt idx="361">
                  <c:v>0.1</c:v>
                </c:pt>
                <c:pt idx="362">
                  <c:v>0.1</c:v>
                </c:pt>
                <c:pt idx="363">
                  <c:v>0.1</c:v>
                </c:pt>
                <c:pt idx="364">
                  <c:v>0.1</c:v>
                </c:pt>
                <c:pt idx="365">
                  <c:v>0.1</c:v>
                </c:pt>
                <c:pt idx="366">
                  <c:v>0.1</c:v>
                </c:pt>
                <c:pt idx="367">
                  <c:v>0.1</c:v>
                </c:pt>
                <c:pt idx="368">
                  <c:v>0.1</c:v>
                </c:pt>
                <c:pt idx="369">
                  <c:v>0.1</c:v>
                </c:pt>
                <c:pt idx="370">
                  <c:v>0.1</c:v>
                </c:pt>
                <c:pt idx="371">
                  <c:v>0.1</c:v>
                </c:pt>
                <c:pt idx="372">
                  <c:v>0.1</c:v>
                </c:pt>
                <c:pt idx="373">
                  <c:v>0.1</c:v>
                </c:pt>
                <c:pt idx="374">
                  <c:v>0.1</c:v>
                </c:pt>
                <c:pt idx="375">
                  <c:v>0.1</c:v>
                </c:pt>
                <c:pt idx="376">
                  <c:v>0.1</c:v>
                </c:pt>
                <c:pt idx="377">
                  <c:v>0.1</c:v>
                </c:pt>
                <c:pt idx="378">
                  <c:v>0.1</c:v>
                </c:pt>
                <c:pt idx="379">
                  <c:v>0.1</c:v>
                </c:pt>
                <c:pt idx="380">
                  <c:v>0.1</c:v>
                </c:pt>
                <c:pt idx="381">
                  <c:v>0.1</c:v>
                </c:pt>
                <c:pt idx="382">
                  <c:v>0.1</c:v>
                </c:pt>
                <c:pt idx="383">
                  <c:v>0.1</c:v>
                </c:pt>
                <c:pt idx="384">
                  <c:v>0.1</c:v>
                </c:pt>
                <c:pt idx="385">
                  <c:v>0.1</c:v>
                </c:pt>
                <c:pt idx="386">
                  <c:v>0.1</c:v>
                </c:pt>
                <c:pt idx="387">
                  <c:v>0.1</c:v>
                </c:pt>
                <c:pt idx="388">
                  <c:v>0.1</c:v>
                </c:pt>
                <c:pt idx="389">
                  <c:v>0.1</c:v>
                </c:pt>
                <c:pt idx="390">
                  <c:v>0.1</c:v>
                </c:pt>
                <c:pt idx="391">
                  <c:v>0.1</c:v>
                </c:pt>
                <c:pt idx="392">
                  <c:v>0.1</c:v>
                </c:pt>
                <c:pt idx="393">
                  <c:v>0.1</c:v>
                </c:pt>
                <c:pt idx="394">
                  <c:v>0.1</c:v>
                </c:pt>
                <c:pt idx="395">
                  <c:v>0.1</c:v>
                </c:pt>
                <c:pt idx="396">
                  <c:v>0.1</c:v>
                </c:pt>
                <c:pt idx="397">
                  <c:v>0.1</c:v>
                </c:pt>
                <c:pt idx="398">
                  <c:v>0.1</c:v>
                </c:pt>
                <c:pt idx="399">
                  <c:v>0.1</c:v>
                </c:pt>
                <c:pt idx="400">
                  <c:v>6.9000000000000006E-2</c:v>
                </c:pt>
                <c:pt idx="401">
                  <c:v>6.9000000000000006E-2</c:v>
                </c:pt>
                <c:pt idx="402">
                  <c:v>6.9000000000000006E-2</c:v>
                </c:pt>
                <c:pt idx="403">
                  <c:v>6.9000000000000006E-2</c:v>
                </c:pt>
                <c:pt idx="404">
                  <c:v>6.9000000000000006E-2</c:v>
                </c:pt>
                <c:pt idx="405">
                  <c:v>6.9000000000000006E-2</c:v>
                </c:pt>
                <c:pt idx="406">
                  <c:v>6.9000000000000006E-2</c:v>
                </c:pt>
                <c:pt idx="407">
                  <c:v>6.9000000000000006E-2</c:v>
                </c:pt>
                <c:pt idx="408">
                  <c:v>6.9000000000000006E-2</c:v>
                </c:pt>
                <c:pt idx="409">
                  <c:v>6.9000000000000006E-2</c:v>
                </c:pt>
                <c:pt idx="410">
                  <c:v>6.9000000000000006E-2</c:v>
                </c:pt>
                <c:pt idx="411">
                  <c:v>6.9000000000000006E-2</c:v>
                </c:pt>
                <c:pt idx="412">
                  <c:v>6.9000000000000006E-2</c:v>
                </c:pt>
                <c:pt idx="413">
                  <c:v>6.9000000000000006E-2</c:v>
                </c:pt>
                <c:pt idx="414">
                  <c:v>6.9000000000000006E-2</c:v>
                </c:pt>
                <c:pt idx="415">
                  <c:v>6.9000000000000006E-2</c:v>
                </c:pt>
                <c:pt idx="416">
                  <c:v>6.9000000000000006E-2</c:v>
                </c:pt>
                <c:pt idx="417">
                  <c:v>6.9000000000000006E-2</c:v>
                </c:pt>
                <c:pt idx="418">
                  <c:v>6.9000000000000006E-2</c:v>
                </c:pt>
                <c:pt idx="419">
                  <c:v>6.9000000000000006E-2</c:v>
                </c:pt>
                <c:pt idx="420">
                  <c:v>6.9000000000000006E-2</c:v>
                </c:pt>
                <c:pt idx="421">
                  <c:v>6.9000000000000006E-2</c:v>
                </c:pt>
                <c:pt idx="422">
                  <c:v>6.9000000000000006E-2</c:v>
                </c:pt>
                <c:pt idx="423">
                  <c:v>6.9000000000000006E-2</c:v>
                </c:pt>
                <c:pt idx="424">
                  <c:v>6.9000000000000006E-2</c:v>
                </c:pt>
                <c:pt idx="425">
                  <c:v>6.9000000000000006E-2</c:v>
                </c:pt>
                <c:pt idx="426">
                  <c:v>6.9000000000000006E-2</c:v>
                </c:pt>
                <c:pt idx="427">
                  <c:v>6.9000000000000006E-2</c:v>
                </c:pt>
                <c:pt idx="428">
                  <c:v>6.9000000000000006E-2</c:v>
                </c:pt>
                <c:pt idx="429">
                  <c:v>6.9000000000000006E-2</c:v>
                </c:pt>
                <c:pt idx="430">
                  <c:v>6.9000000000000006E-2</c:v>
                </c:pt>
                <c:pt idx="431">
                  <c:v>6.9000000000000006E-2</c:v>
                </c:pt>
                <c:pt idx="432">
                  <c:v>6.9000000000000006E-2</c:v>
                </c:pt>
                <c:pt idx="433">
                  <c:v>6.9000000000000006E-2</c:v>
                </c:pt>
                <c:pt idx="434">
                  <c:v>6.9000000000000006E-2</c:v>
                </c:pt>
                <c:pt idx="435">
                  <c:v>6.9000000000000006E-2</c:v>
                </c:pt>
                <c:pt idx="436">
                  <c:v>6.9000000000000006E-2</c:v>
                </c:pt>
                <c:pt idx="437">
                  <c:v>6.9000000000000006E-2</c:v>
                </c:pt>
                <c:pt idx="438">
                  <c:v>6.9000000000000006E-2</c:v>
                </c:pt>
                <c:pt idx="439">
                  <c:v>6.9000000000000006E-2</c:v>
                </c:pt>
                <c:pt idx="440">
                  <c:v>6.9000000000000006E-2</c:v>
                </c:pt>
                <c:pt idx="441">
                  <c:v>6.9000000000000006E-2</c:v>
                </c:pt>
                <c:pt idx="442">
                  <c:v>6.9000000000000006E-2</c:v>
                </c:pt>
                <c:pt idx="443">
                  <c:v>6.9000000000000006E-2</c:v>
                </c:pt>
                <c:pt idx="444">
                  <c:v>6.9000000000000006E-2</c:v>
                </c:pt>
                <c:pt idx="445">
                  <c:v>6.9000000000000006E-2</c:v>
                </c:pt>
                <c:pt idx="446">
                  <c:v>6.9000000000000006E-2</c:v>
                </c:pt>
                <c:pt idx="447">
                  <c:v>6.9000000000000006E-2</c:v>
                </c:pt>
                <c:pt idx="448">
                  <c:v>6.9000000000000006E-2</c:v>
                </c:pt>
                <c:pt idx="449">
                  <c:v>6.9000000000000006E-2</c:v>
                </c:pt>
                <c:pt idx="450">
                  <c:v>6.9000000000000006E-2</c:v>
                </c:pt>
                <c:pt idx="451">
                  <c:v>6.9000000000000006E-2</c:v>
                </c:pt>
                <c:pt idx="452">
                  <c:v>6.9000000000000006E-2</c:v>
                </c:pt>
                <c:pt idx="453">
                  <c:v>6.9000000000000006E-2</c:v>
                </c:pt>
                <c:pt idx="454">
                  <c:v>6.9000000000000006E-2</c:v>
                </c:pt>
                <c:pt idx="455">
                  <c:v>6.9000000000000006E-2</c:v>
                </c:pt>
                <c:pt idx="456">
                  <c:v>6.9000000000000006E-2</c:v>
                </c:pt>
                <c:pt idx="457">
                  <c:v>6.9000000000000006E-2</c:v>
                </c:pt>
                <c:pt idx="458">
                  <c:v>6.9000000000000006E-2</c:v>
                </c:pt>
                <c:pt idx="459">
                  <c:v>6.9000000000000006E-2</c:v>
                </c:pt>
                <c:pt idx="460">
                  <c:v>6.9000000000000006E-2</c:v>
                </c:pt>
                <c:pt idx="461">
                  <c:v>6.9000000000000006E-2</c:v>
                </c:pt>
                <c:pt idx="462">
                  <c:v>6.9000000000000006E-2</c:v>
                </c:pt>
                <c:pt idx="463">
                  <c:v>6.9000000000000006E-2</c:v>
                </c:pt>
                <c:pt idx="464">
                  <c:v>6.9000000000000006E-2</c:v>
                </c:pt>
                <c:pt idx="465">
                  <c:v>6.9000000000000006E-2</c:v>
                </c:pt>
                <c:pt idx="466">
                  <c:v>6.9000000000000006E-2</c:v>
                </c:pt>
                <c:pt idx="467">
                  <c:v>6.9000000000000006E-2</c:v>
                </c:pt>
                <c:pt idx="468">
                  <c:v>6.9000000000000006E-2</c:v>
                </c:pt>
                <c:pt idx="469">
                  <c:v>6.9000000000000006E-2</c:v>
                </c:pt>
                <c:pt idx="470">
                  <c:v>6.9000000000000006E-2</c:v>
                </c:pt>
                <c:pt idx="471">
                  <c:v>6.9000000000000006E-2</c:v>
                </c:pt>
                <c:pt idx="472">
                  <c:v>6.9000000000000006E-2</c:v>
                </c:pt>
                <c:pt idx="473">
                  <c:v>6.9000000000000006E-2</c:v>
                </c:pt>
                <c:pt idx="474">
                  <c:v>6.9000000000000006E-2</c:v>
                </c:pt>
                <c:pt idx="475">
                  <c:v>6.9000000000000006E-2</c:v>
                </c:pt>
                <c:pt idx="476">
                  <c:v>6.9000000000000006E-2</c:v>
                </c:pt>
                <c:pt idx="477">
                  <c:v>6.9000000000000006E-2</c:v>
                </c:pt>
                <c:pt idx="478">
                  <c:v>6.9000000000000006E-2</c:v>
                </c:pt>
                <c:pt idx="479">
                  <c:v>6.9000000000000006E-2</c:v>
                </c:pt>
                <c:pt idx="480">
                  <c:v>6.9000000000000006E-2</c:v>
                </c:pt>
                <c:pt idx="481">
                  <c:v>6.9000000000000006E-2</c:v>
                </c:pt>
                <c:pt idx="482">
                  <c:v>6.9000000000000006E-2</c:v>
                </c:pt>
                <c:pt idx="483">
                  <c:v>6.9000000000000006E-2</c:v>
                </c:pt>
                <c:pt idx="484">
                  <c:v>6.9000000000000006E-2</c:v>
                </c:pt>
                <c:pt idx="485">
                  <c:v>6.9000000000000006E-2</c:v>
                </c:pt>
                <c:pt idx="486">
                  <c:v>6.9000000000000006E-2</c:v>
                </c:pt>
                <c:pt idx="487">
                  <c:v>6.9000000000000006E-2</c:v>
                </c:pt>
                <c:pt idx="488">
                  <c:v>6.9000000000000006E-2</c:v>
                </c:pt>
                <c:pt idx="489">
                  <c:v>6.9000000000000006E-2</c:v>
                </c:pt>
                <c:pt idx="490">
                  <c:v>6.9000000000000006E-2</c:v>
                </c:pt>
                <c:pt idx="491">
                  <c:v>6.9000000000000006E-2</c:v>
                </c:pt>
                <c:pt idx="492">
                  <c:v>6.9000000000000006E-2</c:v>
                </c:pt>
                <c:pt idx="493">
                  <c:v>6.9000000000000006E-2</c:v>
                </c:pt>
                <c:pt idx="494">
                  <c:v>6.9000000000000006E-2</c:v>
                </c:pt>
                <c:pt idx="495">
                  <c:v>6.9000000000000006E-2</c:v>
                </c:pt>
                <c:pt idx="496">
                  <c:v>6.9000000000000006E-2</c:v>
                </c:pt>
                <c:pt idx="497">
                  <c:v>6.9000000000000006E-2</c:v>
                </c:pt>
                <c:pt idx="498">
                  <c:v>6.9000000000000006E-2</c:v>
                </c:pt>
                <c:pt idx="499">
                  <c:v>6.9000000000000006E-2</c:v>
                </c:pt>
                <c:pt idx="500">
                  <c:v>7.0000000000000007E-2</c:v>
                </c:pt>
                <c:pt idx="501">
                  <c:v>7.0000000000000007E-2</c:v>
                </c:pt>
                <c:pt idx="502">
                  <c:v>7.0000000000000007E-2</c:v>
                </c:pt>
                <c:pt idx="503">
                  <c:v>7.0000000000000007E-2</c:v>
                </c:pt>
                <c:pt idx="504">
                  <c:v>7.0000000000000007E-2</c:v>
                </c:pt>
                <c:pt idx="505">
                  <c:v>7.0000000000000007E-2</c:v>
                </c:pt>
                <c:pt idx="506">
                  <c:v>7.0000000000000007E-2</c:v>
                </c:pt>
                <c:pt idx="507">
                  <c:v>7.0000000000000007E-2</c:v>
                </c:pt>
                <c:pt idx="508">
                  <c:v>7.0000000000000007E-2</c:v>
                </c:pt>
                <c:pt idx="509">
                  <c:v>7.0000000000000007E-2</c:v>
                </c:pt>
                <c:pt idx="510">
                  <c:v>7.0000000000000007E-2</c:v>
                </c:pt>
                <c:pt idx="511">
                  <c:v>7.0000000000000007E-2</c:v>
                </c:pt>
                <c:pt idx="512">
                  <c:v>7.0000000000000007E-2</c:v>
                </c:pt>
                <c:pt idx="513">
                  <c:v>7.0000000000000007E-2</c:v>
                </c:pt>
                <c:pt idx="514">
                  <c:v>7.0000000000000007E-2</c:v>
                </c:pt>
                <c:pt idx="515">
                  <c:v>7.0000000000000007E-2</c:v>
                </c:pt>
                <c:pt idx="516">
                  <c:v>7.0000000000000007E-2</c:v>
                </c:pt>
                <c:pt idx="517">
                  <c:v>7.0000000000000007E-2</c:v>
                </c:pt>
                <c:pt idx="518">
                  <c:v>7.0000000000000007E-2</c:v>
                </c:pt>
                <c:pt idx="519">
                  <c:v>7.0000000000000007E-2</c:v>
                </c:pt>
                <c:pt idx="520">
                  <c:v>7.0000000000000007E-2</c:v>
                </c:pt>
                <c:pt idx="521">
                  <c:v>7.0000000000000007E-2</c:v>
                </c:pt>
                <c:pt idx="522">
                  <c:v>7.0000000000000007E-2</c:v>
                </c:pt>
                <c:pt idx="523">
                  <c:v>7.0000000000000007E-2</c:v>
                </c:pt>
                <c:pt idx="524">
                  <c:v>7.0000000000000007E-2</c:v>
                </c:pt>
                <c:pt idx="525">
                  <c:v>7.0000000000000007E-2</c:v>
                </c:pt>
                <c:pt idx="526">
                  <c:v>7.0000000000000007E-2</c:v>
                </c:pt>
                <c:pt idx="527">
                  <c:v>7.0000000000000007E-2</c:v>
                </c:pt>
                <c:pt idx="528">
                  <c:v>7.0000000000000007E-2</c:v>
                </c:pt>
                <c:pt idx="529">
                  <c:v>7.0000000000000007E-2</c:v>
                </c:pt>
                <c:pt idx="530">
                  <c:v>7.0000000000000007E-2</c:v>
                </c:pt>
                <c:pt idx="531">
                  <c:v>7.0000000000000007E-2</c:v>
                </c:pt>
                <c:pt idx="532">
                  <c:v>7.0000000000000007E-2</c:v>
                </c:pt>
                <c:pt idx="533">
                  <c:v>7.0000000000000007E-2</c:v>
                </c:pt>
                <c:pt idx="534">
                  <c:v>7.0000000000000007E-2</c:v>
                </c:pt>
                <c:pt idx="535">
                  <c:v>7.0000000000000007E-2</c:v>
                </c:pt>
                <c:pt idx="536">
                  <c:v>7.0000000000000007E-2</c:v>
                </c:pt>
                <c:pt idx="537">
                  <c:v>7.0000000000000007E-2</c:v>
                </c:pt>
                <c:pt idx="538">
                  <c:v>7.0000000000000007E-2</c:v>
                </c:pt>
                <c:pt idx="539">
                  <c:v>7.0000000000000007E-2</c:v>
                </c:pt>
                <c:pt idx="540">
                  <c:v>7.0000000000000007E-2</c:v>
                </c:pt>
                <c:pt idx="541">
                  <c:v>7.0000000000000007E-2</c:v>
                </c:pt>
                <c:pt idx="542">
                  <c:v>7.0000000000000007E-2</c:v>
                </c:pt>
                <c:pt idx="543">
                  <c:v>7.0000000000000007E-2</c:v>
                </c:pt>
                <c:pt idx="544">
                  <c:v>7.0000000000000007E-2</c:v>
                </c:pt>
                <c:pt idx="545">
                  <c:v>7.0000000000000007E-2</c:v>
                </c:pt>
                <c:pt idx="546">
                  <c:v>7.0000000000000007E-2</c:v>
                </c:pt>
                <c:pt idx="547">
                  <c:v>7.0000000000000007E-2</c:v>
                </c:pt>
                <c:pt idx="548">
                  <c:v>7.0000000000000007E-2</c:v>
                </c:pt>
                <c:pt idx="549">
                  <c:v>7.0000000000000007E-2</c:v>
                </c:pt>
                <c:pt idx="550">
                  <c:v>7.0000000000000007E-2</c:v>
                </c:pt>
                <c:pt idx="551">
                  <c:v>7.0000000000000007E-2</c:v>
                </c:pt>
                <c:pt idx="552">
                  <c:v>7.0000000000000007E-2</c:v>
                </c:pt>
                <c:pt idx="553">
                  <c:v>7.0000000000000007E-2</c:v>
                </c:pt>
                <c:pt idx="554">
                  <c:v>7.0000000000000007E-2</c:v>
                </c:pt>
                <c:pt idx="555">
                  <c:v>7.0000000000000007E-2</c:v>
                </c:pt>
                <c:pt idx="556">
                  <c:v>7.0000000000000007E-2</c:v>
                </c:pt>
                <c:pt idx="557">
                  <c:v>7.0000000000000007E-2</c:v>
                </c:pt>
                <c:pt idx="558">
                  <c:v>7.0000000000000007E-2</c:v>
                </c:pt>
                <c:pt idx="559">
                  <c:v>7.0000000000000007E-2</c:v>
                </c:pt>
                <c:pt idx="560">
                  <c:v>7.0000000000000007E-2</c:v>
                </c:pt>
                <c:pt idx="561">
                  <c:v>7.0000000000000007E-2</c:v>
                </c:pt>
                <c:pt idx="562">
                  <c:v>7.0000000000000007E-2</c:v>
                </c:pt>
                <c:pt idx="563">
                  <c:v>7.0000000000000007E-2</c:v>
                </c:pt>
                <c:pt idx="564">
                  <c:v>7.0000000000000007E-2</c:v>
                </c:pt>
                <c:pt idx="565">
                  <c:v>7.0000000000000007E-2</c:v>
                </c:pt>
                <c:pt idx="566">
                  <c:v>7.0000000000000007E-2</c:v>
                </c:pt>
                <c:pt idx="567">
                  <c:v>7.0000000000000007E-2</c:v>
                </c:pt>
                <c:pt idx="568">
                  <c:v>7.0000000000000007E-2</c:v>
                </c:pt>
                <c:pt idx="569">
                  <c:v>7.0000000000000007E-2</c:v>
                </c:pt>
                <c:pt idx="570">
                  <c:v>7.0000000000000007E-2</c:v>
                </c:pt>
                <c:pt idx="571">
                  <c:v>7.0000000000000007E-2</c:v>
                </c:pt>
                <c:pt idx="572">
                  <c:v>7.0000000000000007E-2</c:v>
                </c:pt>
                <c:pt idx="573">
                  <c:v>7.0000000000000007E-2</c:v>
                </c:pt>
                <c:pt idx="574">
                  <c:v>7.0000000000000007E-2</c:v>
                </c:pt>
                <c:pt idx="575">
                  <c:v>7.0000000000000007E-2</c:v>
                </c:pt>
                <c:pt idx="576">
                  <c:v>7.0000000000000007E-2</c:v>
                </c:pt>
                <c:pt idx="577">
                  <c:v>7.0000000000000007E-2</c:v>
                </c:pt>
                <c:pt idx="578">
                  <c:v>7.0000000000000007E-2</c:v>
                </c:pt>
                <c:pt idx="579">
                  <c:v>7.0000000000000007E-2</c:v>
                </c:pt>
                <c:pt idx="580">
                  <c:v>7.0000000000000007E-2</c:v>
                </c:pt>
                <c:pt idx="581">
                  <c:v>7.0000000000000007E-2</c:v>
                </c:pt>
                <c:pt idx="582">
                  <c:v>7.0000000000000007E-2</c:v>
                </c:pt>
                <c:pt idx="583">
                  <c:v>7.0000000000000007E-2</c:v>
                </c:pt>
                <c:pt idx="584">
                  <c:v>7.0000000000000007E-2</c:v>
                </c:pt>
                <c:pt idx="585">
                  <c:v>7.0000000000000007E-2</c:v>
                </c:pt>
                <c:pt idx="586">
                  <c:v>7.0000000000000007E-2</c:v>
                </c:pt>
                <c:pt idx="587">
                  <c:v>7.0000000000000007E-2</c:v>
                </c:pt>
                <c:pt idx="588">
                  <c:v>7.0000000000000007E-2</c:v>
                </c:pt>
                <c:pt idx="589">
                  <c:v>7.0000000000000007E-2</c:v>
                </c:pt>
                <c:pt idx="590">
                  <c:v>7.0000000000000007E-2</c:v>
                </c:pt>
                <c:pt idx="591">
                  <c:v>7.0000000000000007E-2</c:v>
                </c:pt>
                <c:pt idx="592">
                  <c:v>7.0000000000000007E-2</c:v>
                </c:pt>
                <c:pt idx="593">
                  <c:v>7.0000000000000007E-2</c:v>
                </c:pt>
                <c:pt idx="594">
                  <c:v>7.0000000000000007E-2</c:v>
                </c:pt>
                <c:pt idx="595">
                  <c:v>7.0000000000000007E-2</c:v>
                </c:pt>
                <c:pt idx="596">
                  <c:v>7.0000000000000007E-2</c:v>
                </c:pt>
                <c:pt idx="597">
                  <c:v>7.0000000000000007E-2</c:v>
                </c:pt>
                <c:pt idx="598">
                  <c:v>7.0000000000000007E-2</c:v>
                </c:pt>
                <c:pt idx="599">
                  <c:v>7.0000000000000007E-2</c:v>
                </c:pt>
                <c:pt idx="600">
                  <c:v>4.2000000000000003E-2</c:v>
                </c:pt>
                <c:pt idx="601">
                  <c:v>4.2000000000000003E-2</c:v>
                </c:pt>
                <c:pt idx="602">
                  <c:v>4.2000000000000003E-2</c:v>
                </c:pt>
                <c:pt idx="603">
                  <c:v>4.2000000000000003E-2</c:v>
                </c:pt>
                <c:pt idx="604">
                  <c:v>4.2000000000000003E-2</c:v>
                </c:pt>
                <c:pt idx="605">
                  <c:v>4.2000000000000003E-2</c:v>
                </c:pt>
                <c:pt idx="606">
                  <c:v>4.2000000000000003E-2</c:v>
                </c:pt>
                <c:pt idx="607">
                  <c:v>4.2000000000000003E-2</c:v>
                </c:pt>
                <c:pt idx="608">
                  <c:v>4.2000000000000003E-2</c:v>
                </c:pt>
                <c:pt idx="609">
                  <c:v>4.2000000000000003E-2</c:v>
                </c:pt>
                <c:pt idx="610">
                  <c:v>4.2000000000000003E-2</c:v>
                </c:pt>
                <c:pt idx="611">
                  <c:v>4.2000000000000003E-2</c:v>
                </c:pt>
                <c:pt idx="612">
                  <c:v>4.2000000000000003E-2</c:v>
                </c:pt>
                <c:pt idx="613">
                  <c:v>4.2000000000000003E-2</c:v>
                </c:pt>
                <c:pt idx="614">
                  <c:v>4.2000000000000003E-2</c:v>
                </c:pt>
                <c:pt idx="615">
                  <c:v>4.2000000000000003E-2</c:v>
                </c:pt>
                <c:pt idx="616">
                  <c:v>4.2000000000000003E-2</c:v>
                </c:pt>
                <c:pt idx="617">
                  <c:v>4.2000000000000003E-2</c:v>
                </c:pt>
                <c:pt idx="618">
                  <c:v>4.2000000000000003E-2</c:v>
                </c:pt>
                <c:pt idx="619">
                  <c:v>4.2000000000000003E-2</c:v>
                </c:pt>
                <c:pt idx="620">
                  <c:v>4.2000000000000003E-2</c:v>
                </c:pt>
                <c:pt idx="621">
                  <c:v>4.2000000000000003E-2</c:v>
                </c:pt>
                <c:pt idx="622">
                  <c:v>4.2000000000000003E-2</c:v>
                </c:pt>
                <c:pt idx="623">
                  <c:v>4.2000000000000003E-2</c:v>
                </c:pt>
                <c:pt idx="624">
                  <c:v>4.2000000000000003E-2</c:v>
                </c:pt>
                <c:pt idx="625">
                  <c:v>4.2000000000000003E-2</c:v>
                </c:pt>
                <c:pt idx="626">
                  <c:v>4.2000000000000003E-2</c:v>
                </c:pt>
                <c:pt idx="627">
                  <c:v>4.2000000000000003E-2</c:v>
                </c:pt>
                <c:pt idx="628">
                  <c:v>4.2000000000000003E-2</c:v>
                </c:pt>
                <c:pt idx="629">
                  <c:v>4.2000000000000003E-2</c:v>
                </c:pt>
                <c:pt idx="630">
                  <c:v>4.2000000000000003E-2</c:v>
                </c:pt>
                <c:pt idx="631">
                  <c:v>4.2000000000000003E-2</c:v>
                </c:pt>
                <c:pt idx="632">
                  <c:v>4.2000000000000003E-2</c:v>
                </c:pt>
                <c:pt idx="633">
                  <c:v>4.2000000000000003E-2</c:v>
                </c:pt>
                <c:pt idx="634">
                  <c:v>4.2000000000000003E-2</c:v>
                </c:pt>
                <c:pt idx="635">
                  <c:v>4.2000000000000003E-2</c:v>
                </c:pt>
                <c:pt idx="636">
                  <c:v>4.2000000000000003E-2</c:v>
                </c:pt>
                <c:pt idx="637">
                  <c:v>4.2000000000000003E-2</c:v>
                </c:pt>
                <c:pt idx="638">
                  <c:v>4.2000000000000003E-2</c:v>
                </c:pt>
                <c:pt idx="639">
                  <c:v>4.2000000000000003E-2</c:v>
                </c:pt>
                <c:pt idx="640">
                  <c:v>4.2000000000000003E-2</c:v>
                </c:pt>
                <c:pt idx="641">
                  <c:v>4.2000000000000003E-2</c:v>
                </c:pt>
                <c:pt idx="642">
                  <c:v>4.2000000000000003E-2</c:v>
                </c:pt>
                <c:pt idx="643">
                  <c:v>4.2000000000000003E-2</c:v>
                </c:pt>
                <c:pt idx="644">
                  <c:v>4.2000000000000003E-2</c:v>
                </c:pt>
                <c:pt idx="645">
                  <c:v>4.2000000000000003E-2</c:v>
                </c:pt>
                <c:pt idx="646">
                  <c:v>4.2000000000000003E-2</c:v>
                </c:pt>
                <c:pt idx="647">
                  <c:v>4.2000000000000003E-2</c:v>
                </c:pt>
                <c:pt idx="648">
                  <c:v>4.2000000000000003E-2</c:v>
                </c:pt>
                <c:pt idx="649">
                  <c:v>4.2000000000000003E-2</c:v>
                </c:pt>
                <c:pt idx="650">
                  <c:v>4.2000000000000003E-2</c:v>
                </c:pt>
                <c:pt idx="651">
                  <c:v>4.2000000000000003E-2</c:v>
                </c:pt>
                <c:pt idx="652">
                  <c:v>4.2000000000000003E-2</c:v>
                </c:pt>
                <c:pt idx="653">
                  <c:v>4.2000000000000003E-2</c:v>
                </c:pt>
                <c:pt idx="654">
                  <c:v>4.2000000000000003E-2</c:v>
                </c:pt>
                <c:pt idx="655">
                  <c:v>4.2000000000000003E-2</c:v>
                </c:pt>
                <c:pt idx="656">
                  <c:v>4.2000000000000003E-2</c:v>
                </c:pt>
                <c:pt idx="657">
                  <c:v>4.2000000000000003E-2</c:v>
                </c:pt>
                <c:pt idx="658">
                  <c:v>4.2000000000000003E-2</c:v>
                </c:pt>
                <c:pt idx="659">
                  <c:v>4.2000000000000003E-2</c:v>
                </c:pt>
                <c:pt idx="660">
                  <c:v>4.2000000000000003E-2</c:v>
                </c:pt>
                <c:pt idx="661">
                  <c:v>4.2000000000000003E-2</c:v>
                </c:pt>
                <c:pt idx="662">
                  <c:v>4.2000000000000003E-2</c:v>
                </c:pt>
                <c:pt idx="663">
                  <c:v>4.2000000000000003E-2</c:v>
                </c:pt>
                <c:pt idx="664">
                  <c:v>4.2000000000000003E-2</c:v>
                </c:pt>
                <c:pt idx="665">
                  <c:v>4.2000000000000003E-2</c:v>
                </c:pt>
                <c:pt idx="666">
                  <c:v>4.2000000000000003E-2</c:v>
                </c:pt>
                <c:pt idx="667">
                  <c:v>4.2000000000000003E-2</c:v>
                </c:pt>
                <c:pt idx="668">
                  <c:v>4.2000000000000003E-2</c:v>
                </c:pt>
                <c:pt idx="669">
                  <c:v>4.2000000000000003E-2</c:v>
                </c:pt>
                <c:pt idx="670">
                  <c:v>4.2000000000000003E-2</c:v>
                </c:pt>
                <c:pt idx="671">
                  <c:v>4.2000000000000003E-2</c:v>
                </c:pt>
                <c:pt idx="672">
                  <c:v>4.2000000000000003E-2</c:v>
                </c:pt>
                <c:pt idx="673">
                  <c:v>4.2000000000000003E-2</c:v>
                </c:pt>
                <c:pt idx="674">
                  <c:v>4.2000000000000003E-2</c:v>
                </c:pt>
                <c:pt idx="675">
                  <c:v>4.2000000000000003E-2</c:v>
                </c:pt>
                <c:pt idx="676">
                  <c:v>4.2000000000000003E-2</c:v>
                </c:pt>
                <c:pt idx="677">
                  <c:v>4.2000000000000003E-2</c:v>
                </c:pt>
                <c:pt idx="678">
                  <c:v>4.2000000000000003E-2</c:v>
                </c:pt>
                <c:pt idx="679">
                  <c:v>4.2000000000000003E-2</c:v>
                </c:pt>
                <c:pt idx="680">
                  <c:v>4.2000000000000003E-2</c:v>
                </c:pt>
                <c:pt idx="681">
                  <c:v>4.2000000000000003E-2</c:v>
                </c:pt>
                <c:pt idx="682">
                  <c:v>4.2000000000000003E-2</c:v>
                </c:pt>
                <c:pt idx="683">
                  <c:v>4.2000000000000003E-2</c:v>
                </c:pt>
                <c:pt idx="684">
                  <c:v>4.2000000000000003E-2</c:v>
                </c:pt>
                <c:pt idx="685">
                  <c:v>4.2000000000000003E-2</c:v>
                </c:pt>
                <c:pt idx="686">
                  <c:v>4.2000000000000003E-2</c:v>
                </c:pt>
                <c:pt idx="687">
                  <c:v>4.2000000000000003E-2</c:v>
                </c:pt>
                <c:pt idx="688">
                  <c:v>4.2000000000000003E-2</c:v>
                </c:pt>
                <c:pt idx="689">
                  <c:v>4.2000000000000003E-2</c:v>
                </c:pt>
                <c:pt idx="690">
                  <c:v>4.2000000000000003E-2</c:v>
                </c:pt>
                <c:pt idx="691">
                  <c:v>4.2000000000000003E-2</c:v>
                </c:pt>
                <c:pt idx="692">
                  <c:v>4.2000000000000003E-2</c:v>
                </c:pt>
                <c:pt idx="693">
                  <c:v>4.2000000000000003E-2</c:v>
                </c:pt>
                <c:pt idx="694">
                  <c:v>4.2000000000000003E-2</c:v>
                </c:pt>
                <c:pt idx="695">
                  <c:v>4.2000000000000003E-2</c:v>
                </c:pt>
                <c:pt idx="696">
                  <c:v>4.2000000000000003E-2</c:v>
                </c:pt>
                <c:pt idx="697">
                  <c:v>4.2000000000000003E-2</c:v>
                </c:pt>
                <c:pt idx="698">
                  <c:v>4.2000000000000003E-2</c:v>
                </c:pt>
                <c:pt idx="699">
                  <c:v>4.2000000000000003E-2</c:v>
                </c:pt>
                <c:pt idx="700">
                  <c:v>0.03</c:v>
                </c:pt>
                <c:pt idx="701">
                  <c:v>0.03</c:v>
                </c:pt>
                <c:pt idx="702">
                  <c:v>0.03</c:v>
                </c:pt>
                <c:pt idx="703">
                  <c:v>0.03</c:v>
                </c:pt>
                <c:pt idx="704">
                  <c:v>0.03</c:v>
                </c:pt>
                <c:pt idx="705">
                  <c:v>0.03</c:v>
                </c:pt>
                <c:pt idx="706">
                  <c:v>0.03</c:v>
                </c:pt>
                <c:pt idx="707">
                  <c:v>0.03</c:v>
                </c:pt>
                <c:pt idx="708">
                  <c:v>0.03</c:v>
                </c:pt>
                <c:pt idx="709">
                  <c:v>0.03</c:v>
                </c:pt>
                <c:pt idx="710">
                  <c:v>0.03</c:v>
                </c:pt>
                <c:pt idx="711">
                  <c:v>0.03</c:v>
                </c:pt>
                <c:pt idx="712">
                  <c:v>0.03</c:v>
                </c:pt>
                <c:pt idx="713">
                  <c:v>0.03</c:v>
                </c:pt>
                <c:pt idx="714">
                  <c:v>0.03</c:v>
                </c:pt>
                <c:pt idx="715">
                  <c:v>0.03</c:v>
                </c:pt>
                <c:pt idx="716">
                  <c:v>0.03</c:v>
                </c:pt>
                <c:pt idx="717">
                  <c:v>0.03</c:v>
                </c:pt>
                <c:pt idx="718">
                  <c:v>0.03</c:v>
                </c:pt>
                <c:pt idx="719">
                  <c:v>0.03</c:v>
                </c:pt>
                <c:pt idx="720">
                  <c:v>0.03</c:v>
                </c:pt>
                <c:pt idx="721">
                  <c:v>0.03</c:v>
                </c:pt>
                <c:pt idx="722">
                  <c:v>0.03</c:v>
                </c:pt>
                <c:pt idx="723">
                  <c:v>0.03</c:v>
                </c:pt>
                <c:pt idx="724">
                  <c:v>0.03</c:v>
                </c:pt>
                <c:pt idx="725">
                  <c:v>0.03</c:v>
                </c:pt>
                <c:pt idx="726">
                  <c:v>0.03</c:v>
                </c:pt>
                <c:pt idx="727">
                  <c:v>0.03</c:v>
                </c:pt>
                <c:pt idx="728">
                  <c:v>0.03</c:v>
                </c:pt>
                <c:pt idx="729">
                  <c:v>0.03</c:v>
                </c:pt>
                <c:pt idx="730">
                  <c:v>0.03</c:v>
                </c:pt>
                <c:pt idx="731">
                  <c:v>0.03</c:v>
                </c:pt>
                <c:pt idx="732">
                  <c:v>0.03</c:v>
                </c:pt>
                <c:pt idx="733">
                  <c:v>0.03</c:v>
                </c:pt>
                <c:pt idx="734">
                  <c:v>0.03</c:v>
                </c:pt>
                <c:pt idx="735">
                  <c:v>0.03</c:v>
                </c:pt>
                <c:pt idx="736">
                  <c:v>0.03</c:v>
                </c:pt>
                <c:pt idx="737">
                  <c:v>0.03</c:v>
                </c:pt>
                <c:pt idx="738">
                  <c:v>0.03</c:v>
                </c:pt>
                <c:pt idx="739">
                  <c:v>0.03</c:v>
                </c:pt>
                <c:pt idx="740">
                  <c:v>0.03</c:v>
                </c:pt>
                <c:pt idx="741">
                  <c:v>0.03</c:v>
                </c:pt>
                <c:pt idx="742">
                  <c:v>0.03</c:v>
                </c:pt>
                <c:pt idx="743">
                  <c:v>0.03</c:v>
                </c:pt>
                <c:pt idx="744">
                  <c:v>0.03</c:v>
                </c:pt>
                <c:pt idx="745">
                  <c:v>0.03</c:v>
                </c:pt>
                <c:pt idx="746">
                  <c:v>0.03</c:v>
                </c:pt>
                <c:pt idx="747">
                  <c:v>0.03</c:v>
                </c:pt>
                <c:pt idx="748">
                  <c:v>0.03</c:v>
                </c:pt>
                <c:pt idx="749">
                  <c:v>0.03</c:v>
                </c:pt>
                <c:pt idx="750">
                  <c:v>0.03</c:v>
                </c:pt>
                <c:pt idx="751">
                  <c:v>0.03</c:v>
                </c:pt>
                <c:pt idx="752">
                  <c:v>0.03</c:v>
                </c:pt>
                <c:pt idx="753">
                  <c:v>0.03</c:v>
                </c:pt>
                <c:pt idx="754">
                  <c:v>0.03</c:v>
                </c:pt>
                <c:pt idx="755">
                  <c:v>0.03</c:v>
                </c:pt>
                <c:pt idx="756">
                  <c:v>0.03</c:v>
                </c:pt>
                <c:pt idx="757">
                  <c:v>0.03</c:v>
                </c:pt>
                <c:pt idx="758">
                  <c:v>0.03</c:v>
                </c:pt>
                <c:pt idx="759">
                  <c:v>0.03</c:v>
                </c:pt>
                <c:pt idx="760">
                  <c:v>0.03</c:v>
                </c:pt>
                <c:pt idx="761">
                  <c:v>0.03</c:v>
                </c:pt>
                <c:pt idx="762">
                  <c:v>0.03</c:v>
                </c:pt>
                <c:pt idx="763">
                  <c:v>0.03</c:v>
                </c:pt>
                <c:pt idx="764">
                  <c:v>0.03</c:v>
                </c:pt>
                <c:pt idx="765">
                  <c:v>0.03</c:v>
                </c:pt>
                <c:pt idx="766">
                  <c:v>0.03</c:v>
                </c:pt>
                <c:pt idx="767">
                  <c:v>0.03</c:v>
                </c:pt>
                <c:pt idx="768">
                  <c:v>0.03</c:v>
                </c:pt>
                <c:pt idx="769">
                  <c:v>0.03</c:v>
                </c:pt>
                <c:pt idx="770">
                  <c:v>0.03</c:v>
                </c:pt>
                <c:pt idx="771">
                  <c:v>0.03</c:v>
                </c:pt>
                <c:pt idx="772">
                  <c:v>0.03</c:v>
                </c:pt>
                <c:pt idx="773">
                  <c:v>0.03</c:v>
                </c:pt>
                <c:pt idx="774">
                  <c:v>0.03</c:v>
                </c:pt>
                <c:pt idx="775">
                  <c:v>0.03</c:v>
                </c:pt>
                <c:pt idx="776">
                  <c:v>0.03</c:v>
                </c:pt>
                <c:pt idx="777">
                  <c:v>0.03</c:v>
                </c:pt>
                <c:pt idx="778">
                  <c:v>0.03</c:v>
                </c:pt>
                <c:pt idx="779">
                  <c:v>0.03</c:v>
                </c:pt>
                <c:pt idx="780">
                  <c:v>0.03</c:v>
                </c:pt>
                <c:pt idx="781">
                  <c:v>0.03</c:v>
                </c:pt>
                <c:pt idx="782">
                  <c:v>0.03</c:v>
                </c:pt>
                <c:pt idx="783">
                  <c:v>0.03</c:v>
                </c:pt>
                <c:pt idx="784">
                  <c:v>0.03</c:v>
                </c:pt>
                <c:pt idx="785">
                  <c:v>0.03</c:v>
                </c:pt>
                <c:pt idx="786">
                  <c:v>0.03</c:v>
                </c:pt>
                <c:pt idx="787">
                  <c:v>0.03</c:v>
                </c:pt>
                <c:pt idx="788">
                  <c:v>0.03</c:v>
                </c:pt>
                <c:pt idx="789">
                  <c:v>0.03</c:v>
                </c:pt>
                <c:pt idx="790">
                  <c:v>0.03</c:v>
                </c:pt>
                <c:pt idx="791">
                  <c:v>0.03</c:v>
                </c:pt>
                <c:pt idx="792">
                  <c:v>0.03</c:v>
                </c:pt>
                <c:pt idx="793">
                  <c:v>0.03</c:v>
                </c:pt>
                <c:pt idx="794">
                  <c:v>0.03</c:v>
                </c:pt>
                <c:pt idx="795">
                  <c:v>0.03</c:v>
                </c:pt>
                <c:pt idx="796">
                  <c:v>0.03</c:v>
                </c:pt>
                <c:pt idx="797">
                  <c:v>0.03</c:v>
                </c:pt>
                <c:pt idx="798">
                  <c:v>0.03</c:v>
                </c:pt>
                <c:pt idx="799">
                  <c:v>0.03</c:v>
                </c:pt>
                <c:pt idx="800">
                  <c:v>0.03</c:v>
                </c:pt>
                <c:pt idx="801">
                  <c:v>2.9000000000000001E-2</c:v>
                </c:pt>
                <c:pt idx="802">
                  <c:v>2.9000000000000001E-2</c:v>
                </c:pt>
                <c:pt idx="803">
                  <c:v>2.9000000000000001E-2</c:v>
                </c:pt>
                <c:pt idx="804">
                  <c:v>2.9000000000000001E-2</c:v>
                </c:pt>
                <c:pt idx="805">
                  <c:v>2.9000000000000001E-2</c:v>
                </c:pt>
                <c:pt idx="806">
                  <c:v>2.9000000000000001E-2</c:v>
                </c:pt>
                <c:pt idx="807">
                  <c:v>2.9000000000000001E-2</c:v>
                </c:pt>
                <c:pt idx="808">
                  <c:v>2.9000000000000001E-2</c:v>
                </c:pt>
                <c:pt idx="809">
                  <c:v>2.9000000000000001E-2</c:v>
                </c:pt>
                <c:pt idx="810">
                  <c:v>2.9000000000000001E-2</c:v>
                </c:pt>
                <c:pt idx="811">
                  <c:v>2.9000000000000001E-2</c:v>
                </c:pt>
                <c:pt idx="812">
                  <c:v>2.9000000000000001E-2</c:v>
                </c:pt>
                <c:pt idx="813">
                  <c:v>2.9000000000000001E-2</c:v>
                </c:pt>
                <c:pt idx="814">
                  <c:v>2.9000000000000001E-2</c:v>
                </c:pt>
                <c:pt idx="815">
                  <c:v>2.9000000000000001E-2</c:v>
                </c:pt>
                <c:pt idx="816">
                  <c:v>2.9000000000000001E-2</c:v>
                </c:pt>
                <c:pt idx="817">
                  <c:v>2.9000000000000001E-2</c:v>
                </c:pt>
                <c:pt idx="818">
                  <c:v>2.9000000000000001E-2</c:v>
                </c:pt>
                <c:pt idx="819">
                  <c:v>2.9000000000000001E-2</c:v>
                </c:pt>
                <c:pt idx="820">
                  <c:v>2.9000000000000001E-2</c:v>
                </c:pt>
                <c:pt idx="821">
                  <c:v>2.9000000000000001E-2</c:v>
                </c:pt>
                <c:pt idx="822">
                  <c:v>2.9000000000000001E-2</c:v>
                </c:pt>
                <c:pt idx="823">
                  <c:v>2.9000000000000001E-2</c:v>
                </c:pt>
                <c:pt idx="824">
                  <c:v>2.9000000000000001E-2</c:v>
                </c:pt>
                <c:pt idx="825">
                  <c:v>2.9000000000000001E-2</c:v>
                </c:pt>
                <c:pt idx="826">
                  <c:v>2.9000000000000001E-2</c:v>
                </c:pt>
                <c:pt idx="827">
                  <c:v>2.9000000000000001E-2</c:v>
                </c:pt>
                <c:pt idx="828">
                  <c:v>2.9000000000000001E-2</c:v>
                </c:pt>
                <c:pt idx="829">
                  <c:v>2.9000000000000001E-2</c:v>
                </c:pt>
                <c:pt idx="830">
                  <c:v>2.9000000000000001E-2</c:v>
                </c:pt>
                <c:pt idx="831">
                  <c:v>2.9000000000000001E-2</c:v>
                </c:pt>
                <c:pt idx="832">
                  <c:v>2.9000000000000001E-2</c:v>
                </c:pt>
                <c:pt idx="833">
                  <c:v>2.9000000000000001E-2</c:v>
                </c:pt>
                <c:pt idx="834">
                  <c:v>2.9000000000000001E-2</c:v>
                </c:pt>
                <c:pt idx="835">
                  <c:v>2.9000000000000001E-2</c:v>
                </c:pt>
                <c:pt idx="836">
                  <c:v>2.9000000000000001E-2</c:v>
                </c:pt>
                <c:pt idx="837">
                  <c:v>2.9000000000000001E-2</c:v>
                </c:pt>
                <c:pt idx="838">
                  <c:v>2.9000000000000001E-2</c:v>
                </c:pt>
                <c:pt idx="839">
                  <c:v>2.9000000000000001E-2</c:v>
                </c:pt>
                <c:pt idx="840">
                  <c:v>2.9000000000000001E-2</c:v>
                </c:pt>
                <c:pt idx="841">
                  <c:v>2.9000000000000001E-2</c:v>
                </c:pt>
                <c:pt idx="842">
                  <c:v>2.9000000000000001E-2</c:v>
                </c:pt>
                <c:pt idx="843">
                  <c:v>2.9000000000000001E-2</c:v>
                </c:pt>
                <c:pt idx="844">
                  <c:v>2.9000000000000001E-2</c:v>
                </c:pt>
                <c:pt idx="845">
                  <c:v>2.9000000000000001E-2</c:v>
                </c:pt>
                <c:pt idx="846">
                  <c:v>2.9000000000000001E-2</c:v>
                </c:pt>
                <c:pt idx="847">
                  <c:v>2.9000000000000001E-2</c:v>
                </c:pt>
                <c:pt idx="848">
                  <c:v>2.9000000000000001E-2</c:v>
                </c:pt>
                <c:pt idx="849">
                  <c:v>2.9000000000000001E-2</c:v>
                </c:pt>
                <c:pt idx="850">
                  <c:v>2.9000000000000001E-2</c:v>
                </c:pt>
                <c:pt idx="851">
                  <c:v>2.9000000000000001E-2</c:v>
                </c:pt>
                <c:pt idx="852">
                  <c:v>2.9000000000000001E-2</c:v>
                </c:pt>
                <c:pt idx="853">
                  <c:v>2.9000000000000001E-2</c:v>
                </c:pt>
                <c:pt idx="854">
                  <c:v>2.9000000000000001E-2</c:v>
                </c:pt>
                <c:pt idx="855">
                  <c:v>2.9000000000000001E-2</c:v>
                </c:pt>
                <c:pt idx="856">
                  <c:v>2.9000000000000001E-2</c:v>
                </c:pt>
                <c:pt idx="857">
                  <c:v>2.9000000000000001E-2</c:v>
                </c:pt>
                <c:pt idx="858">
                  <c:v>2.9000000000000001E-2</c:v>
                </c:pt>
                <c:pt idx="859">
                  <c:v>2.9000000000000001E-2</c:v>
                </c:pt>
                <c:pt idx="860">
                  <c:v>2.9000000000000001E-2</c:v>
                </c:pt>
                <c:pt idx="861">
                  <c:v>2.9000000000000001E-2</c:v>
                </c:pt>
                <c:pt idx="862">
                  <c:v>2.9000000000000001E-2</c:v>
                </c:pt>
                <c:pt idx="863">
                  <c:v>2.9000000000000001E-2</c:v>
                </c:pt>
                <c:pt idx="864">
                  <c:v>2.9000000000000001E-2</c:v>
                </c:pt>
                <c:pt idx="865">
                  <c:v>2.9000000000000001E-2</c:v>
                </c:pt>
                <c:pt idx="866">
                  <c:v>2.9000000000000001E-2</c:v>
                </c:pt>
                <c:pt idx="867">
                  <c:v>2.9000000000000001E-2</c:v>
                </c:pt>
                <c:pt idx="868">
                  <c:v>2.9000000000000001E-2</c:v>
                </c:pt>
                <c:pt idx="869">
                  <c:v>2.9000000000000001E-2</c:v>
                </c:pt>
                <c:pt idx="870">
                  <c:v>2.9000000000000001E-2</c:v>
                </c:pt>
                <c:pt idx="871">
                  <c:v>2.9000000000000001E-2</c:v>
                </c:pt>
                <c:pt idx="872">
                  <c:v>2.9000000000000001E-2</c:v>
                </c:pt>
                <c:pt idx="873">
                  <c:v>2.9000000000000001E-2</c:v>
                </c:pt>
                <c:pt idx="874">
                  <c:v>2.9000000000000001E-2</c:v>
                </c:pt>
                <c:pt idx="875">
                  <c:v>2.9000000000000001E-2</c:v>
                </c:pt>
                <c:pt idx="876">
                  <c:v>2.9000000000000001E-2</c:v>
                </c:pt>
                <c:pt idx="877">
                  <c:v>2.9000000000000001E-2</c:v>
                </c:pt>
                <c:pt idx="878">
                  <c:v>2.9000000000000001E-2</c:v>
                </c:pt>
                <c:pt idx="879">
                  <c:v>2.9000000000000001E-2</c:v>
                </c:pt>
                <c:pt idx="880">
                  <c:v>2.9000000000000001E-2</c:v>
                </c:pt>
                <c:pt idx="881">
                  <c:v>2.9000000000000001E-2</c:v>
                </c:pt>
                <c:pt idx="882">
                  <c:v>2.9000000000000001E-2</c:v>
                </c:pt>
                <c:pt idx="883">
                  <c:v>2.9000000000000001E-2</c:v>
                </c:pt>
                <c:pt idx="884">
                  <c:v>2.9000000000000001E-2</c:v>
                </c:pt>
                <c:pt idx="885">
                  <c:v>2.9000000000000001E-2</c:v>
                </c:pt>
                <c:pt idx="886">
                  <c:v>2.9000000000000001E-2</c:v>
                </c:pt>
                <c:pt idx="887">
                  <c:v>2.9000000000000001E-2</c:v>
                </c:pt>
                <c:pt idx="888">
                  <c:v>2.9000000000000001E-2</c:v>
                </c:pt>
                <c:pt idx="889">
                  <c:v>2.9000000000000001E-2</c:v>
                </c:pt>
                <c:pt idx="890">
                  <c:v>2.9000000000000001E-2</c:v>
                </c:pt>
                <c:pt idx="891">
                  <c:v>2.9000000000000001E-2</c:v>
                </c:pt>
                <c:pt idx="892">
                  <c:v>2.9000000000000001E-2</c:v>
                </c:pt>
                <c:pt idx="893">
                  <c:v>2.9000000000000001E-2</c:v>
                </c:pt>
                <c:pt idx="894">
                  <c:v>2.9000000000000001E-2</c:v>
                </c:pt>
                <c:pt idx="895">
                  <c:v>2.9000000000000001E-2</c:v>
                </c:pt>
                <c:pt idx="896">
                  <c:v>2.9000000000000001E-2</c:v>
                </c:pt>
                <c:pt idx="897">
                  <c:v>2.9000000000000001E-2</c:v>
                </c:pt>
                <c:pt idx="898">
                  <c:v>2.9000000000000001E-2</c:v>
                </c:pt>
                <c:pt idx="899">
                  <c:v>2.9000000000000001E-2</c:v>
                </c:pt>
                <c:pt idx="900">
                  <c:v>2.1999999999999999E-2</c:v>
                </c:pt>
                <c:pt idx="901">
                  <c:v>2.1999999999999999E-2</c:v>
                </c:pt>
                <c:pt idx="902">
                  <c:v>2.1999999999999999E-2</c:v>
                </c:pt>
                <c:pt idx="903">
                  <c:v>2.1999999999999999E-2</c:v>
                </c:pt>
                <c:pt idx="904">
                  <c:v>2.1999999999999999E-2</c:v>
                </c:pt>
                <c:pt idx="905">
                  <c:v>2.1999999999999999E-2</c:v>
                </c:pt>
                <c:pt idx="906">
                  <c:v>2.1999999999999999E-2</c:v>
                </c:pt>
                <c:pt idx="907">
                  <c:v>2.1999999999999999E-2</c:v>
                </c:pt>
                <c:pt idx="908">
                  <c:v>2.1999999999999999E-2</c:v>
                </c:pt>
                <c:pt idx="909">
                  <c:v>2.1999999999999999E-2</c:v>
                </c:pt>
                <c:pt idx="910">
                  <c:v>2.1999999999999999E-2</c:v>
                </c:pt>
                <c:pt idx="911">
                  <c:v>2.1999999999999999E-2</c:v>
                </c:pt>
                <c:pt idx="912">
                  <c:v>2.1999999999999999E-2</c:v>
                </c:pt>
                <c:pt idx="913">
                  <c:v>2.1999999999999999E-2</c:v>
                </c:pt>
                <c:pt idx="914">
                  <c:v>2.1999999999999999E-2</c:v>
                </c:pt>
                <c:pt idx="915">
                  <c:v>2.1999999999999999E-2</c:v>
                </c:pt>
                <c:pt idx="916">
                  <c:v>2.1999999999999999E-2</c:v>
                </c:pt>
                <c:pt idx="917">
                  <c:v>2.1999999999999999E-2</c:v>
                </c:pt>
                <c:pt idx="918">
                  <c:v>2.1999999999999999E-2</c:v>
                </c:pt>
                <c:pt idx="919">
                  <c:v>2.1999999999999999E-2</c:v>
                </c:pt>
                <c:pt idx="920">
                  <c:v>2.1999999999999999E-2</c:v>
                </c:pt>
                <c:pt idx="921">
                  <c:v>2.1999999999999999E-2</c:v>
                </c:pt>
                <c:pt idx="922">
                  <c:v>2.1999999999999999E-2</c:v>
                </c:pt>
                <c:pt idx="923">
                  <c:v>2.1999999999999999E-2</c:v>
                </c:pt>
                <c:pt idx="924">
                  <c:v>2.1999999999999999E-2</c:v>
                </c:pt>
                <c:pt idx="925">
                  <c:v>2.1999999999999999E-2</c:v>
                </c:pt>
                <c:pt idx="926">
                  <c:v>2.1999999999999999E-2</c:v>
                </c:pt>
                <c:pt idx="927">
                  <c:v>2.1999999999999999E-2</c:v>
                </c:pt>
                <c:pt idx="928">
                  <c:v>2.1999999999999999E-2</c:v>
                </c:pt>
                <c:pt idx="929">
                  <c:v>2.1999999999999999E-2</c:v>
                </c:pt>
                <c:pt idx="930">
                  <c:v>2.1999999999999999E-2</c:v>
                </c:pt>
                <c:pt idx="931">
                  <c:v>2.1999999999999999E-2</c:v>
                </c:pt>
                <c:pt idx="932">
                  <c:v>2.1999999999999999E-2</c:v>
                </c:pt>
                <c:pt idx="933">
                  <c:v>2.1999999999999999E-2</c:v>
                </c:pt>
                <c:pt idx="934">
                  <c:v>2.1999999999999999E-2</c:v>
                </c:pt>
                <c:pt idx="935">
                  <c:v>2.1999999999999999E-2</c:v>
                </c:pt>
                <c:pt idx="936">
                  <c:v>2.1999999999999999E-2</c:v>
                </c:pt>
                <c:pt idx="937">
                  <c:v>2.1999999999999999E-2</c:v>
                </c:pt>
                <c:pt idx="938">
                  <c:v>2.1999999999999999E-2</c:v>
                </c:pt>
                <c:pt idx="939">
                  <c:v>2.1999999999999999E-2</c:v>
                </c:pt>
                <c:pt idx="940">
                  <c:v>2.1999999999999999E-2</c:v>
                </c:pt>
                <c:pt idx="941">
                  <c:v>2.1999999999999999E-2</c:v>
                </c:pt>
                <c:pt idx="942">
                  <c:v>2.1999999999999999E-2</c:v>
                </c:pt>
                <c:pt idx="943">
                  <c:v>2.1999999999999999E-2</c:v>
                </c:pt>
                <c:pt idx="944">
                  <c:v>2.1999999999999999E-2</c:v>
                </c:pt>
                <c:pt idx="945">
                  <c:v>2.1999999999999999E-2</c:v>
                </c:pt>
                <c:pt idx="946">
                  <c:v>2.1999999999999999E-2</c:v>
                </c:pt>
                <c:pt idx="947">
                  <c:v>2.1999999999999999E-2</c:v>
                </c:pt>
                <c:pt idx="948">
                  <c:v>2.1999999999999999E-2</c:v>
                </c:pt>
                <c:pt idx="949">
                  <c:v>2.1999999999999999E-2</c:v>
                </c:pt>
                <c:pt idx="950">
                  <c:v>2.1999999999999999E-2</c:v>
                </c:pt>
                <c:pt idx="951">
                  <c:v>2.1999999999999999E-2</c:v>
                </c:pt>
                <c:pt idx="952">
                  <c:v>2.1999999999999999E-2</c:v>
                </c:pt>
                <c:pt idx="953">
                  <c:v>2.1999999999999999E-2</c:v>
                </c:pt>
                <c:pt idx="954">
                  <c:v>2.1999999999999999E-2</c:v>
                </c:pt>
                <c:pt idx="955">
                  <c:v>2.1999999999999999E-2</c:v>
                </c:pt>
                <c:pt idx="956">
                  <c:v>2.1999999999999999E-2</c:v>
                </c:pt>
                <c:pt idx="957">
                  <c:v>2.1999999999999999E-2</c:v>
                </c:pt>
                <c:pt idx="958">
                  <c:v>2.1999999999999999E-2</c:v>
                </c:pt>
                <c:pt idx="959">
                  <c:v>2.1999999999999999E-2</c:v>
                </c:pt>
                <c:pt idx="960">
                  <c:v>2.1999999999999999E-2</c:v>
                </c:pt>
                <c:pt idx="961">
                  <c:v>2.1999999999999999E-2</c:v>
                </c:pt>
                <c:pt idx="962">
                  <c:v>2.1999999999999999E-2</c:v>
                </c:pt>
                <c:pt idx="963">
                  <c:v>2.1999999999999999E-2</c:v>
                </c:pt>
                <c:pt idx="964">
                  <c:v>2.1999999999999999E-2</c:v>
                </c:pt>
                <c:pt idx="965">
                  <c:v>2.1999999999999999E-2</c:v>
                </c:pt>
                <c:pt idx="966">
                  <c:v>2.1999999999999999E-2</c:v>
                </c:pt>
                <c:pt idx="967">
                  <c:v>2.1999999999999999E-2</c:v>
                </c:pt>
                <c:pt idx="968">
                  <c:v>2.1999999999999999E-2</c:v>
                </c:pt>
                <c:pt idx="969">
                  <c:v>2.1999999999999999E-2</c:v>
                </c:pt>
                <c:pt idx="970">
                  <c:v>2.1999999999999999E-2</c:v>
                </c:pt>
                <c:pt idx="971">
                  <c:v>2.1999999999999999E-2</c:v>
                </c:pt>
                <c:pt idx="972">
                  <c:v>2.1999999999999999E-2</c:v>
                </c:pt>
                <c:pt idx="973">
                  <c:v>2.1999999999999999E-2</c:v>
                </c:pt>
                <c:pt idx="974">
                  <c:v>2.1999999999999999E-2</c:v>
                </c:pt>
                <c:pt idx="975">
                  <c:v>2.1999999999999999E-2</c:v>
                </c:pt>
                <c:pt idx="976">
                  <c:v>2.1999999999999999E-2</c:v>
                </c:pt>
                <c:pt idx="977">
                  <c:v>2.1999999999999999E-2</c:v>
                </c:pt>
                <c:pt idx="978">
                  <c:v>2.1999999999999999E-2</c:v>
                </c:pt>
                <c:pt idx="979">
                  <c:v>2.1999999999999999E-2</c:v>
                </c:pt>
                <c:pt idx="980">
                  <c:v>2.1999999999999999E-2</c:v>
                </c:pt>
                <c:pt idx="981">
                  <c:v>2.1999999999999999E-2</c:v>
                </c:pt>
                <c:pt idx="982">
                  <c:v>2.1999999999999999E-2</c:v>
                </c:pt>
                <c:pt idx="983">
                  <c:v>2.1999999999999999E-2</c:v>
                </c:pt>
                <c:pt idx="984">
                  <c:v>2.1999999999999999E-2</c:v>
                </c:pt>
                <c:pt idx="985">
                  <c:v>2.1999999999999999E-2</c:v>
                </c:pt>
                <c:pt idx="986">
                  <c:v>2.1999999999999999E-2</c:v>
                </c:pt>
                <c:pt idx="987">
                  <c:v>2.1999999999999999E-2</c:v>
                </c:pt>
                <c:pt idx="988">
                  <c:v>2.1999999999999999E-2</c:v>
                </c:pt>
                <c:pt idx="989">
                  <c:v>2.1999999999999999E-2</c:v>
                </c:pt>
                <c:pt idx="990">
                  <c:v>2.1999999999999999E-2</c:v>
                </c:pt>
                <c:pt idx="991">
                  <c:v>2.1999999999999999E-2</c:v>
                </c:pt>
                <c:pt idx="992">
                  <c:v>2.1999999999999999E-2</c:v>
                </c:pt>
                <c:pt idx="993">
                  <c:v>2.1999999999999999E-2</c:v>
                </c:pt>
                <c:pt idx="994">
                  <c:v>2.1999999999999999E-2</c:v>
                </c:pt>
                <c:pt idx="995">
                  <c:v>2.1999999999999999E-2</c:v>
                </c:pt>
                <c:pt idx="996">
                  <c:v>2.1999999999999999E-2</c:v>
                </c:pt>
                <c:pt idx="997">
                  <c:v>2.1999999999999999E-2</c:v>
                </c:pt>
                <c:pt idx="998">
                  <c:v>2.1999999999999999E-2</c:v>
                </c:pt>
                <c:pt idx="999">
                  <c:v>2.1999999999999999E-2</c:v>
                </c:pt>
                <c:pt idx="1000">
                  <c:v>2.1000000000000001E-2</c:v>
                </c:pt>
                <c:pt idx="1001">
                  <c:v>2.1000000000000001E-2</c:v>
                </c:pt>
                <c:pt idx="1002">
                  <c:v>2.1000000000000001E-2</c:v>
                </c:pt>
                <c:pt idx="1003">
                  <c:v>2.1000000000000001E-2</c:v>
                </c:pt>
                <c:pt idx="1004">
                  <c:v>2.1000000000000001E-2</c:v>
                </c:pt>
                <c:pt idx="1005">
                  <c:v>2.1000000000000001E-2</c:v>
                </c:pt>
                <c:pt idx="1006">
                  <c:v>2.1000000000000001E-2</c:v>
                </c:pt>
                <c:pt idx="1007">
                  <c:v>2.1000000000000001E-2</c:v>
                </c:pt>
                <c:pt idx="1008">
                  <c:v>2.1000000000000001E-2</c:v>
                </c:pt>
                <c:pt idx="1009">
                  <c:v>2.1000000000000001E-2</c:v>
                </c:pt>
                <c:pt idx="1010">
                  <c:v>2.1000000000000001E-2</c:v>
                </c:pt>
                <c:pt idx="1011">
                  <c:v>2.1000000000000001E-2</c:v>
                </c:pt>
                <c:pt idx="1012">
                  <c:v>2.1000000000000001E-2</c:v>
                </c:pt>
                <c:pt idx="1013">
                  <c:v>2.1000000000000001E-2</c:v>
                </c:pt>
                <c:pt idx="1014">
                  <c:v>2.1000000000000001E-2</c:v>
                </c:pt>
                <c:pt idx="1015">
                  <c:v>2.1000000000000001E-2</c:v>
                </c:pt>
                <c:pt idx="1016">
                  <c:v>2.1000000000000001E-2</c:v>
                </c:pt>
                <c:pt idx="1017">
                  <c:v>2.1000000000000001E-2</c:v>
                </c:pt>
                <c:pt idx="1018">
                  <c:v>2.1000000000000001E-2</c:v>
                </c:pt>
                <c:pt idx="1019">
                  <c:v>2.1000000000000001E-2</c:v>
                </c:pt>
                <c:pt idx="1020">
                  <c:v>2.1000000000000001E-2</c:v>
                </c:pt>
                <c:pt idx="1021">
                  <c:v>2.1000000000000001E-2</c:v>
                </c:pt>
                <c:pt idx="1022">
                  <c:v>2.1000000000000001E-2</c:v>
                </c:pt>
                <c:pt idx="1023">
                  <c:v>2.1000000000000001E-2</c:v>
                </c:pt>
                <c:pt idx="1024">
                  <c:v>2.1000000000000001E-2</c:v>
                </c:pt>
                <c:pt idx="1025">
                  <c:v>2.1000000000000001E-2</c:v>
                </c:pt>
                <c:pt idx="1026">
                  <c:v>2.1000000000000001E-2</c:v>
                </c:pt>
                <c:pt idx="1027">
                  <c:v>2.1000000000000001E-2</c:v>
                </c:pt>
                <c:pt idx="1028">
                  <c:v>2.1000000000000001E-2</c:v>
                </c:pt>
                <c:pt idx="1029">
                  <c:v>2.1000000000000001E-2</c:v>
                </c:pt>
                <c:pt idx="1030">
                  <c:v>2.1000000000000001E-2</c:v>
                </c:pt>
                <c:pt idx="1031">
                  <c:v>2.1000000000000001E-2</c:v>
                </c:pt>
                <c:pt idx="1032">
                  <c:v>2.1000000000000001E-2</c:v>
                </c:pt>
                <c:pt idx="1033">
                  <c:v>2.1000000000000001E-2</c:v>
                </c:pt>
                <c:pt idx="1034">
                  <c:v>2.1000000000000001E-2</c:v>
                </c:pt>
                <c:pt idx="1035">
                  <c:v>2.1000000000000001E-2</c:v>
                </c:pt>
                <c:pt idx="1036">
                  <c:v>2.1000000000000001E-2</c:v>
                </c:pt>
                <c:pt idx="1037">
                  <c:v>2.1000000000000001E-2</c:v>
                </c:pt>
                <c:pt idx="1038">
                  <c:v>2.1000000000000001E-2</c:v>
                </c:pt>
                <c:pt idx="1039">
                  <c:v>2.1000000000000001E-2</c:v>
                </c:pt>
                <c:pt idx="1040">
                  <c:v>2.1000000000000001E-2</c:v>
                </c:pt>
                <c:pt idx="1041">
                  <c:v>2.1000000000000001E-2</c:v>
                </c:pt>
                <c:pt idx="1042">
                  <c:v>2.1000000000000001E-2</c:v>
                </c:pt>
                <c:pt idx="1043">
                  <c:v>2.1000000000000001E-2</c:v>
                </c:pt>
                <c:pt idx="1044">
                  <c:v>2.1000000000000001E-2</c:v>
                </c:pt>
                <c:pt idx="1045">
                  <c:v>2.1000000000000001E-2</c:v>
                </c:pt>
                <c:pt idx="1046">
                  <c:v>2.1000000000000001E-2</c:v>
                </c:pt>
                <c:pt idx="1047">
                  <c:v>2.1000000000000001E-2</c:v>
                </c:pt>
                <c:pt idx="1048">
                  <c:v>2.1000000000000001E-2</c:v>
                </c:pt>
                <c:pt idx="1049">
                  <c:v>2.1000000000000001E-2</c:v>
                </c:pt>
                <c:pt idx="1050">
                  <c:v>2.1000000000000001E-2</c:v>
                </c:pt>
                <c:pt idx="1051">
                  <c:v>2.1000000000000001E-2</c:v>
                </c:pt>
                <c:pt idx="1052">
                  <c:v>2.1000000000000001E-2</c:v>
                </c:pt>
                <c:pt idx="1053">
                  <c:v>2.1000000000000001E-2</c:v>
                </c:pt>
                <c:pt idx="1054">
                  <c:v>2.1000000000000001E-2</c:v>
                </c:pt>
                <c:pt idx="1055">
                  <c:v>2.1000000000000001E-2</c:v>
                </c:pt>
                <c:pt idx="1056">
                  <c:v>2.1000000000000001E-2</c:v>
                </c:pt>
                <c:pt idx="1057">
                  <c:v>2.1000000000000001E-2</c:v>
                </c:pt>
                <c:pt idx="1058">
                  <c:v>2.1000000000000001E-2</c:v>
                </c:pt>
                <c:pt idx="1059">
                  <c:v>2.1000000000000001E-2</c:v>
                </c:pt>
                <c:pt idx="1060">
                  <c:v>2.1000000000000001E-2</c:v>
                </c:pt>
                <c:pt idx="1061">
                  <c:v>2.1000000000000001E-2</c:v>
                </c:pt>
                <c:pt idx="1062">
                  <c:v>2.1000000000000001E-2</c:v>
                </c:pt>
                <c:pt idx="1063">
                  <c:v>2.1000000000000001E-2</c:v>
                </c:pt>
                <c:pt idx="1064">
                  <c:v>2.1000000000000001E-2</c:v>
                </c:pt>
                <c:pt idx="1065">
                  <c:v>2.1000000000000001E-2</c:v>
                </c:pt>
                <c:pt idx="1066">
                  <c:v>2.1000000000000001E-2</c:v>
                </c:pt>
                <c:pt idx="1067">
                  <c:v>2.1000000000000001E-2</c:v>
                </c:pt>
                <c:pt idx="1068">
                  <c:v>2.1000000000000001E-2</c:v>
                </c:pt>
                <c:pt idx="1069">
                  <c:v>2.1000000000000001E-2</c:v>
                </c:pt>
                <c:pt idx="1070">
                  <c:v>2.1000000000000001E-2</c:v>
                </c:pt>
                <c:pt idx="1071">
                  <c:v>2.1000000000000001E-2</c:v>
                </c:pt>
                <c:pt idx="1072">
                  <c:v>2.1000000000000001E-2</c:v>
                </c:pt>
                <c:pt idx="1073">
                  <c:v>2.1000000000000001E-2</c:v>
                </c:pt>
                <c:pt idx="1074">
                  <c:v>2.1000000000000001E-2</c:v>
                </c:pt>
                <c:pt idx="1075">
                  <c:v>2.1000000000000001E-2</c:v>
                </c:pt>
                <c:pt idx="1076">
                  <c:v>2.1000000000000001E-2</c:v>
                </c:pt>
                <c:pt idx="1077">
                  <c:v>2.1000000000000001E-2</c:v>
                </c:pt>
                <c:pt idx="1078">
                  <c:v>2.1000000000000001E-2</c:v>
                </c:pt>
                <c:pt idx="1079">
                  <c:v>2.1000000000000001E-2</c:v>
                </c:pt>
                <c:pt idx="1080">
                  <c:v>2.1000000000000001E-2</c:v>
                </c:pt>
                <c:pt idx="1081">
                  <c:v>2.1000000000000001E-2</c:v>
                </c:pt>
                <c:pt idx="1082">
                  <c:v>2.1000000000000001E-2</c:v>
                </c:pt>
                <c:pt idx="1083">
                  <c:v>2.1000000000000001E-2</c:v>
                </c:pt>
                <c:pt idx="1084">
                  <c:v>2.1000000000000001E-2</c:v>
                </c:pt>
                <c:pt idx="1085">
                  <c:v>2.1000000000000001E-2</c:v>
                </c:pt>
                <c:pt idx="1086">
                  <c:v>2.1000000000000001E-2</c:v>
                </c:pt>
                <c:pt idx="1087">
                  <c:v>2.1000000000000001E-2</c:v>
                </c:pt>
                <c:pt idx="1088">
                  <c:v>2.1000000000000001E-2</c:v>
                </c:pt>
                <c:pt idx="1089">
                  <c:v>2.1000000000000001E-2</c:v>
                </c:pt>
                <c:pt idx="1090">
                  <c:v>2.1000000000000001E-2</c:v>
                </c:pt>
                <c:pt idx="1091">
                  <c:v>2.1000000000000001E-2</c:v>
                </c:pt>
                <c:pt idx="1092">
                  <c:v>2.1000000000000001E-2</c:v>
                </c:pt>
                <c:pt idx="1093">
                  <c:v>2.1000000000000001E-2</c:v>
                </c:pt>
                <c:pt idx="1094">
                  <c:v>2.1000000000000001E-2</c:v>
                </c:pt>
                <c:pt idx="1095">
                  <c:v>2.1000000000000001E-2</c:v>
                </c:pt>
                <c:pt idx="1096">
                  <c:v>2.1000000000000001E-2</c:v>
                </c:pt>
                <c:pt idx="1097">
                  <c:v>2.1000000000000001E-2</c:v>
                </c:pt>
                <c:pt idx="1098">
                  <c:v>2.1000000000000001E-2</c:v>
                </c:pt>
                <c:pt idx="1099">
                  <c:v>2.1000000000000001E-2</c:v>
                </c:pt>
                <c:pt idx="1100">
                  <c:v>1.9699999999999999E-2</c:v>
                </c:pt>
                <c:pt idx="1101">
                  <c:v>1.9699999999999999E-2</c:v>
                </c:pt>
                <c:pt idx="1102">
                  <c:v>1.9699999999999999E-2</c:v>
                </c:pt>
                <c:pt idx="1103">
                  <c:v>1.9699999999999999E-2</c:v>
                </c:pt>
                <c:pt idx="1104">
                  <c:v>1.9699999999999999E-2</c:v>
                </c:pt>
                <c:pt idx="1105">
                  <c:v>1.9699999999999999E-2</c:v>
                </c:pt>
                <c:pt idx="1106">
                  <c:v>1.9699999999999999E-2</c:v>
                </c:pt>
                <c:pt idx="1107">
                  <c:v>1.9699999999999999E-2</c:v>
                </c:pt>
                <c:pt idx="1108">
                  <c:v>1.9699999999999999E-2</c:v>
                </c:pt>
                <c:pt idx="1109">
                  <c:v>1.9699999999999999E-2</c:v>
                </c:pt>
                <c:pt idx="1110">
                  <c:v>1.9699999999999999E-2</c:v>
                </c:pt>
                <c:pt idx="1111">
                  <c:v>1.9699999999999999E-2</c:v>
                </c:pt>
                <c:pt idx="1112">
                  <c:v>1.9699999999999999E-2</c:v>
                </c:pt>
                <c:pt idx="1113">
                  <c:v>1.9699999999999999E-2</c:v>
                </c:pt>
                <c:pt idx="1114">
                  <c:v>1.9699999999999999E-2</c:v>
                </c:pt>
                <c:pt idx="1115">
                  <c:v>1.9699999999999999E-2</c:v>
                </c:pt>
                <c:pt idx="1116">
                  <c:v>1.9699999999999999E-2</c:v>
                </c:pt>
                <c:pt idx="1117">
                  <c:v>1.9699999999999999E-2</c:v>
                </c:pt>
                <c:pt idx="1118">
                  <c:v>1.9699999999999999E-2</c:v>
                </c:pt>
                <c:pt idx="1119">
                  <c:v>1.9699999999999999E-2</c:v>
                </c:pt>
                <c:pt idx="1120">
                  <c:v>1.9699999999999999E-2</c:v>
                </c:pt>
                <c:pt idx="1121">
                  <c:v>1.9699999999999999E-2</c:v>
                </c:pt>
                <c:pt idx="1122">
                  <c:v>1.9699999999999999E-2</c:v>
                </c:pt>
                <c:pt idx="1123">
                  <c:v>1.9699999999999999E-2</c:v>
                </c:pt>
                <c:pt idx="1124">
                  <c:v>1.9699999999999999E-2</c:v>
                </c:pt>
                <c:pt idx="1125">
                  <c:v>1.9699999999999999E-2</c:v>
                </c:pt>
                <c:pt idx="1126">
                  <c:v>1.9699999999999999E-2</c:v>
                </c:pt>
                <c:pt idx="1127">
                  <c:v>1.9699999999999999E-2</c:v>
                </c:pt>
                <c:pt idx="1128">
                  <c:v>1.9699999999999999E-2</c:v>
                </c:pt>
                <c:pt idx="1129">
                  <c:v>1.9699999999999999E-2</c:v>
                </c:pt>
                <c:pt idx="1130">
                  <c:v>1.9699999999999999E-2</c:v>
                </c:pt>
                <c:pt idx="1131">
                  <c:v>1.9699999999999999E-2</c:v>
                </c:pt>
                <c:pt idx="1132">
                  <c:v>1.9699999999999999E-2</c:v>
                </c:pt>
                <c:pt idx="1133">
                  <c:v>1.9699999999999999E-2</c:v>
                </c:pt>
                <c:pt idx="1134">
                  <c:v>1.9699999999999999E-2</c:v>
                </c:pt>
                <c:pt idx="1135">
                  <c:v>1.9699999999999999E-2</c:v>
                </c:pt>
                <c:pt idx="1136">
                  <c:v>1.9699999999999999E-2</c:v>
                </c:pt>
                <c:pt idx="1137">
                  <c:v>1.9699999999999999E-2</c:v>
                </c:pt>
                <c:pt idx="1138">
                  <c:v>1.9699999999999999E-2</c:v>
                </c:pt>
                <c:pt idx="1139">
                  <c:v>1.9699999999999999E-2</c:v>
                </c:pt>
                <c:pt idx="1140">
                  <c:v>1.9699999999999999E-2</c:v>
                </c:pt>
                <c:pt idx="1141">
                  <c:v>1.9699999999999999E-2</c:v>
                </c:pt>
                <c:pt idx="1142">
                  <c:v>1.9699999999999999E-2</c:v>
                </c:pt>
                <c:pt idx="1143">
                  <c:v>1.9699999999999999E-2</c:v>
                </c:pt>
                <c:pt idx="1144">
                  <c:v>1.9699999999999999E-2</c:v>
                </c:pt>
                <c:pt idx="1145">
                  <c:v>1.9699999999999999E-2</c:v>
                </c:pt>
                <c:pt idx="1146">
                  <c:v>1.9699999999999999E-2</c:v>
                </c:pt>
                <c:pt idx="1147">
                  <c:v>1.9699999999999999E-2</c:v>
                </c:pt>
                <c:pt idx="1148">
                  <c:v>1.9699999999999999E-2</c:v>
                </c:pt>
                <c:pt idx="1149">
                  <c:v>1.9699999999999999E-2</c:v>
                </c:pt>
                <c:pt idx="1150">
                  <c:v>1.9699999999999999E-2</c:v>
                </c:pt>
                <c:pt idx="1151">
                  <c:v>1.9699999999999999E-2</c:v>
                </c:pt>
                <c:pt idx="1152">
                  <c:v>1.9699999999999999E-2</c:v>
                </c:pt>
                <c:pt idx="1153">
                  <c:v>1.9699999999999999E-2</c:v>
                </c:pt>
                <c:pt idx="1154">
                  <c:v>1.9699999999999999E-2</c:v>
                </c:pt>
                <c:pt idx="1155">
                  <c:v>1.9699999999999999E-2</c:v>
                </c:pt>
                <c:pt idx="1156">
                  <c:v>1.9699999999999999E-2</c:v>
                </c:pt>
                <c:pt idx="1157">
                  <c:v>1.9699999999999999E-2</c:v>
                </c:pt>
                <c:pt idx="1158">
                  <c:v>1.9699999999999999E-2</c:v>
                </c:pt>
                <c:pt idx="1159">
                  <c:v>1.9699999999999999E-2</c:v>
                </c:pt>
                <c:pt idx="1160">
                  <c:v>1.9699999999999999E-2</c:v>
                </c:pt>
                <c:pt idx="1161">
                  <c:v>1.9699999999999999E-2</c:v>
                </c:pt>
                <c:pt idx="1162">
                  <c:v>1.9699999999999999E-2</c:v>
                </c:pt>
                <c:pt idx="1163">
                  <c:v>1.9699999999999999E-2</c:v>
                </c:pt>
                <c:pt idx="1164">
                  <c:v>1.9699999999999999E-2</c:v>
                </c:pt>
                <c:pt idx="1165">
                  <c:v>1.9699999999999999E-2</c:v>
                </c:pt>
                <c:pt idx="1166">
                  <c:v>1.9699999999999999E-2</c:v>
                </c:pt>
                <c:pt idx="1167">
                  <c:v>1.9699999999999999E-2</c:v>
                </c:pt>
                <c:pt idx="1168">
                  <c:v>1.9699999999999999E-2</c:v>
                </c:pt>
                <c:pt idx="1169">
                  <c:v>1.9699999999999999E-2</c:v>
                </c:pt>
                <c:pt idx="1170">
                  <c:v>1.9699999999999999E-2</c:v>
                </c:pt>
                <c:pt idx="1171">
                  <c:v>1.9699999999999999E-2</c:v>
                </c:pt>
                <c:pt idx="1172">
                  <c:v>1.9699999999999999E-2</c:v>
                </c:pt>
                <c:pt idx="1173">
                  <c:v>1.9699999999999999E-2</c:v>
                </c:pt>
                <c:pt idx="1174">
                  <c:v>1.9699999999999999E-2</c:v>
                </c:pt>
                <c:pt idx="1175">
                  <c:v>1.9699999999999999E-2</c:v>
                </c:pt>
                <c:pt idx="1176">
                  <c:v>1.9699999999999999E-2</c:v>
                </c:pt>
                <c:pt idx="1177">
                  <c:v>1.9699999999999999E-2</c:v>
                </c:pt>
                <c:pt idx="1178">
                  <c:v>1.9699999999999999E-2</c:v>
                </c:pt>
                <c:pt idx="1179">
                  <c:v>1.9699999999999999E-2</c:v>
                </c:pt>
                <c:pt idx="1180">
                  <c:v>1.9699999999999999E-2</c:v>
                </c:pt>
                <c:pt idx="1181">
                  <c:v>1.9699999999999999E-2</c:v>
                </c:pt>
                <c:pt idx="1182">
                  <c:v>1.9699999999999999E-2</c:v>
                </c:pt>
                <c:pt idx="1183">
                  <c:v>1.9699999999999999E-2</c:v>
                </c:pt>
                <c:pt idx="1184">
                  <c:v>1.9699999999999999E-2</c:v>
                </c:pt>
                <c:pt idx="1185">
                  <c:v>1.9699999999999999E-2</c:v>
                </c:pt>
                <c:pt idx="1186">
                  <c:v>1.9699999999999999E-2</c:v>
                </c:pt>
                <c:pt idx="1187">
                  <c:v>1.9699999999999999E-2</c:v>
                </c:pt>
                <c:pt idx="1188">
                  <c:v>1.9699999999999999E-2</c:v>
                </c:pt>
                <c:pt idx="1189">
                  <c:v>1.9699999999999999E-2</c:v>
                </c:pt>
                <c:pt idx="1190">
                  <c:v>1.9699999999999999E-2</c:v>
                </c:pt>
                <c:pt idx="1191">
                  <c:v>1.9699999999999999E-2</c:v>
                </c:pt>
                <c:pt idx="1192">
                  <c:v>1.9699999999999999E-2</c:v>
                </c:pt>
                <c:pt idx="1193">
                  <c:v>1.9699999999999999E-2</c:v>
                </c:pt>
                <c:pt idx="1194">
                  <c:v>1.9699999999999999E-2</c:v>
                </c:pt>
                <c:pt idx="1195">
                  <c:v>1.9699999999999999E-2</c:v>
                </c:pt>
                <c:pt idx="1196">
                  <c:v>1.9699999999999999E-2</c:v>
                </c:pt>
                <c:pt idx="1197">
                  <c:v>1.9699999999999999E-2</c:v>
                </c:pt>
                <c:pt idx="1198">
                  <c:v>1.9699999999999999E-2</c:v>
                </c:pt>
                <c:pt idx="1199">
                  <c:v>1.9699999999999999E-2</c:v>
                </c:pt>
                <c:pt idx="1200">
                  <c:v>1.4999999999999999E-2</c:v>
                </c:pt>
                <c:pt idx="1201">
                  <c:v>1.4999999999999999E-2</c:v>
                </c:pt>
                <c:pt idx="1202">
                  <c:v>1.4999999999999999E-2</c:v>
                </c:pt>
                <c:pt idx="1203">
                  <c:v>1.4999999999999999E-2</c:v>
                </c:pt>
                <c:pt idx="1204">
                  <c:v>1.4999999999999999E-2</c:v>
                </c:pt>
                <c:pt idx="1205">
                  <c:v>1.4999999999999999E-2</c:v>
                </c:pt>
                <c:pt idx="1206">
                  <c:v>1.4999999999999999E-2</c:v>
                </c:pt>
                <c:pt idx="1207">
                  <c:v>1.4999999999999999E-2</c:v>
                </c:pt>
                <c:pt idx="1208">
                  <c:v>1.4999999999999999E-2</c:v>
                </c:pt>
                <c:pt idx="1209">
                  <c:v>1.4999999999999999E-2</c:v>
                </c:pt>
                <c:pt idx="1210">
                  <c:v>1.4999999999999999E-2</c:v>
                </c:pt>
                <c:pt idx="1211">
                  <c:v>1.4999999999999999E-2</c:v>
                </c:pt>
                <c:pt idx="1212">
                  <c:v>1.4999999999999999E-2</c:v>
                </c:pt>
                <c:pt idx="1213">
                  <c:v>1.4999999999999999E-2</c:v>
                </c:pt>
                <c:pt idx="1214">
                  <c:v>1.4999999999999999E-2</c:v>
                </c:pt>
                <c:pt idx="1215">
                  <c:v>1.4999999999999999E-2</c:v>
                </c:pt>
                <c:pt idx="1216">
                  <c:v>1.4999999999999999E-2</c:v>
                </c:pt>
                <c:pt idx="1217">
                  <c:v>1.4999999999999999E-2</c:v>
                </c:pt>
                <c:pt idx="1218">
                  <c:v>1.4999999999999999E-2</c:v>
                </c:pt>
                <c:pt idx="1219">
                  <c:v>1.4999999999999999E-2</c:v>
                </c:pt>
                <c:pt idx="1220">
                  <c:v>1.4999999999999999E-2</c:v>
                </c:pt>
                <c:pt idx="1221">
                  <c:v>1.4999999999999999E-2</c:v>
                </c:pt>
                <c:pt idx="1222">
                  <c:v>1.4999999999999999E-2</c:v>
                </c:pt>
                <c:pt idx="1223">
                  <c:v>1.4999999999999999E-2</c:v>
                </c:pt>
                <c:pt idx="1224">
                  <c:v>1.4999999999999999E-2</c:v>
                </c:pt>
                <c:pt idx="1225">
                  <c:v>1.4999999999999999E-2</c:v>
                </c:pt>
                <c:pt idx="1226">
                  <c:v>1.4999999999999999E-2</c:v>
                </c:pt>
                <c:pt idx="1227">
                  <c:v>1.4999999999999999E-2</c:v>
                </c:pt>
                <c:pt idx="1228">
                  <c:v>1.4999999999999999E-2</c:v>
                </c:pt>
                <c:pt idx="1229">
                  <c:v>1.4999999999999999E-2</c:v>
                </c:pt>
                <c:pt idx="1230">
                  <c:v>1.4999999999999999E-2</c:v>
                </c:pt>
                <c:pt idx="1231">
                  <c:v>1.4999999999999999E-2</c:v>
                </c:pt>
                <c:pt idx="1232">
                  <c:v>1.4999999999999999E-2</c:v>
                </c:pt>
                <c:pt idx="1233">
                  <c:v>1.4999999999999999E-2</c:v>
                </c:pt>
                <c:pt idx="1234">
                  <c:v>1.4999999999999999E-2</c:v>
                </c:pt>
                <c:pt idx="1235">
                  <c:v>1.4999999999999999E-2</c:v>
                </c:pt>
                <c:pt idx="1236">
                  <c:v>1.4999999999999999E-2</c:v>
                </c:pt>
                <c:pt idx="1237">
                  <c:v>1.4999999999999999E-2</c:v>
                </c:pt>
                <c:pt idx="1238">
                  <c:v>1.4999999999999999E-2</c:v>
                </c:pt>
                <c:pt idx="1239">
                  <c:v>1.4999999999999999E-2</c:v>
                </c:pt>
                <c:pt idx="1240">
                  <c:v>1.4999999999999999E-2</c:v>
                </c:pt>
                <c:pt idx="1241">
                  <c:v>1.4999999999999999E-2</c:v>
                </c:pt>
                <c:pt idx="1242">
                  <c:v>1.4999999999999999E-2</c:v>
                </c:pt>
                <c:pt idx="1243">
                  <c:v>1.4999999999999999E-2</c:v>
                </c:pt>
                <c:pt idx="1244">
                  <c:v>1.4999999999999999E-2</c:v>
                </c:pt>
                <c:pt idx="1245">
                  <c:v>1.4999999999999999E-2</c:v>
                </c:pt>
                <c:pt idx="1246">
                  <c:v>1.4999999999999999E-2</c:v>
                </c:pt>
                <c:pt idx="1247">
                  <c:v>1.4999999999999999E-2</c:v>
                </c:pt>
                <c:pt idx="1248">
                  <c:v>1.4999999999999999E-2</c:v>
                </c:pt>
                <c:pt idx="1249">
                  <c:v>1.4999999999999999E-2</c:v>
                </c:pt>
                <c:pt idx="1250">
                  <c:v>1.4999999999999999E-2</c:v>
                </c:pt>
                <c:pt idx="1251">
                  <c:v>1.4999999999999999E-2</c:v>
                </c:pt>
                <c:pt idx="1252">
                  <c:v>1.4999999999999999E-2</c:v>
                </c:pt>
                <c:pt idx="1253">
                  <c:v>1.4999999999999999E-2</c:v>
                </c:pt>
                <c:pt idx="1254">
                  <c:v>1.4999999999999999E-2</c:v>
                </c:pt>
                <c:pt idx="1255">
                  <c:v>1.4999999999999999E-2</c:v>
                </c:pt>
                <c:pt idx="1256">
                  <c:v>1.4999999999999999E-2</c:v>
                </c:pt>
                <c:pt idx="1257">
                  <c:v>1.4999999999999999E-2</c:v>
                </c:pt>
                <c:pt idx="1258">
                  <c:v>1.4999999999999999E-2</c:v>
                </c:pt>
                <c:pt idx="1259">
                  <c:v>1.4999999999999999E-2</c:v>
                </c:pt>
                <c:pt idx="1260">
                  <c:v>1.4999999999999999E-2</c:v>
                </c:pt>
                <c:pt idx="1261">
                  <c:v>1.4999999999999999E-2</c:v>
                </c:pt>
                <c:pt idx="1262">
                  <c:v>1.4999999999999999E-2</c:v>
                </c:pt>
                <c:pt idx="1263">
                  <c:v>1.4999999999999999E-2</c:v>
                </c:pt>
                <c:pt idx="1264">
                  <c:v>1.4999999999999999E-2</c:v>
                </c:pt>
                <c:pt idx="1265">
                  <c:v>1.4999999999999999E-2</c:v>
                </c:pt>
                <c:pt idx="1266">
                  <c:v>1.4999999999999999E-2</c:v>
                </c:pt>
                <c:pt idx="1267">
                  <c:v>1.4999999999999999E-2</c:v>
                </c:pt>
                <c:pt idx="1268">
                  <c:v>1.4999999999999999E-2</c:v>
                </c:pt>
                <c:pt idx="1269">
                  <c:v>1.4999999999999999E-2</c:v>
                </c:pt>
                <c:pt idx="1270">
                  <c:v>1.4999999999999999E-2</c:v>
                </c:pt>
                <c:pt idx="1271">
                  <c:v>1.4999999999999999E-2</c:v>
                </c:pt>
                <c:pt idx="1272">
                  <c:v>1.4999999999999999E-2</c:v>
                </c:pt>
                <c:pt idx="1273">
                  <c:v>1.4999999999999999E-2</c:v>
                </c:pt>
                <c:pt idx="1274">
                  <c:v>1.4999999999999999E-2</c:v>
                </c:pt>
                <c:pt idx="1275">
                  <c:v>1.4999999999999999E-2</c:v>
                </c:pt>
                <c:pt idx="1276">
                  <c:v>1.4999999999999999E-2</c:v>
                </c:pt>
                <c:pt idx="1277">
                  <c:v>1.4999999999999999E-2</c:v>
                </c:pt>
                <c:pt idx="1278">
                  <c:v>1.4999999999999999E-2</c:v>
                </c:pt>
                <c:pt idx="1279">
                  <c:v>1.4999999999999999E-2</c:v>
                </c:pt>
                <c:pt idx="1280">
                  <c:v>1.4999999999999999E-2</c:v>
                </c:pt>
                <c:pt idx="1281">
                  <c:v>1.4999999999999999E-2</c:v>
                </c:pt>
                <c:pt idx="1282">
                  <c:v>1.4999999999999999E-2</c:v>
                </c:pt>
                <c:pt idx="1283">
                  <c:v>1.4999999999999999E-2</c:v>
                </c:pt>
                <c:pt idx="1284">
                  <c:v>1.4999999999999999E-2</c:v>
                </c:pt>
                <c:pt idx="1285">
                  <c:v>1.4999999999999999E-2</c:v>
                </c:pt>
                <c:pt idx="1286">
                  <c:v>1.4999999999999999E-2</c:v>
                </c:pt>
                <c:pt idx="1287">
                  <c:v>1.4999999999999999E-2</c:v>
                </c:pt>
                <c:pt idx="1288">
                  <c:v>1.4999999999999999E-2</c:v>
                </c:pt>
                <c:pt idx="1289">
                  <c:v>1.4999999999999999E-2</c:v>
                </c:pt>
                <c:pt idx="1290">
                  <c:v>1.4999999999999999E-2</c:v>
                </c:pt>
                <c:pt idx="1291">
                  <c:v>1.4999999999999999E-2</c:v>
                </c:pt>
                <c:pt idx="1292">
                  <c:v>1.4999999999999999E-2</c:v>
                </c:pt>
                <c:pt idx="1293">
                  <c:v>1.4999999999999999E-2</c:v>
                </c:pt>
                <c:pt idx="1294">
                  <c:v>1.4999999999999999E-2</c:v>
                </c:pt>
                <c:pt idx="1295">
                  <c:v>1.4999999999999999E-2</c:v>
                </c:pt>
                <c:pt idx="1296">
                  <c:v>1.4999999999999999E-2</c:v>
                </c:pt>
                <c:pt idx="1297">
                  <c:v>1.4999999999999999E-2</c:v>
                </c:pt>
                <c:pt idx="1298">
                  <c:v>1.4999999999999999E-2</c:v>
                </c:pt>
                <c:pt idx="1299">
                  <c:v>1.4999999999999999E-2</c:v>
                </c:pt>
                <c:pt idx="1300">
                  <c:v>1.4999999999999999E-2</c:v>
                </c:pt>
                <c:pt idx="1301">
                  <c:v>1.4500000000000001E-2</c:v>
                </c:pt>
                <c:pt idx="1302">
                  <c:v>1.4500000000000001E-2</c:v>
                </c:pt>
                <c:pt idx="1303">
                  <c:v>1.4500000000000001E-2</c:v>
                </c:pt>
                <c:pt idx="1304">
                  <c:v>1.4500000000000001E-2</c:v>
                </c:pt>
                <c:pt idx="1305">
                  <c:v>1.4500000000000001E-2</c:v>
                </c:pt>
                <c:pt idx="1306">
                  <c:v>1.4500000000000001E-2</c:v>
                </c:pt>
                <c:pt idx="1307">
                  <c:v>1.4500000000000001E-2</c:v>
                </c:pt>
                <c:pt idx="1308">
                  <c:v>1.4500000000000001E-2</c:v>
                </c:pt>
                <c:pt idx="1309">
                  <c:v>1.4500000000000001E-2</c:v>
                </c:pt>
                <c:pt idx="1310">
                  <c:v>1.4500000000000001E-2</c:v>
                </c:pt>
                <c:pt idx="1311">
                  <c:v>1.4500000000000001E-2</c:v>
                </c:pt>
                <c:pt idx="1312">
                  <c:v>1.4500000000000001E-2</c:v>
                </c:pt>
                <c:pt idx="1313">
                  <c:v>1.4500000000000001E-2</c:v>
                </c:pt>
                <c:pt idx="1314">
                  <c:v>1.4500000000000001E-2</c:v>
                </c:pt>
                <c:pt idx="1315">
                  <c:v>1.4500000000000001E-2</c:v>
                </c:pt>
                <c:pt idx="1316">
                  <c:v>1.4500000000000001E-2</c:v>
                </c:pt>
                <c:pt idx="1317">
                  <c:v>1.4500000000000001E-2</c:v>
                </c:pt>
                <c:pt idx="1318">
                  <c:v>1.4500000000000001E-2</c:v>
                </c:pt>
                <c:pt idx="1319">
                  <c:v>1.4500000000000001E-2</c:v>
                </c:pt>
                <c:pt idx="1320">
                  <c:v>1.4500000000000001E-2</c:v>
                </c:pt>
                <c:pt idx="1321">
                  <c:v>1.4500000000000001E-2</c:v>
                </c:pt>
                <c:pt idx="1322">
                  <c:v>1.4500000000000001E-2</c:v>
                </c:pt>
                <c:pt idx="1323">
                  <c:v>1.4500000000000001E-2</c:v>
                </c:pt>
                <c:pt idx="1324">
                  <c:v>1.4500000000000001E-2</c:v>
                </c:pt>
                <c:pt idx="1325">
                  <c:v>1.4500000000000001E-2</c:v>
                </c:pt>
                <c:pt idx="1326">
                  <c:v>1.4500000000000001E-2</c:v>
                </c:pt>
                <c:pt idx="1327">
                  <c:v>1.4500000000000001E-2</c:v>
                </c:pt>
                <c:pt idx="1328">
                  <c:v>1.4500000000000001E-2</c:v>
                </c:pt>
                <c:pt idx="1329">
                  <c:v>1.4500000000000001E-2</c:v>
                </c:pt>
                <c:pt idx="1330">
                  <c:v>1.4500000000000001E-2</c:v>
                </c:pt>
                <c:pt idx="1331">
                  <c:v>1.4500000000000001E-2</c:v>
                </c:pt>
                <c:pt idx="1332">
                  <c:v>1.4500000000000001E-2</c:v>
                </c:pt>
                <c:pt idx="1333">
                  <c:v>1.4500000000000001E-2</c:v>
                </c:pt>
                <c:pt idx="1334">
                  <c:v>1.4500000000000001E-2</c:v>
                </c:pt>
                <c:pt idx="1335">
                  <c:v>1.4500000000000001E-2</c:v>
                </c:pt>
                <c:pt idx="1336">
                  <c:v>1.4500000000000001E-2</c:v>
                </c:pt>
                <c:pt idx="1337">
                  <c:v>1.4500000000000001E-2</c:v>
                </c:pt>
                <c:pt idx="1338">
                  <c:v>1.4500000000000001E-2</c:v>
                </c:pt>
                <c:pt idx="1339">
                  <c:v>1.4500000000000001E-2</c:v>
                </c:pt>
                <c:pt idx="1340">
                  <c:v>1.4500000000000001E-2</c:v>
                </c:pt>
                <c:pt idx="1341">
                  <c:v>1.4500000000000001E-2</c:v>
                </c:pt>
                <c:pt idx="1342">
                  <c:v>1.4500000000000001E-2</c:v>
                </c:pt>
                <c:pt idx="1343">
                  <c:v>1.4500000000000001E-2</c:v>
                </c:pt>
                <c:pt idx="1344">
                  <c:v>1.4500000000000001E-2</c:v>
                </c:pt>
                <c:pt idx="1345">
                  <c:v>1.4500000000000001E-2</c:v>
                </c:pt>
                <c:pt idx="1346">
                  <c:v>1.4500000000000001E-2</c:v>
                </c:pt>
                <c:pt idx="1347">
                  <c:v>1.4500000000000001E-2</c:v>
                </c:pt>
                <c:pt idx="1348">
                  <c:v>1.4500000000000001E-2</c:v>
                </c:pt>
                <c:pt idx="1349">
                  <c:v>1.4500000000000001E-2</c:v>
                </c:pt>
                <c:pt idx="1350">
                  <c:v>1.4500000000000001E-2</c:v>
                </c:pt>
                <c:pt idx="1351">
                  <c:v>1.4500000000000001E-2</c:v>
                </c:pt>
                <c:pt idx="1352">
                  <c:v>1.4500000000000001E-2</c:v>
                </c:pt>
                <c:pt idx="1353">
                  <c:v>1.4500000000000001E-2</c:v>
                </c:pt>
                <c:pt idx="1354">
                  <c:v>1.4500000000000001E-2</c:v>
                </c:pt>
                <c:pt idx="1355">
                  <c:v>1.4500000000000001E-2</c:v>
                </c:pt>
                <c:pt idx="1356">
                  <c:v>1.4500000000000001E-2</c:v>
                </c:pt>
                <c:pt idx="1357">
                  <c:v>1.4500000000000001E-2</c:v>
                </c:pt>
                <c:pt idx="1358">
                  <c:v>1.4500000000000001E-2</c:v>
                </c:pt>
                <c:pt idx="1359">
                  <c:v>1.4500000000000001E-2</c:v>
                </c:pt>
                <c:pt idx="1360">
                  <c:v>1.4500000000000001E-2</c:v>
                </c:pt>
                <c:pt idx="1361">
                  <c:v>1.4500000000000001E-2</c:v>
                </c:pt>
                <c:pt idx="1362">
                  <c:v>1.4500000000000001E-2</c:v>
                </c:pt>
                <c:pt idx="1363">
                  <c:v>1.4500000000000001E-2</c:v>
                </c:pt>
                <c:pt idx="1364">
                  <c:v>1.4500000000000001E-2</c:v>
                </c:pt>
                <c:pt idx="1365">
                  <c:v>1.4500000000000001E-2</c:v>
                </c:pt>
                <c:pt idx="1366">
                  <c:v>1.4500000000000001E-2</c:v>
                </c:pt>
                <c:pt idx="1367">
                  <c:v>1.4500000000000001E-2</c:v>
                </c:pt>
                <c:pt idx="1368">
                  <c:v>1.4500000000000001E-2</c:v>
                </c:pt>
                <c:pt idx="1369">
                  <c:v>1.4500000000000001E-2</c:v>
                </c:pt>
                <c:pt idx="1370">
                  <c:v>1.4500000000000001E-2</c:v>
                </c:pt>
                <c:pt idx="1371">
                  <c:v>1.4500000000000001E-2</c:v>
                </c:pt>
                <c:pt idx="1372">
                  <c:v>1.4500000000000001E-2</c:v>
                </c:pt>
                <c:pt idx="1373">
                  <c:v>1.4500000000000001E-2</c:v>
                </c:pt>
                <c:pt idx="1374">
                  <c:v>1.4500000000000001E-2</c:v>
                </c:pt>
                <c:pt idx="1375">
                  <c:v>1.4500000000000001E-2</c:v>
                </c:pt>
                <c:pt idx="1376">
                  <c:v>1.4500000000000001E-2</c:v>
                </c:pt>
                <c:pt idx="1377">
                  <c:v>1.4500000000000001E-2</c:v>
                </c:pt>
                <c:pt idx="1378">
                  <c:v>1.4500000000000001E-2</c:v>
                </c:pt>
                <c:pt idx="1379">
                  <c:v>1.4500000000000001E-2</c:v>
                </c:pt>
                <c:pt idx="1380">
                  <c:v>1.4500000000000001E-2</c:v>
                </c:pt>
                <c:pt idx="1381">
                  <c:v>1.4500000000000001E-2</c:v>
                </c:pt>
                <c:pt idx="1382">
                  <c:v>1.4500000000000001E-2</c:v>
                </c:pt>
                <c:pt idx="1383">
                  <c:v>1.4500000000000001E-2</c:v>
                </c:pt>
                <c:pt idx="1384">
                  <c:v>1.4500000000000001E-2</c:v>
                </c:pt>
                <c:pt idx="1385">
                  <c:v>1.4500000000000001E-2</c:v>
                </c:pt>
                <c:pt idx="1386">
                  <c:v>1.4500000000000001E-2</c:v>
                </c:pt>
                <c:pt idx="1387">
                  <c:v>1.4500000000000001E-2</c:v>
                </c:pt>
                <c:pt idx="1388">
                  <c:v>1.4500000000000001E-2</c:v>
                </c:pt>
                <c:pt idx="1389">
                  <c:v>1.4500000000000001E-2</c:v>
                </c:pt>
                <c:pt idx="1390">
                  <c:v>1.4500000000000001E-2</c:v>
                </c:pt>
                <c:pt idx="1391">
                  <c:v>1.4500000000000001E-2</c:v>
                </c:pt>
                <c:pt idx="1392">
                  <c:v>1.4500000000000001E-2</c:v>
                </c:pt>
                <c:pt idx="1393">
                  <c:v>1.4500000000000001E-2</c:v>
                </c:pt>
                <c:pt idx="1394">
                  <c:v>1.4500000000000001E-2</c:v>
                </c:pt>
                <c:pt idx="1395">
                  <c:v>1.4500000000000001E-2</c:v>
                </c:pt>
                <c:pt idx="1396">
                  <c:v>1.4500000000000001E-2</c:v>
                </c:pt>
                <c:pt idx="1397">
                  <c:v>1.4500000000000001E-2</c:v>
                </c:pt>
                <c:pt idx="1398">
                  <c:v>1.4500000000000001E-2</c:v>
                </c:pt>
                <c:pt idx="1399">
                  <c:v>1.4500000000000001E-2</c:v>
                </c:pt>
                <c:pt idx="1400">
                  <c:v>1.1299999999999999E-2</c:v>
                </c:pt>
                <c:pt idx="1401">
                  <c:v>1.1299999999999999E-2</c:v>
                </c:pt>
                <c:pt idx="1402">
                  <c:v>1.1299999999999999E-2</c:v>
                </c:pt>
                <c:pt idx="1403">
                  <c:v>1.1299999999999999E-2</c:v>
                </c:pt>
                <c:pt idx="1404">
                  <c:v>1.1299999999999999E-2</c:v>
                </c:pt>
                <c:pt idx="1405">
                  <c:v>1.1299999999999999E-2</c:v>
                </c:pt>
                <c:pt idx="1406">
                  <c:v>1.1299999999999999E-2</c:v>
                </c:pt>
                <c:pt idx="1407">
                  <c:v>1.1299999999999999E-2</c:v>
                </c:pt>
                <c:pt idx="1408">
                  <c:v>1.1299999999999999E-2</c:v>
                </c:pt>
                <c:pt idx="1409">
                  <c:v>1.1299999999999999E-2</c:v>
                </c:pt>
                <c:pt idx="1410">
                  <c:v>1.1299999999999999E-2</c:v>
                </c:pt>
                <c:pt idx="1411">
                  <c:v>1.1299999999999999E-2</c:v>
                </c:pt>
                <c:pt idx="1412">
                  <c:v>1.1299999999999999E-2</c:v>
                </c:pt>
                <c:pt idx="1413">
                  <c:v>1.1299999999999999E-2</c:v>
                </c:pt>
                <c:pt idx="1414">
                  <c:v>1.1299999999999999E-2</c:v>
                </c:pt>
                <c:pt idx="1415">
                  <c:v>1.1299999999999999E-2</c:v>
                </c:pt>
                <c:pt idx="1416">
                  <c:v>1.1299999999999999E-2</c:v>
                </c:pt>
                <c:pt idx="1417">
                  <c:v>1.1299999999999999E-2</c:v>
                </c:pt>
                <c:pt idx="1418">
                  <c:v>1.1299999999999999E-2</c:v>
                </c:pt>
                <c:pt idx="1419">
                  <c:v>1.1299999999999999E-2</c:v>
                </c:pt>
                <c:pt idx="1420">
                  <c:v>1.1299999999999999E-2</c:v>
                </c:pt>
                <c:pt idx="1421">
                  <c:v>1.1299999999999999E-2</c:v>
                </c:pt>
                <c:pt idx="1422">
                  <c:v>1.1299999999999999E-2</c:v>
                </c:pt>
                <c:pt idx="1423">
                  <c:v>1.1299999999999999E-2</c:v>
                </c:pt>
                <c:pt idx="1424">
                  <c:v>1.1299999999999999E-2</c:v>
                </c:pt>
                <c:pt idx="1425">
                  <c:v>1.1299999999999999E-2</c:v>
                </c:pt>
                <c:pt idx="1426">
                  <c:v>1.1299999999999999E-2</c:v>
                </c:pt>
                <c:pt idx="1427">
                  <c:v>1.1299999999999999E-2</c:v>
                </c:pt>
                <c:pt idx="1428">
                  <c:v>1.1299999999999999E-2</c:v>
                </c:pt>
                <c:pt idx="1429">
                  <c:v>1.1299999999999999E-2</c:v>
                </c:pt>
                <c:pt idx="1430">
                  <c:v>1.1299999999999999E-2</c:v>
                </c:pt>
                <c:pt idx="1431">
                  <c:v>1.1299999999999999E-2</c:v>
                </c:pt>
                <c:pt idx="1432">
                  <c:v>1.1299999999999999E-2</c:v>
                </c:pt>
                <c:pt idx="1433">
                  <c:v>1.1299999999999999E-2</c:v>
                </c:pt>
                <c:pt idx="1434">
                  <c:v>1.1299999999999999E-2</c:v>
                </c:pt>
                <c:pt idx="1435">
                  <c:v>1.1299999999999999E-2</c:v>
                </c:pt>
                <c:pt idx="1436">
                  <c:v>1.1299999999999999E-2</c:v>
                </c:pt>
                <c:pt idx="1437">
                  <c:v>1.1299999999999999E-2</c:v>
                </c:pt>
                <c:pt idx="1438">
                  <c:v>1.1299999999999999E-2</c:v>
                </c:pt>
                <c:pt idx="1439">
                  <c:v>1.1299999999999999E-2</c:v>
                </c:pt>
                <c:pt idx="1440">
                  <c:v>1.1299999999999999E-2</c:v>
                </c:pt>
                <c:pt idx="1441">
                  <c:v>1.1299999999999999E-2</c:v>
                </c:pt>
                <c:pt idx="1442">
                  <c:v>1.1299999999999999E-2</c:v>
                </c:pt>
                <c:pt idx="1443">
                  <c:v>1.1299999999999999E-2</c:v>
                </c:pt>
                <c:pt idx="1444">
                  <c:v>1.1299999999999999E-2</c:v>
                </c:pt>
                <c:pt idx="1445">
                  <c:v>1.1299999999999999E-2</c:v>
                </c:pt>
                <c:pt idx="1446">
                  <c:v>1.1299999999999999E-2</c:v>
                </c:pt>
                <c:pt idx="1447">
                  <c:v>1.1299999999999999E-2</c:v>
                </c:pt>
                <c:pt idx="1448">
                  <c:v>1.1299999999999999E-2</c:v>
                </c:pt>
                <c:pt idx="1449">
                  <c:v>1.1299999999999999E-2</c:v>
                </c:pt>
                <c:pt idx="1450">
                  <c:v>1.1299999999999999E-2</c:v>
                </c:pt>
                <c:pt idx="1451">
                  <c:v>1.1299999999999999E-2</c:v>
                </c:pt>
                <c:pt idx="1452">
                  <c:v>1.1299999999999999E-2</c:v>
                </c:pt>
                <c:pt idx="1453">
                  <c:v>1.1299999999999999E-2</c:v>
                </c:pt>
                <c:pt idx="1454">
                  <c:v>1.1299999999999999E-2</c:v>
                </c:pt>
                <c:pt idx="1455">
                  <c:v>1.1299999999999999E-2</c:v>
                </c:pt>
                <c:pt idx="1456">
                  <c:v>1.1299999999999999E-2</c:v>
                </c:pt>
                <c:pt idx="1457">
                  <c:v>1.1299999999999999E-2</c:v>
                </c:pt>
                <c:pt idx="1458">
                  <c:v>1.1299999999999999E-2</c:v>
                </c:pt>
                <c:pt idx="1459">
                  <c:v>1.1299999999999999E-2</c:v>
                </c:pt>
                <c:pt idx="1460">
                  <c:v>1.1299999999999999E-2</c:v>
                </c:pt>
                <c:pt idx="1461">
                  <c:v>1.1299999999999999E-2</c:v>
                </c:pt>
                <c:pt idx="1462">
                  <c:v>1.1299999999999999E-2</c:v>
                </c:pt>
                <c:pt idx="1463">
                  <c:v>1.1299999999999999E-2</c:v>
                </c:pt>
                <c:pt idx="1464">
                  <c:v>1.1299999999999999E-2</c:v>
                </c:pt>
                <c:pt idx="1465">
                  <c:v>1.1299999999999999E-2</c:v>
                </c:pt>
                <c:pt idx="1466">
                  <c:v>1.1299999999999999E-2</c:v>
                </c:pt>
                <c:pt idx="1467">
                  <c:v>1.1299999999999999E-2</c:v>
                </c:pt>
                <c:pt idx="1468">
                  <c:v>1.1299999999999999E-2</c:v>
                </c:pt>
                <c:pt idx="1469">
                  <c:v>1.1299999999999999E-2</c:v>
                </c:pt>
                <c:pt idx="1470">
                  <c:v>1.1299999999999999E-2</c:v>
                </c:pt>
                <c:pt idx="1471">
                  <c:v>1.1299999999999999E-2</c:v>
                </c:pt>
                <c:pt idx="1472">
                  <c:v>1.1299999999999999E-2</c:v>
                </c:pt>
                <c:pt idx="1473">
                  <c:v>1.1299999999999999E-2</c:v>
                </c:pt>
                <c:pt idx="1474">
                  <c:v>1.1299999999999999E-2</c:v>
                </c:pt>
                <c:pt idx="1475">
                  <c:v>1.1299999999999999E-2</c:v>
                </c:pt>
                <c:pt idx="1476">
                  <c:v>1.1299999999999999E-2</c:v>
                </c:pt>
                <c:pt idx="1477">
                  <c:v>1.1299999999999999E-2</c:v>
                </c:pt>
                <c:pt idx="1478">
                  <c:v>1.1299999999999999E-2</c:v>
                </c:pt>
                <c:pt idx="1479">
                  <c:v>1.1299999999999999E-2</c:v>
                </c:pt>
                <c:pt idx="1480">
                  <c:v>1.1299999999999999E-2</c:v>
                </c:pt>
                <c:pt idx="1481">
                  <c:v>1.1299999999999999E-2</c:v>
                </c:pt>
                <c:pt idx="1482">
                  <c:v>1.1299999999999999E-2</c:v>
                </c:pt>
                <c:pt idx="1483">
                  <c:v>1.1299999999999999E-2</c:v>
                </c:pt>
                <c:pt idx="1484">
                  <c:v>1.1299999999999999E-2</c:v>
                </c:pt>
                <c:pt idx="1485">
                  <c:v>1.1299999999999999E-2</c:v>
                </c:pt>
                <c:pt idx="1486">
                  <c:v>1.1299999999999999E-2</c:v>
                </c:pt>
                <c:pt idx="1487">
                  <c:v>1.1299999999999999E-2</c:v>
                </c:pt>
                <c:pt idx="1488">
                  <c:v>1.1299999999999999E-2</c:v>
                </c:pt>
                <c:pt idx="1489">
                  <c:v>1.1299999999999999E-2</c:v>
                </c:pt>
                <c:pt idx="1490">
                  <c:v>1.1299999999999999E-2</c:v>
                </c:pt>
                <c:pt idx="1491">
                  <c:v>1.1299999999999999E-2</c:v>
                </c:pt>
                <c:pt idx="1492">
                  <c:v>1.1299999999999999E-2</c:v>
                </c:pt>
                <c:pt idx="1493">
                  <c:v>1.1299999999999999E-2</c:v>
                </c:pt>
                <c:pt idx="1494">
                  <c:v>1.1299999999999999E-2</c:v>
                </c:pt>
                <c:pt idx="1495">
                  <c:v>1.1299999999999999E-2</c:v>
                </c:pt>
                <c:pt idx="1496">
                  <c:v>1.1299999999999999E-2</c:v>
                </c:pt>
                <c:pt idx="1497">
                  <c:v>1.1299999999999999E-2</c:v>
                </c:pt>
                <c:pt idx="1498">
                  <c:v>1.1299999999999999E-2</c:v>
                </c:pt>
                <c:pt idx="1499">
                  <c:v>1.1299999999999999E-2</c:v>
                </c:pt>
                <c:pt idx="1500">
                  <c:v>7.3000000000000001E-3</c:v>
                </c:pt>
                <c:pt idx="1501">
                  <c:v>7.3000000000000001E-3</c:v>
                </c:pt>
                <c:pt idx="1502">
                  <c:v>7.3000000000000001E-3</c:v>
                </c:pt>
                <c:pt idx="1503">
                  <c:v>7.3000000000000001E-3</c:v>
                </c:pt>
                <c:pt idx="1504">
                  <c:v>7.3000000000000001E-3</c:v>
                </c:pt>
                <c:pt idx="1505">
                  <c:v>7.3000000000000001E-3</c:v>
                </c:pt>
                <c:pt idx="1506">
                  <c:v>7.3000000000000001E-3</c:v>
                </c:pt>
                <c:pt idx="1507">
                  <c:v>7.3000000000000001E-3</c:v>
                </c:pt>
                <c:pt idx="1508">
                  <c:v>7.3000000000000001E-3</c:v>
                </c:pt>
                <c:pt idx="1509">
                  <c:v>7.3000000000000001E-3</c:v>
                </c:pt>
                <c:pt idx="1510">
                  <c:v>7.3000000000000001E-3</c:v>
                </c:pt>
                <c:pt idx="1511">
                  <c:v>7.3000000000000001E-3</c:v>
                </c:pt>
                <c:pt idx="1512">
                  <c:v>7.3000000000000001E-3</c:v>
                </c:pt>
                <c:pt idx="1513">
                  <c:v>7.3000000000000001E-3</c:v>
                </c:pt>
                <c:pt idx="1514">
                  <c:v>7.3000000000000001E-3</c:v>
                </c:pt>
                <c:pt idx="1515">
                  <c:v>7.3000000000000001E-3</c:v>
                </c:pt>
                <c:pt idx="1516">
                  <c:v>7.3000000000000001E-3</c:v>
                </c:pt>
                <c:pt idx="1517">
                  <c:v>7.3000000000000001E-3</c:v>
                </c:pt>
                <c:pt idx="1518">
                  <c:v>7.3000000000000001E-3</c:v>
                </c:pt>
                <c:pt idx="1519">
                  <c:v>7.3000000000000001E-3</c:v>
                </c:pt>
                <c:pt idx="1520">
                  <c:v>7.3000000000000001E-3</c:v>
                </c:pt>
                <c:pt idx="1521">
                  <c:v>7.3000000000000001E-3</c:v>
                </c:pt>
                <c:pt idx="1522">
                  <c:v>7.3000000000000001E-3</c:v>
                </c:pt>
                <c:pt idx="1523">
                  <c:v>7.3000000000000001E-3</c:v>
                </c:pt>
                <c:pt idx="1524">
                  <c:v>7.3000000000000001E-3</c:v>
                </c:pt>
                <c:pt idx="1525">
                  <c:v>7.3000000000000001E-3</c:v>
                </c:pt>
                <c:pt idx="1526">
                  <c:v>7.3000000000000001E-3</c:v>
                </c:pt>
                <c:pt idx="1527">
                  <c:v>7.3000000000000001E-3</c:v>
                </c:pt>
                <c:pt idx="1528">
                  <c:v>7.3000000000000001E-3</c:v>
                </c:pt>
                <c:pt idx="1529">
                  <c:v>7.3000000000000001E-3</c:v>
                </c:pt>
                <c:pt idx="1530">
                  <c:v>7.3000000000000001E-3</c:v>
                </c:pt>
                <c:pt idx="1531">
                  <c:v>7.3000000000000001E-3</c:v>
                </c:pt>
                <c:pt idx="1532">
                  <c:v>7.3000000000000001E-3</c:v>
                </c:pt>
                <c:pt idx="1533">
                  <c:v>7.3000000000000001E-3</c:v>
                </c:pt>
                <c:pt idx="1534">
                  <c:v>7.3000000000000001E-3</c:v>
                </c:pt>
                <c:pt idx="1535">
                  <c:v>7.3000000000000001E-3</c:v>
                </c:pt>
                <c:pt idx="1536">
                  <c:v>7.3000000000000001E-3</c:v>
                </c:pt>
                <c:pt idx="1537">
                  <c:v>7.3000000000000001E-3</c:v>
                </c:pt>
                <c:pt idx="1538">
                  <c:v>7.3000000000000001E-3</c:v>
                </c:pt>
                <c:pt idx="1539">
                  <c:v>7.3000000000000001E-3</c:v>
                </c:pt>
                <c:pt idx="1540">
                  <c:v>7.3000000000000001E-3</c:v>
                </c:pt>
                <c:pt idx="1541">
                  <c:v>7.3000000000000001E-3</c:v>
                </c:pt>
                <c:pt idx="1542">
                  <c:v>7.3000000000000001E-3</c:v>
                </c:pt>
                <c:pt idx="1543">
                  <c:v>7.3000000000000001E-3</c:v>
                </c:pt>
                <c:pt idx="1544">
                  <c:v>7.3000000000000001E-3</c:v>
                </c:pt>
                <c:pt idx="1545">
                  <c:v>7.3000000000000001E-3</c:v>
                </c:pt>
                <c:pt idx="1546">
                  <c:v>7.3000000000000001E-3</c:v>
                </c:pt>
                <c:pt idx="1547">
                  <c:v>7.3000000000000001E-3</c:v>
                </c:pt>
                <c:pt idx="1548">
                  <c:v>7.3000000000000001E-3</c:v>
                </c:pt>
                <c:pt idx="1549">
                  <c:v>7.3000000000000001E-3</c:v>
                </c:pt>
                <c:pt idx="1550">
                  <c:v>7.3000000000000001E-3</c:v>
                </c:pt>
                <c:pt idx="1551">
                  <c:v>7.3000000000000001E-3</c:v>
                </c:pt>
                <c:pt idx="1552">
                  <c:v>7.3000000000000001E-3</c:v>
                </c:pt>
                <c:pt idx="1553">
                  <c:v>7.3000000000000001E-3</c:v>
                </c:pt>
                <c:pt idx="1554">
                  <c:v>7.3000000000000001E-3</c:v>
                </c:pt>
                <c:pt idx="1555">
                  <c:v>7.3000000000000001E-3</c:v>
                </c:pt>
                <c:pt idx="1556">
                  <c:v>7.3000000000000001E-3</c:v>
                </c:pt>
                <c:pt idx="1557">
                  <c:v>7.3000000000000001E-3</c:v>
                </c:pt>
                <c:pt idx="1558">
                  <c:v>7.3000000000000001E-3</c:v>
                </c:pt>
                <c:pt idx="1559">
                  <c:v>7.3000000000000001E-3</c:v>
                </c:pt>
                <c:pt idx="1560">
                  <c:v>7.3000000000000001E-3</c:v>
                </c:pt>
                <c:pt idx="1561">
                  <c:v>7.3000000000000001E-3</c:v>
                </c:pt>
                <c:pt idx="1562">
                  <c:v>7.3000000000000001E-3</c:v>
                </c:pt>
                <c:pt idx="1563">
                  <c:v>7.3000000000000001E-3</c:v>
                </c:pt>
                <c:pt idx="1564">
                  <c:v>7.3000000000000001E-3</c:v>
                </c:pt>
                <c:pt idx="1565">
                  <c:v>7.3000000000000001E-3</c:v>
                </c:pt>
                <c:pt idx="1566">
                  <c:v>7.3000000000000001E-3</c:v>
                </c:pt>
                <c:pt idx="1567">
                  <c:v>7.3000000000000001E-3</c:v>
                </c:pt>
                <c:pt idx="1568">
                  <c:v>7.3000000000000001E-3</c:v>
                </c:pt>
                <c:pt idx="1569">
                  <c:v>7.3000000000000001E-3</c:v>
                </c:pt>
                <c:pt idx="1570">
                  <c:v>7.3000000000000001E-3</c:v>
                </c:pt>
                <c:pt idx="1571">
                  <c:v>7.3000000000000001E-3</c:v>
                </c:pt>
                <c:pt idx="1572">
                  <c:v>7.3000000000000001E-3</c:v>
                </c:pt>
                <c:pt idx="1573">
                  <c:v>7.3000000000000001E-3</c:v>
                </c:pt>
                <c:pt idx="1574">
                  <c:v>7.3000000000000001E-3</c:v>
                </c:pt>
                <c:pt idx="1575">
                  <c:v>7.3000000000000001E-3</c:v>
                </c:pt>
                <c:pt idx="1576">
                  <c:v>7.3000000000000001E-3</c:v>
                </c:pt>
                <c:pt idx="1577">
                  <c:v>7.3000000000000001E-3</c:v>
                </c:pt>
                <c:pt idx="1578">
                  <c:v>7.3000000000000001E-3</c:v>
                </c:pt>
                <c:pt idx="1579">
                  <c:v>7.3000000000000001E-3</c:v>
                </c:pt>
                <c:pt idx="1580">
                  <c:v>7.3000000000000001E-3</c:v>
                </c:pt>
                <c:pt idx="1581">
                  <c:v>7.3000000000000001E-3</c:v>
                </c:pt>
                <c:pt idx="1582">
                  <c:v>7.3000000000000001E-3</c:v>
                </c:pt>
                <c:pt idx="1583">
                  <c:v>7.3000000000000001E-3</c:v>
                </c:pt>
                <c:pt idx="1584">
                  <c:v>7.3000000000000001E-3</c:v>
                </c:pt>
                <c:pt idx="1585">
                  <c:v>7.3000000000000001E-3</c:v>
                </c:pt>
                <c:pt idx="1586">
                  <c:v>7.3000000000000001E-3</c:v>
                </c:pt>
                <c:pt idx="1587">
                  <c:v>7.3000000000000001E-3</c:v>
                </c:pt>
                <c:pt idx="1588">
                  <c:v>7.3000000000000001E-3</c:v>
                </c:pt>
                <c:pt idx="1589">
                  <c:v>7.3000000000000001E-3</c:v>
                </c:pt>
                <c:pt idx="1590">
                  <c:v>7.3000000000000001E-3</c:v>
                </c:pt>
                <c:pt idx="1591">
                  <c:v>7.3000000000000001E-3</c:v>
                </c:pt>
                <c:pt idx="1592">
                  <c:v>7.3000000000000001E-3</c:v>
                </c:pt>
                <c:pt idx="1593">
                  <c:v>7.3000000000000001E-3</c:v>
                </c:pt>
                <c:pt idx="1594">
                  <c:v>7.3000000000000001E-3</c:v>
                </c:pt>
                <c:pt idx="1595">
                  <c:v>7.3000000000000001E-3</c:v>
                </c:pt>
                <c:pt idx="1596">
                  <c:v>7.3000000000000001E-3</c:v>
                </c:pt>
                <c:pt idx="1597">
                  <c:v>7.3000000000000001E-3</c:v>
                </c:pt>
                <c:pt idx="1598">
                  <c:v>7.3000000000000001E-3</c:v>
                </c:pt>
                <c:pt idx="1599">
                  <c:v>7.3000000000000001E-3</c:v>
                </c:pt>
                <c:pt idx="1600">
                  <c:v>0.01</c:v>
                </c:pt>
                <c:pt idx="1601">
                  <c:v>0.01</c:v>
                </c:pt>
                <c:pt idx="1602">
                  <c:v>0.01</c:v>
                </c:pt>
                <c:pt idx="1603">
                  <c:v>0.01</c:v>
                </c:pt>
                <c:pt idx="1604">
                  <c:v>0.01</c:v>
                </c:pt>
                <c:pt idx="1605">
                  <c:v>0.01</c:v>
                </c:pt>
                <c:pt idx="1606">
                  <c:v>0.01</c:v>
                </c:pt>
                <c:pt idx="1607">
                  <c:v>0.01</c:v>
                </c:pt>
                <c:pt idx="1608">
                  <c:v>0.01</c:v>
                </c:pt>
                <c:pt idx="1609">
                  <c:v>0.01</c:v>
                </c:pt>
                <c:pt idx="1610">
                  <c:v>0.01</c:v>
                </c:pt>
                <c:pt idx="1611">
                  <c:v>0.01</c:v>
                </c:pt>
                <c:pt idx="1612">
                  <c:v>0.01</c:v>
                </c:pt>
                <c:pt idx="1613">
                  <c:v>0.01</c:v>
                </c:pt>
                <c:pt idx="1614">
                  <c:v>0.01</c:v>
                </c:pt>
                <c:pt idx="1615">
                  <c:v>0.01</c:v>
                </c:pt>
                <c:pt idx="1616">
                  <c:v>0.01</c:v>
                </c:pt>
                <c:pt idx="1617">
                  <c:v>0.01</c:v>
                </c:pt>
                <c:pt idx="1618">
                  <c:v>0.01</c:v>
                </c:pt>
                <c:pt idx="1619">
                  <c:v>0.01</c:v>
                </c:pt>
                <c:pt idx="1620">
                  <c:v>0.01</c:v>
                </c:pt>
                <c:pt idx="1621">
                  <c:v>0.01</c:v>
                </c:pt>
                <c:pt idx="1622">
                  <c:v>0.01</c:v>
                </c:pt>
                <c:pt idx="1623">
                  <c:v>0.01</c:v>
                </c:pt>
                <c:pt idx="1624">
                  <c:v>0.01</c:v>
                </c:pt>
                <c:pt idx="1625">
                  <c:v>0.01</c:v>
                </c:pt>
                <c:pt idx="1626">
                  <c:v>0.01</c:v>
                </c:pt>
                <c:pt idx="1627">
                  <c:v>0.01</c:v>
                </c:pt>
                <c:pt idx="1628">
                  <c:v>0.01</c:v>
                </c:pt>
                <c:pt idx="1629">
                  <c:v>0.01</c:v>
                </c:pt>
                <c:pt idx="1630">
                  <c:v>0.01</c:v>
                </c:pt>
                <c:pt idx="1631">
                  <c:v>0.01</c:v>
                </c:pt>
                <c:pt idx="1632">
                  <c:v>0.01</c:v>
                </c:pt>
                <c:pt idx="1633">
                  <c:v>0.01</c:v>
                </c:pt>
                <c:pt idx="1634">
                  <c:v>0.01</c:v>
                </c:pt>
                <c:pt idx="1635">
                  <c:v>0.01</c:v>
                </c:pt>
                <c:pt idx="1636">
                  <c:v>0.01</c:v>
                </c:pt>
                <c:pt idx="1637">
                  <c:v>0.01</c:v>
                </c:pt>
                <c:pt idx="1638">
                  <c:v>0.01</c:v>
                </c:pt>
                <c:pt idx="1639">
                  <c:v>0.01</c:v>
                </c:pt>
                <c:pt idx="1640">
                  <c:v>0.01</c:v>
                </c:pt>
                <c:pt idx="1641">
                  <c:v>0.01</c:v>
                </c:pt>
                <c:pt idx="1642">
                  <c:v>0.01</c:v>
                </c:pt>
                <c:pt idx="1643">
                  <c:v>0.01</c:v>
                </c:pt>
                <c:pt idx="1644">
                  <c:v>0.01</c:v>
                </c:pt>
                <c:pt idx="1645">
                  <c:v>0.01</c:v>
                </c:pt>
                <c:pt idx="1646">
                  <c:v>0.01</c:v>
                </c:pt>
                <c:pt idx="1647">
                  <c:v>0.01</c:v>
                </c:pt>
                <c:pt idx="1648">
                  <c:v>0.01</c:v>
                </c:pt>
                <c:pt idx="1649">
                  <c:v>0.01</c:v>
                </c:pt>
                <c:pt idx="1650">
                  <c:v>0.01</c:v>
                </c:pt>
                <c:pt idx="1651">
                  <c:v>0.01</c:v>
                </c:pt>
                <c:pt idx="1652">
                  <c:v>0.01</c:v>
                </c:pt>
                <c:pt idx="1653">
                  <c:v>0.01</c:v>
                </c:pt>
                <c:pt idx="1654">
                  <c:v>0.01</c:v>
                </c:pt>
                <c:pt idx="1655">
                  <c:v>0.01</c:v>
                </c:pt>
                <c:pt idx="1656">
                  <c:v>0.01</c:v>
                </c:pt>
                <c:pt idx="1657">
                  <c:v>0.01</c:v>
                </c:pt>
                <c:pt idx="1658">
                  <c:v>0.01</c:v>
                </c:pt>
                <c:pt idx="1659">
                  <c:v>0.01</c:v>
                </c:pt>
                <c:pt idx="1660">
                  <c:v>0.01</c:v>
                </c:pt>
                <c:pt idx="1661">
                  <c:v>0.01</c:v>
                </c:pt>
                <c:pt idx="1662">
                  <c:v>0.01</c:v>
                </c:pt>
                <c:pt idx="1663">
                  <c:v>0.01</c:v>
                </c:pt>
                <c:pt idx="1664">
                  <c:v>0.01</c:v>
                </c:pt>
                <c:pt idx="1665">
                  <c:v>0.01</c:v>
                </c:pt>
                <c:pt idx="1666">
                  <c:v>0.01</c:v>
                </c:pt>
                <c:pt idx="1667">
                  <c:v>0.01</c:v>
                </c:pt>
                <c:pt idx="1668">
                  <c:v>0.01</c:v>
                </c:pt>
                <c:pt idx="1669">
                  <c:v>0.01</c:v>
                </c:pt>
                <c:pt idx="1670">
                  <c:v>0.01</c:v>
                </c:pt>
                <c:pt idx="1671">
                  <c:v>0.01</c:v>
                </c:pt>
                <c:pt idx="1672">
                  <c:v>0.01</c:v>
                </c:pt>
                <c:pt idx="1673">
                  <c:v>0.01</c:v>
                </c:pt>
                <c:pt idx="1674">
                  <c:v>0.01</c:v>
                </c:pt>
                <c:pt idx="1675">
                  <c:v>0.01</c:v>
                </c:pt>
                <c:pt idx="1676">
                  <c:v>0.01</c:v>
                </c:pt>
                <c:pt idx="1677">
                  <c:v>0.01</c:v>
                </c:pt>
                <c:pt idx="1678">
                  <c:v>0.01</c:v>
                </c:pt>
                <c:pt idx="1679">
                  <c:v>0.01</c:v>
                </c:pt>
                <c:pt idx="1680">
                  <c:v>0.01</c:v>
                </c:pt>
                <c:pt idx="1681">
                  <c:v>0.01</c:v>
                </c:pt>
                <c:pt idx="1682">
                  <c:v>0.01</c:v>
                </c:pt>
                <c:pt idx="1683">
                  <c:v>0.01</c:v>
                </c:pt>
                <c:pt idx="1684">
                  <c:v>0.01</c:v>
                </c:pt>
                <c:pt idx="1685">
                  <c:v>0.01</c:v>
                </c:pt>
                <c:pt idx="1686">
                  <c:v>0.01</c:v>
                </c:pt>
                <c:pt idx="1687">
                  <c:v>0.01</c:v>
                </c:pt>
                <c:pt idx="1688">
                  <c:v>0.01</c:v>
                </c:pt>
                <c:pt idx="1689">
                  <c:v>0.01</c:v>
                </c:pt>
                <c:pt idx="1690">
                  <c:v>0.01</c:v>
                </c:pt>
                <c:pt idx="1691">
                  <c:v>0.01</c:v>
                </c:pt>
                <c:pt idx="1692">
                  <c:v>0.01</c:v>
                </c:pt>
                <c:pt idx="1693">
                  <c:v>0.01</c:v>
                </c:pt>
                <c:pt idx="1694">
                  <c:v>0.01</c:v>
                </c:pt>
                <c:pt idx="1695">
                  <c:v>0.01</c:v>
                </c:pt>
                <c:pt idx="1696">
                  <c:v>0.01</c:v>
                </c:pt>
                <c:pt idx="1697">
                  <c:v>0.01</c:v>
                </c:pt>
                <c:pt idx="1698">
                  <c:v>0.01</c:v>
                </c:pt>
                <c:pt idx="1699">
                  <c:v>0.01</c:v>
                </c:pt>
                <c:pt idx="1700">
                  <c:v>4.7999999999999996E-3</c:v>
                </c:pt>
                <c:pt idx="1701">
                  <c:v>4.7999999999999996E-3</c:v>
                </c:pt>
                <c:pt idx="1702">
                  <c:v>4.7999999999999996E-3</c:v>
                </c:pt>
                <c:pt idx="1703">
                  <c:v>4.7999999999999996E-3</c:v>
                </c:pt>
                <c:pt idx="1704">
                  <c:v>4.7999999999999996E-3</c:v>
                </c:pt>
                <c:pt idx="1705">
                  <c:v>4.7999999999999996E-3</c:v>
                </c:pt>
                <c:pt idx="1706">
                  <c:v>4.7999999999999996E-3</c:v>
                </c:pt>
                <c:pt idx="1707">
                  <c:v>4.7999999999999996E-3</c:v>
                </c:pt>
                <c:pt idx="1708">
                  <c:v>4.7999999999999996E-3</c:v>
                </c:pt>
                <c:pt idx="1709">
                  <c:v>4.7999999999999996E-3</c:v>
                </c:pt>
                <c:pt idx="1710">
                  <c:v>4.7999999999999996E-3</c:v>
                </c:pt>
                <c:pt idx="1711">
                  <c:v>4.7999999999999996E-3</c:v>
                </c:pt>
                <c:pt idx="1712">
                  <c:v>4.7999999999999996E-3</c:v>
                </c:pt>
                <c:pt idx="1713">
                  <c:v>4.7999999999999996E-3</c:v>
                </c:pt>
                <c:pt idx="1714">
                  <c:v>4.7999999999999996E-3</c:v>
                </c:pt>
                <c:pt idx="1715">
                  <c:v>4.7999999999999996E-3</c:v>
                </c:pt>
                <c:pt idx="1716">
                  <c:v>4.7999999999999996E-3</c:v>
                </c:pt>
                <c:pt idx="1717">
                  <c:v>4.7999999999999996E-3</c:v>
                </c:pt>
                <c:pt idx="1718">
                  <c:v>4.7999999999999996E-3</c:v>
                </c:pt>
                <c:pt idx="1719">
                  <c:v>4.7999999999999996E-3</c:v>
                </c:pt>
                <c:pt idx="1720">
                  <c:v>4.7999999999999996E-3</c:v>
                </c:pt>
                <c:pt idx="1721">
                  <c:v>4.7999999999999996E-3</c:v>
                </c:pt>
                <c:pt idx="1722">
                  <c:v>4.7999999999999996E-3</c:v>
                </c:pt>
                <c:pt idx="1723">
                  <c:v>4.7999999999999996E-3</c:v>
                </c:pt>
                <c:pt idx="1724">
                  <c:v>4.7999999999999996E-3</c:v>
                </c:pt>
                <c:pt idx="1725">
                  <c:v>4.7999999999999996E-3</c:v>
                </c:pt>
                <c:pt idx="1726">
                  <c:v>4.7999999999999996E-3</c:v>
                </c:pt>
                <c:pt idx="1727">
                  <c:v>4.7999999999999996E-3</c:v>
                </c:pt>
                <c:pt idx="1728">
                  <c:v>4.7999999999999996E-3</c:v>
                </c:pt>
                <c:pt idx="1729">
                  <c:v>4.7999999999999996E-3</c:v>
                </c:pt>
                <c:pt idx="1730">
                  <c:v>4.7999999999999996E-3</c:v>
                </c:pt>
                <c:pt idx="1731">
                  <c:v>4.7999999999999996E-3</c:v>
                </c:pt>
                <c:pt idx="1732">
                  <c:v>4.7999999999999996E-3</c:v>
                </c:pt>
                <c:pt idx="1733">
                  <c:v>4.7999999999999996E-3</c:v>
                </c:pt>
                <c:pt idx="1734">
                  <c:v>4.7999999999999996E-3</c:v>
                </c:pt>
                <c:pt idx="1735">
                  <c:v>4.7999999999999996E-3</c:v>
                </c:pt>
                <c:pt idx="1736">
                  <c:v>4.7999999999999996E-3</c:v>
                </c:pt>
                <c:pt idx="1737">
                  <c:v>4.7999999999999996E-3</c:v>
                </c:pt>
                <c:pt idx="1738">
                  <c:v>4.7999999999999996E-3</c:v>
                </c:pt>
                <c:pt idx="1739">
                  <c:v>4.7999999999999996E-3</c:v>
                </c:pt>
                <c:pt idx="1740">
                  <c:v>4.7999999999999996E-3</c:v>
                </c:pt>
                <c:pt idx="1741">
                  <c:v>4.7999999999999996E-3</c:v>
                </c:pt>
                <c:pt idx="1742">
                  <c:v>4.7999999999999996E-3</c:v>
                </c:pt>
                <c:pt idx="1743">
                  <c:v>4.7999999999999996E-3</c:v>
                </c:pt>
                <c:pt idx="1744">
                  <c:v>4.7999999999999996E-3</c:v>
                </c:pt>
                <c:pt idx="1745">
                  <c:v>4.7999999999999996E-3</c:v>
                </c:pt>
                <c:pt idx="1746">
                  <c:v>4.7999999999999996E-3</c:v>
                </c:pt>
                <c:pt idx="1747">
                  <c:v>4.7999999999999996E-3</c:v>
                </c:pt>
                <c:pt idx="1748">
                  <c:v>4.7999999999999996E-3</c:v>
                </c:pt>
                <c:pt idx="1749">
                  <c:v>4.7999999999999996E-3</c:v>
                </c:pt>
                <c:pt idx="1750">
                  <c:v>4.7999999999999996E-3</c:v>
                </c:pt>
                <c:pt idx="1751">
                  <c:v>4.7999999999999996E-3</c:v>
                </c:pt>
                <c:pt idx="1752">
                  <c:v>4.7999999999999996E-3</c:v>
                </c:pt>
                <c:pt idx="1753">
                  <c:v>4.7999999999999996E-3</c:v>
                </c:pt>
                <c:pt idx="1754">
                  <c:v>4.7999999999999996E-3</c:v>
                </c:pt>
                <c:pt idx="1755">
                  <c:v>4.7999999999999996E-3</c:v>
                </c:pt>
                <c:pt idx="1756">
                  <c:v>4.7999999999999996E-3</c:v>
                </c:pt>
                <c:pt idx="1757">
                  <c:v>4.7999999999999996E-3</c:v>
                </c:pt>
                <c:pt idx="1758">
                  <c:v>4.7999999999999996E-3</c:v>
                </c:pt>
                <c:pt idx="1759">
                  <c:v>4.7999999999999996E-3</c:v>
                </c:pt>
                <c:pt idx="1760">
                  <c:v>4.7999999999999996E-3</c:v>
                </c:pt>
                <c:pt idx="1761">
                  <c:v>4.7999999999999996E-3</c:v>
                </c:pt>
                <c:pt idx="1762">
                  <c:v>4.7999999999999996E-3</c:v>
                </c:pt>
                <c:pt idx="1763">
                  <c:v>4.7999999999999996E-3</c:v>
                </c:pt>
                <c:pt idx="1764">
                  <c:v>4.7999999999999996E-3</c:v>
                </c:pt>
                <c:pt idx="1765">
                  <c:v>4.7999999999999996E-3</c:v>
                </c:pt>
                <c:pt idx="1766">
                  <c:v>4.7999999999999996E-3</c:v>
                </c:pt>
                <c:pt idx="1767">
                  <c:v>4.7999999999999996E-3</c:v>
                </c:pt>
                <c:pt idx="1768">
                  <c:v>4.7999999999999996E-3</c:v>
                </c:pt>
                <c:pt idx="1769">
                  <c:v>4.7999999999999996E-3</c:v>
                </c:pt>
                <c:pt idx="1770">
                  <c:v>4.7999999999999996E-3</c:v>
                </c:pt>
                <c:pt idx="1771">
                  <c:v>4.7999999999999996E-3</c:v>
                </c:pt>
                <c:pt idx="1772">
                  <c:v>4.7999999999999996E-3</c:v>
                </c:pt>
                <c:pt idx="1773">
                  <c:v>4.7999999999999996E-3</c:v>
                </c:pt>
                <c:pt idx="1774">
                  <c:v>4.7999999999999996E-3</c:v>
                </c:pt>
                <c:pt idx="1775">
                  <c:v>4.7999999999999996E-3</c:v>
                </c:pt>
                <c:pt idx="1776">
                  <c:v>4.7999999999999996E-3</c:v>
                </c:pt>
                <c:pt idx="1777">
                  <c:v>4.7999999999999996E-3</c:v>
                </c:pt>
                <c:pt idx="1778">
                  <c:v>4.7999999999999996E-3</c:v>
                </c:pt>
                <c:pt idx="1779">
                  <c:v>4.7999999999999996E-3</c:v>
                </c:pt>
                <c:pt idx="1780">
                  <c:v>4.7999999999999996E-3</c:v>
                </c:pt>
                <c:pt idx="1781">
                  <c:v>4.7999999999999996E-3</c:v>
                </c:pt>
                <c:pt idx="1782">
                  <c:v>4.7999999999999996E-3</c:v>
                </c:pt>
                <c:pt idx="1783">
                  <c:v>4.7999999999999996E-3</c:v>
                </c:pt>
                <c:pt idx="1784">
                  <c:v>4.7999999999999996E-3</c:v>
                </c:pt>
                <c:pt idx="1785">
                  <c:v>4.7999999999999996E-3</c:v>
                </c:pt>
                <c:pt idx="1786">
                  <c:v>4.7999999999999996E-3</c:v>
                </c:pt>
                <c:pt idx="1787">
                  <c:v>4.7999999999999996E-3</c:v>
                </c:pt>
                <c:pt idx="1788">
                  <c:v>4.7999999999999996E-3</c:v>
                </c:pt>
                <c:pt idx="1789">
                  <c:v>4.7999999999999996E-3</c:v>
                </c:pt>
                <c:pt idx="1790">
                  <c:v>4.7999999999999996E-3</c:v>
                </c:pt>
                <c:pt idx="1791">
                  <c:v>4.7999999999999996E-3</c:v>
                </c:pt>
                <c:pt idx="1792">
                  <c:v>4.7999999999999996E-3</c:v>
                </c:pt>
                <c:pt idx="1793">
                  <c:v>4.7999999999999996E-3</c:v>
                </c:pt>
                <c:pt idx="1794">
                  <c:v>4.7999999999999996E-3</c:v>
                </c:pt>
                <c:pt idx="1795">
                  <c:v>4.7999999999999996E-3</c:v>
                </c:pt>
                <c:pt idx="1796">
                  <c:v>4.7999999999999996E-3</c:v>
                </c:pt>
                <c:pt idx="1797">
                  <c:v>4.7999999999999996E-3</c:v>
                </c:pt>
                <c:pt idx="1798">
                  <c:v>4.7999999999999996E-3</c:v>
                </c:pt>
                <c:pt idx="1799">
                  <c:v>4.7999999999999996E-3</c:v>
                </c:pt>
                <c:pt idx="1800">
                  <c:v>3.5999999999999999E-3</c:v>
                </c:pt>
                <c:pt idx="1801">
                  <c:v>3.5999999999999999E-3</c:v>
                </c:pt>
                <c:pt idx="1802">
                  <c:v>3.5999999999999999E-3</c:v>
                </c:pt>
                <c:pt idx="1803">
                  <c:v>3.5999999999999999E-3</c:v>
                </c:pt>
                <c:pt idx="1804">
                  <c:v>3.5999999999999999E-3</c:v>
                </c:pt>
                <c:pt idx="1805">
                  <c:v>3.5999999999999999E-3</c:v>
                </c:pt>
                <c:pt idx="1806">
                  <c:v>3.5999999999999999E-3</c:v>
                </c:pt>
                <c:pt idx="1807">
                  <c:v>3.5999999999999999E-3</c:v>
                </c:pt>
                <c:pt idx="1808">
                  <c:v>3.5999999999999999E-3</c:v>
                </c:pt>
                <c:pt idx="1809">
                  <c:v>3.5999999999999999E-3</c:v>
                </c:pt>
                <c:pt idx="1810">
                  <c:v>3.5999999999999999E-3</c:v>
                </c:pt>
                <c:pt idx="1811">
                  <c:v>3.5999999999999999E-3</c:v>
                </c:pt>
                <c:pt idx="1812">
                  <c:v>3.5999999999999999E-3</c:v>
                </c:pt>
                <c:pt idx="1813">
                  <c:v>3.5999999999999999E-3</c:v>
                </c:pt>
                <c:pt idx="1814">
                  <c:v>3.5999999999999999E-3</c:v>
                </c:pt>
                <c:pt idx="1815">
                  <c:v>3.5999999999999999E-3</c:v>
                </c:pt>
                <c:pt idx="1816">
                  <c:v>3.5999999999999999E-3</c:v>
                </c:pt>
                <c:pt idx="1817">
                  <c:v>3.5999999999999999E-3</c:v>
                </c:pt>
                <c:pt idx="1818">
                  <c:v>3.5999999999999999E-3</c:v>
                </c:pt>
                <c:pt idx="1819">
                  <c:v>3.5999999999999999E-3</c:v>
                </c:pt>
                <c:pt idx="1820">
                  <c:v>3.5999999999999999E-3</c:v>
                </c:pt>
                <c:pt idx="1821">
                  <c:v>3.5999999999999999E-3</c:v>
                </c:pt>
                <c:pt idx="1822">
                  <c:v>3.5999999999999999E-3</c:v>
                </c:pt>
                <c:pt idx="1823">
                  <c:v>3.5999999999999999E-3</c:v>
                </c:pt>
                <c:pt idx="1824">
                  <c:v>3.5999999999999999E-3</c:v>
                </c:pt>
                <c:pt idx="1825">
                  <c:v>3.5999999999999999E-3</c:v>
                </c:pt>
                <c:pt idx="1826">
                  <c:v>3.5999999999999999E-3</c:v>
                </c:pt>
                <c:pt idx="1827">
                  <c:v>3.5999999999999999E-3</c:v>
                </c:pt>
                <c:pt idx="1828">
                  <c:v>3.5999999999999999E-3</c:v>
                </c:pt>
                <c:pt idx="1829">
                  <c:v>3.5999999999999999E-3</c:v>
                </c:pt>
                <c:pt idx="1830">
                  <c:v>3.5999999999999999E-3</c:v>
                </c:pt>
                <c:pt idx="1831">
                  <c:v>3.5999999999999999E-3</c:v>
                </c:pt>
                <c:pt idx="1832">
                  <c:v>3.5999999999999999E-3</c:v>
                </c:pt>
                <c:pt idx="1833">
                  <c:v>3.5999999999999999E-3</c:v>
                </c:pt>
                <c:pt idx="1834">
                  <c:v>3.5999999999999999E-3</c:v>
                </c:pt>
                <c:pt idx="1835">
                  <c:v>3.5999999999999999E-3</c:v>
                </c:pt>
                <c:pt idx="1836">
                  <c:v>3.5999999999999999E-3</c:v>
                </c:pt>
                <c:pt idx="1837">
                  <c:v>3.5999999999999999E-3</c:v>
                </c:pt>
                <c:pt idx="1838">
                  <c:v>3.5999999999999999E-3</c:v>
                </c:pt>
                <c:pt idx="1839">
                  <c:v>3.5999999999999999E-3</c:v>
                </c:pt>
                <c:pt idx="1840">
                  <c:v>3.5999999999999999E-3</c:v>
                </c:pt>
                <c:pt idx="1841">
                  <c:v>3.5999999999999999E-3</c:v>
                </c:pt>
                <c:pt idx="1842">
                  <c:v>3.5999999999999999E-3</c:v>
                </c:pt>
                <c:pt idx="1843">
                  <c:v>3.5999999999999999E-3</c:v>
                </c:pt>
                <c:pt idx="1844">
                  <c:v>3.5999999999999999E-3</c:v>
                </c:pt>
                <c:pt idx="1845">
                  <c:v>3.5999999999999999E-3</c:v>
                </c:pt>
                <c:pt idx="1846">
                  <c:v>3.5999999999999999E-3</c:v>
                </c:pt>
                <c:pt idx="1847">
                  <c:v>3.5999999999999999E-3</c:v>
                </c:pt>
                <c:pt idx="1848">
                  <c:v>3.5999999999999999E-3</c:v>
                </c:pt>
                <c:pt idx="1849">
                  <c:v>3.5999999999999999E-3</c:v>
                </c:pt>
                <c:pt idx="1850">
                  <c:v>3.5999999999999999E-3</c:v>
                </c:pt>
                <c:pt idx="1851">
                  <c:v>3.5999999999999999E-3</c:v>
                </c:pt>
                <c:pt idx="1852">
                  <c:v>3.5999999999999999E-3</c:v>
                </c:pt>
                <c:pt idx="1853">
                  <c:v>3.5999999999999999E-3</c:v>
                </c:pt>
                <c:pt idx="1854">
                  <c:v>3.5999999999999999E-3</c:v>
                </c:pt>
                <c:pt idx="1855">
                  <c:v>3.5999999999999999E-3</c:v>
                </c:pt>
                <c:pt idx="1856">
                  <c:v>3.5999999999999999E-3</c:v>
                </c:pt>
                <c:pt idx="1857">
                  <c:v>3.5999999999999999E-3</c:v>
                </c:pt>
                <c:pt idx="1858">
                  <c:v>3.5999999999999999E-3</c:v>
                </c:pt>
                <c:pt idx="1859">
                  <c:v>3.5999999999999999E-3</c:v>
                </c:pt>
                <c:pt idx="1860">
                  <c:v>3.5999999999999999E-3</c:v>
                </c:pt>
                <c:pt idx="1861">
                  <c:v>3.5999999999999999E-3</c:v>
                </c:pt>
                <c:pt idx="1862">
                  <c:v>3.5999999999999999E-3</c:v>
                </c:pt>
                <c:pt idx="1863">
                  <c:v>3.5999999999999999E-3</c:v>
                </c:pt>
                <c:pt idx="1864">
                  <c:v>3.5999999999999999E-3</c:v>
                </c:pt>
                <c:pt idx="1865">
                  <c:v>3.5999999999999999E-3</c:v>
                </c:pt>
                <c:pt idx="1866">
                  <c:v>3.5999999999999999E-3</c:v>
                </c:pt>
                <c:pt idx="1867">
                  <c:v>3.5999999999999999E-3</c:v>
                </c:pt>
                <c:pt idx="1868">
                  <c:v>3.5999999999999999E-3</c:v>
                </c:pt>
                <c:pt idx="1869">
                  <c:v>3.5999999999999999E-3</c:v>
                </c:pt>
                <c:pt idx="1870">
                  <c:v>3.5999999999999999E-3</c:v>
                </c:pt>
                <c:pt idx="1871">
                  <c:v>3.5999999999999999E-3</c:v>
                </c:pt>
                <c:pt idx="1872">
                  <c:v>3.5999999999999999E-3</c:v>
                </c:pt>
                <c:pt idx="1873">
                  <c:v>3.5999999999999999E-3</c:v>
                </c:pt>
                <c:pt idx="1874">
                  <c:v>3.5999999999999999E-3</c:v>
                </c:pt>
                <c:pt idx="1875">
                  <c:v>3.5999999999999999E-3</c:v>
                </c:pt>
                <c:pt idx="1876">
                  <c:v>3.5999999999999999E-3</c:v>
                </c:pt>
                <c:pt idx="1877">
                  <c:v>3.5999999999999999E-3</c:v>
                </c:pt>
                <c:pt idx="1878">
                  <c:v>3.5999999999999999E-3</c:v>
                </c:pt>
                <c:pt idx="1879">
                  <c:v>3.5999999999999999E-3</c:v>
                </c:pt>
                <c:pt idx="1880">
                  <c:v>3.5999999999999999E-3</c:v>
                </c:pt>
                <c:pt idx="1881">
                  <c:v>3.5999999999999999E-3</c:v>
                </c:pt>
                <c:pt idx="1882">
                  <c:v>3.5999999999999999E-3</c:v>
                </c:pt>
                <c:pt idx="1883">
                  <c:v>3.5999999999999999E-3</c:v>
                </c:pt>
                <c:pt idx="1884">
                  <c:v>3.5999999999999999E-3</c:v>
                </c:pt>
                <c:pt idx="1885">
                  <c:v>3.5999999999999999E-3</c:v>
                </c:pt>
                <c:pt idx="1886">
                  <c:v>3.5999999999999999E-3</c:v>
                </c:pt>
                <c:pt idx="1887">
                  <c:v>3.5999999999999999E-3</c:v>
                </c:pt>
                <c:pt idx="1888">
                  <c:v>3.5999999999999999E-3</c:v>
                </c:pt>
                <c:pt idx="1889">
                  <c:v>3.5999999999999999E-3</c:v>
                </c:pt>
                <c:pt idx="1890">
                  <c:v>3.5999999999999999E-3</c:v>
                </c:pt>
                <c:pt idx="1891">
                  <c:v>3.5999999999999999E-3</c:v>
                </c:pt>
                <c:pt idx="1892">
                  <c:v>3.5999999999999999E-3</c:v>
                </c:pt>
                <c:pt idx="1893">
                  <c:v>3.5999999999999999E-3</c:v>
                </c:pt>
                <c:pt idx="1894">
                  <c:v>3.5999999999999999E-3</c:v>
                </c:pt>
                <c:pt idx="1895">
                  <c:v>3.5999999999999999E-3</c:v>
                </c:pt>
                <c:pt idx="1896">
                  <c:v>3.5999999999999999E-3</c:v>
                </c:pt>
                <c:pt idx="1897">
                  <c:v>3.5999999999999999E-3</c:v>
                </c:pt>
                <c:pt idx="1898">
                  <c:v>3.5999999999999999E-3</c:v>
                </c:pt>
                <c:pt idx="1899">
                  <c:v>3.5999999999999999E-3</c:v>
                </c:pt>
                <c:pt idx="1900">
                  <c:v>1.8E-3</c:v>
                </c:pt>
                <c:pt idx="1901">
                  <c:v>1.8E-3</c:v>
                </c:pt>
                <c:pt idx="1902">
                  <c:v>1.8E-3</c:v>
                </c:pt>
                <c:pt idx="1903">
                  <c:v>1.8E-3</c:v>
                </c:pt>
                <c:pt idx="1904">
                  <c:v>1.8E-3</c:v>
                </c:pt>
                <c:pt idx="1905">
                  <c:v>1.8E-3</c:v>
                </c:pt>
                <c:pt idx="1906">
                  <c:v>1.8E-3</c:v>
                </c:pt>
                <c:pt idx="1907">
                  <c:v>1.8E-3</c:v>
                </c:pt>
                <c:pt idx="1908">
                  <c:v>1.8E-3</c:v>
                </c:pt>
                <c:pt idx="1909">
                  <c:v>1.8E-3</c:v>
                </c:pt>
                <c:pt idx="1910">
                  <c:v>1.8E-3</c:v>
                </c:pt>
                <c:pt idx="1911">
                  <c:v>1.8E-3</c:v>
                </c:pt>
                <c:pt idx="1912">
                  <c:v>1.8E-3</c:v>
                </c:pt>
                <c:pt idx="1913">
                  <c:v>1.8E-3</c:v>
                </c:pt>
                <c:pt idx="1914">
                  <c:v>1.8E-3</c:v>
                </c:pt>
                <c:pt idx="1915">
                  <c:v>1.8E-3</c:v>
                </c:pt>
                <c:pt idx="1916">
                  <c:v>1.8E-3</c:v>
                </c:pt>
                <c:pt idx="1917">
                  <c:v>1.8E-3</c:v>
                </c:pt>
                <c:pt idx="1918">
                  <c:v>1.8E-3</c:v>
                </c:pt>
                <c:pt idx="1919">
                  <c:v>1.8E-3</c:v>
                </c:pt>
                <c:pt idx="1920">
                  <c:v>1.8E-3</c:v>
                </c:pt>
                <c:pt idx="1921">
                  <c:v>1.8E-3</c:v>
                </c:pt>
                <c:pt idx="1922">
                  <c:v>1.8E-3</c:v>
                </c:pt>
                <c:pt idx="1923">
                  <c:v>1.8E-3</c:v>
                </c:pt>
                <c:pt idx="1924">
                  <c:v>1.8E-3</c:v>
                </c:pt>
                <c:pt idx="1925">
                  <c:v>1.8E-3</c:v>
                </c:pt>
                <c:pt idx="1926">
                  <c:v>1.8E-3</c:v>
                </c:pt>
                <c:pt idx="1927">
                  <c:v>1.8E-3</c:v>
                </c:pt>
                <c:pt idx="1928">
                  <c:v>1.8E-3</c:v>
                </c:pt>
                <c:pt idx="1929">
                  <c:v>1.8E-3</c:v>
                </c:pt>
                <c:pt idx="1930">
                  <c:v>1.8E-3</c:v>
                </c:pt>
                <c:pt idx="1931">
                  <c:v>1.8E-3</c:v>
                </c:pt>
                <c:pt idx="1932">
                  <c:v>1.8E-3</c:v>
                </c:pt>
                <c:pt idx="1933">
                  <c:v>1.8E-3</c:v>
                </c:pt>
                <c:pt idx="1934">
                  <c:v>1.8E-3</c:v>
                </c:pt>
                <c:pt idx="1935">
                  <c:v>1.8E-3</c:v>
                </c:pt>
                <c:pt idx="1936">
                  <c:v>1.8E-3</c:v>
                </c:pt>
                <c:pt idx="1937">
                  <c:v>1.8E-3</c:v>
                </c:pt>
                <c:pt idx="1938">
                  <c:v>1.8E-3</c:v>
                </c:pt>
                <c:pt idx="1939">
                  <c:v>1.8E-3</c:v>
                </c:pt>
                <c:pt idx="1940">
                  <c:v>1.8E-3</c:v>
                </c:pt>
                <c:pt idx="1941">
                  <c:v>1.8E-3</c:v>
                </c:pt>
                <c:pt idx="1942">
                  <c:v>1.8E-3</c:v>
                </c:pt>
                <c:pt idx="1943">
                  <c:v>1.8E-3</c:v>
                </c:pt>
                <c:pt idx="1944">
                  <c:v>1.8E-3</c:v>
                </c:pt>
                <c:pt idx="1945">
                  <c:v>1.8E-3</c:v>
                </c:pt>
                <c:pt idx="1946">
                  <c:v>1.8E-3</c:v>
                </c:pt>
                <c:pt idx="1947">
                  <c:v>1.8E-3</c:v>
                </c:pt>
                <c:pt idx="1948">
                  <c:v>1.8E-3</c:v>
                </c:pt>
                <c:pt idx="1949">
                  <c:v>1.8E-3</c:v>
                </c:pt>
                <c:pt idx="1950">
                  <c:v>1.8E-3</c:v>
                </c:pt>
                <c:pt idx="1951">
                  <c:v>1.8E-3</c:v>
                </c:pt>
                <c:pt idx="1952">
                  <c:v>1.8E-3</c:v>
                </c:pt>
                <c:pt idx="1953">
                  <c:v>1.8E-3</c:v>
                </c:pt>
                <c:pt idx="1954">
                  <c:v>1.8E-3</c:v>
                </c:pt>
                <c:pt idx="1955">
                  <c:v>1.8E-3</c:v>
                </c:pt>
                <c:pt idx="1956">
                  <c:v>1.8E-3</c:v>
                </c:pt>
                <c:pt idx="1957">
                  <c:v>1.8E-3</c:v>
                </c:pt>
                <c:pt idx="1958">
                  <c:v>1.8E-3</c:v>
                </c:pt>
                <c:pt idx="1959">
                  <c:v>1.8E-3</c:v>
                </c:pt>
                <c:pt idx="1960">
                  <c:v>1.8E-3</c:v>
                </c:pt>
                <c:pt idx="1961">
                  <c:v>1.8E-3</c:v>
                </c:pt>
                <c:pt idx="1962">
                  <c:v>1.8E-3</c:v>
                </c:pt>
                <c:pt idx="1963">
                  <c:v>1.8E-3</c:v>
                </c:pt>
                <c:pt idx="1964">
                  <c:v>1.8E-3</c:v>
                </c:pt>
                <c:pt idx="1965">
                  <c:v>1.8E-3</c:v>
                </c:pt>
                <c:pt idx="1966">
                  <c:v>1.8E-3</c:v>
                </c:pt>
                <c:pt idx="1967">
                  <c:v>1.8E-3</c:v>
                </c:pt>
                <c:pt idx="1968">
                  <c:v>1.8E-3</c:v>
                </c:pt>
                <c:pt idx="1969">
                  <c:v>1.8E-3</c:v>
                </c:pt>
                <c:pt idx="1970">
                  <c:v>1.8E-3</c:v>
                </c:pt>
                <c:pt idx="1971">
                  <c:v>1.8E-3</c:v>
                </c:pt>
                <c:pt idx="1972">
                  <c:v>1.8E-3</c:v>
                </c:pt>
                <c:pt idx="1973">
                  <c:v>1.8E-3</c:v>
                </c:pt>
                <c:pt idx="1974">
                  <c:v>1.8E-3</c:v>
                </c:pt>
                <c:pt idx="1975">
                  <c:v>1.8E-3</c:v>
                </c:pt>
                <c:pt idx="1976">
                  <c:v>1.8E-3</c:v>
                </c:pt>
                <c:pt idx="1977">
                  <c:v>1.8E-3</c:v>
                </c:pt>
                <c:pt idx="1978">
                  <c:v>1.8E-3</c:v>
                </c:pt>
                <c:pt idx="1979">
                  <c:v>1.8E-3</c:v>
                </c:pt>
                <c:pt idx="1980">
                  <c:v>1.8E-3</c:v>
                </c:pt>
                <c:pt idx="1981">
                  <c:v>1.8E-3</c:v>
                </c:pt>
                <c:pt idx="1982">
                  <c:v>1.8E-3</c:v>
                </c:pt>
                <c:pt idx="1983">
                  <c:v>1.8E-3</c:v>
                </c:pt>
                <c:pt idx="1984">
                  <c:v>1.8E-3</c:v>
                </c:pt>
                <c:pt idx="1985">
                  <c:v>1.8E-3</c:v>
                </c:pt>
                <c:pt idx="1986">
                  <c:v>1.8E-3</c:v>
                </c:pt>
                <c:pt idx="1987">
                  <c:v>1.8E-3</c:v>
                </c:pt>
                <c:pt idx="1988">
                  <c:v>1.8E-3</c:v>
                </c:pt>
                <c:pt idx="1989">
                  <c:v>1.8E-3</c:v>
                </c:pt>
                <c:pt idx="1990">
                  <c:v>1.8E-3</c:v>
                </c:pt>
                <c:pt idx="1991">
                  <c:v>1.8E-3</c:v>
                </c:pt>
                <c:pt idx="1992">
                  <c:v>1.8E-3</c:v>
                </c:pt>
                <c:pt idx="1993">
                  <c:v>1.8E-3</c:v>
                </c:pt>
                <c:pt idx="1994">
                  <c:v>1.8E-3</c:v>
                </c:pt>
                <c:pt idx="1995">
                  <c:v>1.8E-3</c:v>
                </c:pt>
                <c:pt idx="1996">
                  <c:v>1.8E-3</c:v>
                </c:pt>
                <c:pt idx="1997">
                  <c:v>1.8E-3</c:v>
                </c:pt>
                <c:pt idx="1998">
                  <c:v>1.8E-3</c:v>
                </c:pt>
                <c:pt idx="1999">
                  <c:v>1.8E-3</c:v>
                </c:pt>
                <c:pt idx="2000">
                  <c:v>3.3999999999999998E-3</c:v>
                </c:pt>
                <c:pt idx="2001">
                  <c:v>3.3999999999999998E-3</c:v>
                </c:pt>
                <c:pt idx="2002">
                  <c:v>3.3999999999999998E-3</c:v>
                </c:pt>
                <c:pt idx="2003">
                  <c:v>3.3999999999999998E-3</c:v>
                </c:pt>
                <c:pt idx="2004">
                  <c:v>3.3999999999999998E-3</c:v>
                </c:pt>
                <c:pt idx="2005">
                  <c:v>3.3999999999999998E-3</c:v>
                </c:pt>
                <c:pt idx="2006">
                  <c:v>3.3999999999999998E-3</c:v>
                </c:pt>
                <c:pt idx="2007">
                  <c:v>3.3999999999999998E-3</c:v>
                </c:pt>
                <c:pt idx="2008">
                  <c:v>3.3999999999999998E-3</c:v>
                </c:pt>
                <c:pt idx="2009">
                  <c:v>3.3999999999999998E-3</c:v>
                </c:pt>
                <c:pt idx="2010">
                  <c:v>3.3999999999999998E-3</c:v>
                </c:pt>
                <c:pt idx="2011">
                  <c:v>3.3999999999999998E-3</c:v>
                </c:pt>
                <c:pt idx="2012">
                  <c:v>3.3999999999999998E-3</c:v>
                </c:pt>
                <c:pt idx="2013">
                  <c:v>3.3999999999999998E-3</c:v>
                </c:pt>
                <c:pt idx="2014">
                  <c:v>3.3999999999999998E-3</c:v>
                </c:pt>
                <c:pt idx="2015">
                  <c:v>3.3999999999999998E-3</c:v>
                </c:pt>
                <c:pt idx="2016">
                  <c:v>3.3999999999999998E-3</c:v>
                </c:pt>
                <c:pt idx="2017">
                  <c:v>3.3999999999999998E-3</c:v>
                </c:pt>
                <c:pt idx="2018">
                  <c:v>3.3999999999999998E-3</c:v>
                </c:pt>
                <c:pt idx="2019">
                  <c:v>3.3999999999999998E-3</c:v>
                </c:pt>
                <c:pt idx="2020">
                  <c:v>3.3999999999999998E-3</c:v>
                </c:pt>
                <c:pt idx="2021">
                  <c:v>3.3999999999999998E-3</c:v>
                </c:pt>
                <c:pt idx="2022">
                  <c:v>3.3999999999999998E-3</c:v>
                </c:pt>
                <c:pt idx="2023">
                  <c:v>3.3999999999999998E-3</c:v>
                </c:pt>
                <c:pt idx="2024">
                  <c:v>3.3999999999999998E-3</c:v>
                </c:pt>
                <c:pt idx="2025">
                  <c:v>3.3999999999999998E-3</c:v>
                </c:pt>
                <c:pt idx="2026">
                  <c:v>3.3999999999999998E-3</c:v>
                </c:pt>
                <c:pt idx="2027">
                  <c:v>3.3999999999999998E-3</c:v>
                </c:pt>
                <c:pt idx="2028">
                  <c:v>3.3999999999999998E-3</c:v>
                </c:pt>
                <c:pt idx="2029">
                  <c:v>3.3999999999999998E-3</c:v>
                </c:pt>
                <c:pt idx="2030">
                  <c:v>3.3999999999999998E-3</c:v>
                </c:pt>
                <c:pt idx="2031">
                  <c:v>3.3999999999999998E-3</c:v>
                </c:pt>
                <c:pt idx="2032">
                  <c:v>3.3999999999999998E-3</c:v>
                </c:pt>
                <c:pt idx="2033">
                  <c:v>3.3999999999999998E-3</c:v>
                </c:pt>
                <c:pt idx="2034">
                  <c:v>3.3999999999999998E-3</c:v>
                </c:pt>
                <c:pt idx="2035">
                  <c:v>3.3999999999999998E-3</c:v>
                </c:pt>
                <c:pt idx="2036">
                  <c:v>3.3999999999999998E-3</c:v>
                </c:pt>
                <c:pt idx="2037">
                  <c:v>3.3999999999999998E-3</c:v>
                </c:pt>
                <c:pt idx="2038">
                  <c:v>3.3999999999999998E-3</c:v>
                </c:pt>
                <c:pt idx="2039">
                  <c:v>3.3999999999999998E-3</c:v>
                </c:pt>
                <c:pt idx="2040">
                  <c:v>3.3999999999999998E-3</c:v>
                </c:pt>
                <c:pt idx="2041">
                  <c:v>3.3999999999999998E-3</c:v>
                </c:pt>
                <c:pt idx="2042">
                  <c:v>3.3999999999999998E-3</c:v>
                </c:pt>
                <c:pt idx="2043">
                  <c:v>3.3999999999999998E-3</c:v>
                </c:pt>
                <c:pt idx="2044">
                  <c:v>3.3999999999999998E-3</c:v>
                </c:pt>
                <c:pt idx="2045">
                  <c:v>3.3999999999999998E-3</c:v>
                </c:pt>
                <c:pt idx="2046">
                  <c:v>3.3999999999999998E-3</c:v>
                </c:pt>
                <c:pt idx="2047">
                  <c:v>3.3999999999999998E-3</c:v>
                </c:pt>
                <c:pt idx="2048">
                  <c:v>3.3999999999999998E-3</c:v>
                </c:pt>
                <c:pt idx="2049">
                  <c:v>3.3999999999999998E-3</c:v>
                </c:pt>
                <c:pt idx="2050">
                  <c:v>3.3999999999999998E-3</c:v>
                </c:pt>
                <c:pt idx="2051">
                  <c:v>3.3999999999999998E-3</c:v>
                </c:pt>
                <c:pt idx="2052">
                  <c:v>3.3999999999999998E-3</c:v>
                </c:pt>
                <c:pt idx="2053">
                  <c:v>3.3999999999999998E-3</c:v>
                </c:pt>
                <c:pt idx="2054">
                  <c:v>3.3999999999999998E-3</c:v>
                </c:pt>
                <c:pt idx="2055">
                  <c:v>3.3999999999999998E-3</c:v>
                </c:pt>
                <c:pt idx="2056">
                  <c:v>3.3999999999999998E-3</c:v>
                </c:pt>
                <c:pt idx="2057">
                  <c:v>3.3999999999999998E-3</c:v>
                </c:pt>
                <c:pt idx="2058">
                  <c:v>3.3999999999999998E-3</c:v>
                </c:pt>
                <c:pt idx="2059">
                  <c:v>3.3999999999999998E-3</c:v>
                </c:pt>
                <c:pt idx="2060">
                  <c:v>3.3999999999999998E-3</c:v>
                </c:pt>
                <c:pt idx="2061">
                  <c:v>3.3999999999999998E-3</c:v>
                </c:pt>
                <c:pt idx="2062">
                  <c:v>3.3999999999999998E-3</c:v>
                </c:pt>
                <c:pt idx="2063">
                  <c:v>3.3999999999999998E-3</c:v>
                </c:pt>
                <c:pt idx="2064">
                  <c:v>3.3999999999999998E-3</c:v>
                </c:pt>
                <c:pt idx="2065">
                  <c:v>3.3999999999999998E-3</c:v>
                </c:pt>
                <c:pt idx="2066">
                  <c:v>3.3999999999999998E-3</c:v>
                </c:pt>
                <c:pt idx="2067">
                  <c:v>3.3999999999999998E-3</c:v>
                </c:pt>
                <c:pt idx="2068">
                  <c:v>3.3999999999999998E-3</c:v>
                </c:pt>
                <c:pt idx="2069">
                  <c:v>3.3999999999999998E-3</c:v>
                </c:pt>
                <c:pt idx="2070">
                  <c:v>3.3999999999999998E-3</c:v>
                </c:pt>
                <c:pt idx="2071">
                  <c:v>3.3999999999999998E-3</c:v>
                </c:pt>
                <c:pt idx="2072">
                  <c:v>3.3999999999999998E-3</c:v>
                </c:pt>
                <c:pt idx="2073">
                  <c:v>3.3999999999999998E-3</c:v>
                </c:pt>
                <c:pt idx="2074">
                  <c:v>3.3999999999999998E-3</c:v>
                </c:pt>
                <c:pt idx="2075">
                  <c:v>3.3999999999999998E-3</c:v>
                </c:pt>
                <c:pt idx="2076">
                  <c:v>3.3999999999999998E-3</c:v>
                </c:pt>
                <c:pt idx="2077">
                  <c:v>3.3999999999999998E-3</c:v>
                </c:pt>
                <c:pt idx="2078">
                  <c:v>3.3999999999999998E-3</c:v>
                </c:pt>
                <c:pt idx="2079">
                  <c:v>3.3999999999999998E-3</c:v>
                </c:pt>
                <c:pt idx="2080">
                  <c:v>3.3999999999999998E-3</c:v>
                </c:pt>
                <c:pt idx="2081">
                  <c:v>3.3999999999999998E-3</c:v>
                </c:pt>
                <c:pt idx="2082">
                  <c:v>3.3999999999999998E-3</c:v>
                </c:pt>
                <c:pt idx="2083">
                  <c:v>3.3999999999999998E-3</c:v>
                </c:pt>
                <c:pt idx="2084">
                  <c:v>3.3999999999999998E-3</c:v>
                </c:pt>
                <c:pt idx="2085">
                  <c:v>3.3999999999999998E-3</c:v>
                </c:pt>
                <c:pt idx="2086">
                  <c:v>3.3999999999999998E-3</c:v>
                </c:pt>
                <c:pt idx="2087">
                  <c:v>3.3999999999999998E-3</c:v>
                </c:pt>
                <c:pt idx="2088">
                  <c:v>3.3999999999999998E-3</c:v>
                </c:pt>
                <c:pt idx="2089">
                  <c:v>3.3999999999999998E-3</c:v>
                </c:pt>
                <c:pt idx="2090">
                  <c:v>3.3999999999999998E-3</c:v>
                </c:pt>
                <c:pt idx="2091">
                  <c:v>3.3999999999999998E-3</c:v>
                </c:pt>
                <c:pt idx="2092">
                  <c:v>3.3999999999999998E-3</c:v>
                </c:pt>
                <c:pt idx="2093">
                  <c:v>3.3999999999999998E-3</c:v>
                </c:pt>
                <c:pt idx="2094">
                  <c:v>3.3999999999999998E-3</c:v>
                </c:pt>
                <c:pt idx="2095">
                  <c:v>3.3999999999999998E-3</c:v>
                </c:pt>
                <c:pt idx="2096">
                  <c:v>3.3999999999999998E-3</c:v>
                </c:pt>
                <c:pt idx="2097">
                  <c:v>3.3999999999999998E-3</c:v>
                </c:pt>
                <c:pt idx="2098">
                  <c:v>3.3999999999999998E-3</c:v>
                </c:pt>
                <c:pt idx="2099">
                  <c:v>3.3999999999999998E-3</c:v>
                </c:pt>
                <c:pt idx="2100">
                  <c:v>1.6000000000000001E-3</c:v>
                </c:pt>
                <c:pt idx="2101">
                  <c:v>1.6000000000000001E-3</c:v>
                </c:pt>
                <c:pt idx="2102">
                  <c:v>1.6000000000000001E-3</c:v>
                </c:pt>
                <c:pt idx="2103">
                  <c:v>1.6000000000000001E-3</c:v>
                </c:pt>
                <c:pt idx="2104">
                  <c:v>1.6000000000000001E-3</c:v>
                </c:pt>
                <c:pt idx="2105">
                  <c:v>1.6000000000000001E-3</c:v>
                </c:pt>
                <c:pt idx="2106">
                  <c:v>1.6000000000000001E-3</c:v>
                </c:pt>
                <c:pt idx="2107">
                  <c:v>1.6000000000000001E-3</c:v>
                </c:pt>
                <c:pt idx="2108">
                  <c:v>1.6000000000000001E-3</c:v>
                </c:pt>
                <c:pt idx="2109">
                  <c:v>1.6000000000000001E-3</c:v>
                </c:pt>
                <c:pt idx="2110">
                  <c:v>1.6000000000000001E-3</c:v>
                </c:pt>
                <c:pt idx="2111">
                  <c:v>1.6000000000000001E-3</c:v>
                </c:pt>
                <c:pt idx="2112">
                  <c:v>1.6000000000000001E-3</c:v>
                </c:pt>
                <c:pt idx="2113">
                  <c:v>1.6000000000000001E-3</c:v>
                </c:pt>
                <c:pt idx="2114">
                  <c:v>1.6000000000000001E-3</c:v>
                </c:pt>
                <c:pt idx="2115">
                  <c:v>1.6000000000000001E-3</c:v>
                </c:pt>
                <c:pt idx="2116">
                  <c:v>1.6000000000000001E-3</c:v>
                </c:pt>
                <c:pt idx="2117">
                  <c:v>1.6000000000000001E-3</c:v>
                </c:pt>
                <c:pt idx="2118">
                  <c:v>1.6000000000000001E-3</c:v>
                </c:pt>
                <c:pt idx="2119">
                  <c:v>1.6000000000000001E-3</c:v>
                </c:pt>
                <c:pt idx="2120">
                  <c:v>1.6000000000000001E-3</c:v>
                </c:pt>
                <c:pt idx="2121">
                  <c:v>1.6000000000000001E-3</c:v>
                </c:pt>
                <c:pt idx="2122">
                  <c:v>1.6000000000000001E-3</c:v>
                </c:pt>
                <c:pt idx="2123">
                  <c:v>1.6000000000000001E-3</c:v>
                </c:pt>
                <c:pt idx="2124">
                  <c:v>1.6000000000000001E-3</c:v>
                </c:pt>
                <c:pt idx="2125">
                  <c:v>1.6000000000000001E-3</c:v>
                </c:pt>
                <c:pt idx="2126">
                  <c:v>1.6000000000000001E-3</c:v>
                </c:pt>
                <c:pt idx="2127">
                  <c:v>1.6000000000000001E-3</c:v>
                </c:pt>
                <c:pt idx="2128">
                  <c:v>1.6000000000000001E-3</c:v>
                </c:pt>
                <c:pt idx="2129">
                  <c:v>1.6000000000000001E-3</c:v>
                </c:pt>
                <c:pt idx="2130">
                  <c:v>1.6000000000000001E-3</c:v>
                </c:pt>
                <c:pt idx="2131">
                  <c:v>1.6000000000000001E-3</c:v>
                </c:pt>
                <c:pt idx="2132">
                  <c:v>1.6000000000000001E-3</c:v>
                </c:pt>
                <c:pt idx="2133">
                  <c:v>1.6000000000000001E-3</c:v>
                </c:pt>
                <c:pt idx="2134">
                  <c:v>1.6000000000000001E-3</c:v>
                </c:pt>
                <c:pt idx="2135">
                  <c:v>1.6000000000000001E-3</c:v>
                </c:pt>
                <c:pt idx="2136">
                  <c:v>1.6000000000000001E-3</c:v>
                </c:pt>
                <c:pt idx="2137">
                  <c:v>1.6000000000000001E-3</c:v>
                </c:pt>
                <c:pt idx="2138">
                  <c:v>1.6000000000000001E-3</c:v>
                </c:pt>
                <c:pt idx="2139">
                  <c:v>1.6000000000000001E-3</c:v>
                </c:pt>
                <c:pt idx="2140">
                  <c:v>1.6000000000000001E-3</c:v>
                </c:pt>
                <c:pt idx="2141">
                  <c:v>1.6000000000000001E-3</c:v>
                </c:pt>
                <c:pt idx="2142">
                  <c:v>1.6000000000000001E-3</c:v>
                </c:pt>
                <c:pt idx="2143">
                  <c:v>1.6000000000000001E-3</c:v>
                </c:pt>
                <c:pt idx="2144">
                  <c:v>1.6000000000000001E-3</c:v>
                </c:pt>
                <c:pt idx="2145">
                  <c:v>1.6000000000000001E-3</c:v>
                </c:pt>
                <c:pt idx="2146">
                  <c:v>1.6000000000000001E-3</c:v>
                </c:pt>
                <c:pt idx="2147">
                  <c:v>1.6000000000000001E-3</c:v>
                </c:pt>
                <c:pt idx="2148">
                  <c:v>1.6000000000000001E-3</c:v>
                </c:pt>
                <c:pt idx="2149">
                  <c:v>1.6000000000000001E-3</c:v>
                </c:pt>
                <c:pt idx="2150">
                  <c:v>1.6000000000000001E-3</c:v>
                </c:pt>
                <c:pt idx="2151">
                  <c:v>1.6000000000000001E-3</c:v>
                </c:pt>
                <c:pt idx="2152">
                  <c:v>1.6000000000000001E-3</c:v>
                </c:pt>
                <c:pt idx="2153">
                  <c:v>1.6000000000000001E-3</c:v>
                </c:pt>
                <c:pt idx="2154">
                  <c:v>1.6000000000000001E-3</c:v>
                </c:pt>
                <c:pt idx="2155">
                  <c:v>1.6000000000000001E-3</c:v>
                </c:pt>
                <c:pt idx="2156">
                  <c:v>1.6000000000000001E-3</c:v>
                </c:pt>
                <c:pt idx="2157">
                  <c:v>1.6000000000000001E-3</c:v>
                </c:pt>
                <c:pt idx="2158">
                  <c:v>1.6000000000000001E-3</c:v>
                </c:pt>
                <c:pt idx="2159">
                  <c:v>1.6000000000000001E-3</c:v>
                </c:pt>
                <c:pt idx="2160">
                  <c:v>1.6000000000000001E-3</c:v>
                </c:pt>
                <c:pt idx="2161">
                  <c:v>1.6000000000000001E-3</c:v>
                </c:pt>
                <c:pt idx="2162">
                  <c:v>1.6000000000000001E-3</c:v>
                </c:pt>
                <c:pt idx="2163">
                  <c:v>1.6000000000000001E-3</c:v>
                </c:pt>
                <c:pt idx="2164">
                  <c:v>1.6000000000000001E-3</c:v>
                </c:pt>
                <c:pt idx="2165">
                  <c:v>1.6000000000000001E-3</c:v>
                </c:pt>
                <c:pt idx="2166">
                  <c:v>1.6000000000000001E-3</c:v>
                </c:pt>
                <c:pt idx="2167">
                  <c:v>1.6000000000000001E-3</c:v>
                </c:pt>
                <c:pt idx="2168">
                  <c:v>1.6000000000000001E-3</c:v>
                </c:pt>
                <c:pt idx="2169">
                  <c:v>1.6000000000000001E-3</c:v>
                </c:pt>
                <c:pt idx="2170">
                  <c:v>1.6000000000000001E-3</c:v>
                </c:pt>
                <c:pt idx="2171">
                  <c:v>1.6000000000000001E-3</c:v>
                </c:pt>
                <c:pt idx="2172">
                  <c:v>1.6000000000000001E-3</c:v>
                </c:pt>
                <c:pt idx="2173">
                  <c:v>1.6000000000000001E-3</c:v>
                </c:pt>
                <c:pt idx="2174">
                  <c:v>1.6000000000000001E-3</c:v>
                </c:pt>
                <c:pt idx="2175">
                  <c:v>1.6000000000000001E-3</c:v>
                </c:pt>
                <c:pt idx="2176">
                  <c:v>1.6000000000000001E-3</c:v>
                </c:pt>
                <c:pt idx="2177">
                  <c:v>1.6000000000000001E-3</c:v>
                </c:pt>
                <c:pt idx="2178">
                  <c:v>1.6000000000000001E-3</c:v>
                </c:pt>
                <c:pt idx="2179">
                  <c:v>1.6000000000000001E-3</c:v>
                </c:pt>
                <c:pt idx="2180">
                  <c:v>1.6000000000000001E-3</c:v>
                </c:pt>
                <c:pt idx="2181">
                  <c:v>1.6000000000000001E-3</c:v>
                </c:pt>
                <c:pt idx="2182">
                  <c:v>1.6000000000000001E-3</c:v>
                </c:pt>
                <c:pt idx="2183">
                  <c:v>1.6000000000000001E-3</c:v>
                </c:pt>
                <c:pt idx="2184">
                  <c:v>1.6000000000000001E-3</c:v>
                </c:pt>
                <c:pt idx="2185">
                  <c:v>1.6000000000000001E-3</c:v>
                </c:pt>
                <c:pt idx="2186">
                  <c:v>1.6000000000000001E-3</c:v>
                </c:pt>
                <c:pt idx="2187">
                  <c:v>1.6000000000000001E-3</c:v>
                </c:pt>
                <c:pt idx="2188">
                  <c:v>1.6000000000000001E-3</c:v>
                </c:pt>
                <c:pt idx="2189">
                  <c:v>1.6000000000000001E-3</c:v>
                </c:pt>
                <c:pt idx="2190">
                  <c:v>1.6000000000000001E-3</c:v>
                </c:pt>
                <c:pt idx="2191">
                  <c:v>1.6000000000000001E-3</c:v>
                </c:pt>
                <c:pt idx="2192">
                  <c:v>1.6000000000000001E-3</c:v>
                </c:pt>
                <c:pt idx="2193">
                  <c:v>1.6000000000000001E-3</c:v>
                </c:pt>
                <c:pt idx="2194">
                  <c:v>1.6000000000000001E-3</c:v>
                </c:pt>
                <c:pt idx="2195">
                  <c:v>1.6000000000000001E-3</c:v>
                </c:pt>
                <c:pt idx="2196">
                  <c:v>1.6000000000000001E-3</c:v>
                </c:pt>
                <c:pt idx="2197">
                  <c:v>1.6000000000000001E-3</c:v>
                </c:pt>
                <c:pt idx="2198">
                  <c:v>1.6000000000000001E-3</c:v>
                </c:pt>
                <c:pt idx="2199">
                  <c:v>1.6000000000000001E-3</c:v>
                </c:pt>
                <c:pt idx="2200">
                  <c:v>1.8E-3</c:v>
                </c:pt>
                <c:pt idx="2201">
                  <c:v>1.8E-3</c:v>
                </c:pt>
                <c:pt idx="2202">
                  <c:v>1.8E-3</c:v>
                </c:pt>
                <c:pt idx="2203">
                  <c:v>1.8E-3</c:v>
                </c:pt>
                <c:pt idx="2204">
                  <c:v>1.8E-3</c:v>
                </c:pt>
                <c:pt idx="2205">
                  <c:v>1.8E-3</c:v>
                </c:pt>
                <c:pt idx="2206">
                  <c:v>1.8E-3</c:v>
                </c:pt>
                <c:pt idx="2207">
                  <c:v>1.8E-3</c:v>
                </c:pt>
                <c:pt idx="2208">
                  <c:v>1.8E-3</c:v>
                </c:pt>
                <c:pt idx="2209">
                  <c:v>1.8E-3</c:v>
                </c:pt>
                <c:pt idx="2210">
                  <c:v>1.8E-3</c:v>
                </c:pt>
                <c:pt idx="2211">
                  <c:v>1.8E-3</c:v>
                </c:pt>
                <c:pt idx="2212">
                  <c:v>1.8E-3</c:v>
                </c:pt>
                <c:pt idx="2213">
                  <c:v>1.8E-3</c:v>
                </c:pt>
                <c:pt idx="2214">
                  <c:v>1.8E-3</c:v>
                </c:pt>
                <c:pt idx="2215">
                  <c:v>1.8E-3</c:v>
                </c:pt>
                <c:pt idx="2216">
                  <c:v>1.8E-3</c:v>
                </c:pt>
                <c:pt idx="2217">
                  <c:v>1.8E-3</c:v>
                </c:pt>
                <c:pt idx="2218">
                  <c:v>1.8E-3</c:v>
                </c:pt>
                <c:pt idx="2219">
                  <c:v>1.8E-3</c:v>
                </c:pt>
                <c:pt idx="2220">
                  <c:v>1.8E-3</c:v>
                </c:pt>
                <c:pt idx="2221">
                  <c:v>1.8E-3</c:v>
                </c:pt>
                <c:pt idx="2222">
                  <c:v>1.8E-3</c:v>
                </c:pt>
                <c:pt idx="2223">
                  <c:v>1.8E-3</c:v>
                </c:pt>
                <c:pt idx="2224">
                  <c:v>1.8E-3</c:v>
                </c:pt>
                <c:pt idx="2225">
                  <c:v>1.8E-3</c:v>
                </c:pt>
                <c:pt idx="2226">
                  <c:v>1.8E-3</c:v>
                </c:pt>
                <c:pt idx="2227">
                  <c:v>1.8E-3</c:v>
                </c:pt>
                <c:pt idx="2228">
                  <c:v>1.8E-3</c:v>
                </c:pt>
                <c:pt idx="2229">
                  <c:v>1.8E-3</c:v>
                </c:pt>
                <c:pt idx="2230">
                  <c:v>1.8E-3</c:v>
                </c:pt>
                <c:pt idx="2231">
                  <c:v>1.8E-3</c:v>
                </c:pt>
                <c:pt idx="2232">
                  <c:v>1.8E-3</c:v>
                </c:pt>
                <c:pt idx="2233">
                  <c:v>1.8E-3</c:v>
                </c:pt>
                <c:pt idx="2234">
                  <c:v>1.8E-3</c:v>
                </c:pt>
                <c:pt idx="2235">
                  <c:v>1.8E-3</c:v>
                </c:pt>
                <c:pt idx="2236">
                  <c:v>1.8E-3</c:v>
                </c:pt>
                <c:pt idx="2237">
                  <c:v>1.8E-3</c:v>
                </c:pt>
                <c:pt idx="2238">
                  <c:v>1.8E-3</c:v>
                </c:pt>
                <c:pt idx="2239">
                  <c:v>1.8E-3</c:v>
                </c:pt>
                <c:pt idx="2240">
                  <c:v>1.8E-3</c:v>
                </c:pt>
                <c:pt idx="2241">
                  <c:v>1.8E-3</c:v>
                </c:pt>
                <c:pt idx="2242">
                  <c:v>1.8E-3</c:v>
                </c:pt>
                <c:pt idx="2243">
                  <c:v>1.8E-3</c:v>
                </c:pt>
                <c:pt idx="2244">
                  <c:v>1.8E-3</c:v>
                </c:pt>
                <c:pt idx="2245">
                  <c:v>1.8E-3</c:v>
                </c:pt>
                <c:pt idx="2246">
                  <c:v>1.8E-3</c:v>
                </c:pt>
                <c:pt idx="2247">
                  <c:v>1.8E-3</c:v>
                </c:pt>
                <c:pt idx="2248">
                  <c:v>1.8E-3</c:v>
                </c:pt>
                <c:pt idx="2249">
                  <c:v>1.8E-3</c:v>
                </c:pt>
                <c:pt idx="2250">
                  <c:v>1.8E-3</c:v>
                </c:pt>
                <c:pt idx="2251">
                  <c:v>1.8E-3</c:v>
                </c:pt>
                <c:pt idx="2252">
                  <c:v>1.8E-3</c:v>
                </c:pt>
                <c:pt idx="2253">
                  <c:v>1.8E-3</c:v>
                </c:pt>
                <c:pt idx="2254">
                  <c:v>1.8E-3</c:v>
                </c:pt>
                <c:pt idx="2255">
                  <c:v>1.8E-3</c:v>
                </c:pt>
                <c:pt idx="2256">
                  <c:v>1.8E-3</c:v>
                </c:pt>
                <c:pt idx="2257">
                  <c:v>1.8E-3</c:v>
                </c:pt>
                <c:pt idx="2258">
                  <c:v>1.8E-3</c:v>
                </c:pt>
                <c:pt idx="2259">
                  <c:v>1.8E-3</c:v>
                </c:pt>
                <c:pt idx="2260">
                  <c:v>1.8E-3</c:v>
                </c:pt>
                <c:pt idx="2261">
                  <c:v>1.8E-3</c:v>
                </c:pt>
                <c:pt idx="2262">
                  <c:v>1.8E-3</c:v>
                </c:pt>
                <c:pt idx="2263">
                  <c:v>1.8E-3</c:v>
                </c:pt>
                <c:pt idx="2264">
                  <c:v>1.8E-3</c:v>
                </c:pt>
                <c:pt idx="2265">
                  <c:v>1.8E-3</c:v>
                </c:pt>
                <c:pt idx="2266">
                  <c:v>1.8E-3</c:v>
                </c:pt>
                <c:pt idx="2267">
                  <c:v>1.8E-3</c:v>
                </c:pt>
                <c:pt idx="2268">
                  <c:v>1.8E-3</c:v>
                </c:pt>
                <c:pt idx="2269">
                  <c:v>1.8E-3</c:v>
                </c:pt>
                <c:pt idx="2270">
                  <c:v>1.8E-3</c:v>
                </c:pt>
                <c:pt idx="2271">
                  <c:v>1.8E-3</c:v>
                </c:pt>
                <c:pt idx="2272">
                  <c:v>1.8E-3</c:v>
                </c:pt>
                <c:pt idx="2273">
                  <c:v>1.8E-3</c:v>
                </c:pt>
                <c:pt idx="2274">
                  <c:v>1.8E-3</c:v>
                </c:pt>
                <c:pt idx="2275">
                  <c:v>1.8E-3</c:v>
                </c:pt>
                <c:pt idx="2276">
                  <c:v>1.8E-3</c:v>
                </c:pt>
                <c:pt idx="2277">
                  <c:v>1.8E-3</c:v>
                </c:pt>
                <c:pt idx="2278">
                  <c:v>1.8E-3</c:v>
                </c:pt>
                <c:pt idx="2279">
                  <c:v>1.8E-3</c:v>
                </c:pt>
                <c:pt idx="2280">
                  <c:v>1.8E-3</c:v>
                </c:pt>
                <c:pt idx="2281">
                  <c:v>1.8E-3</c:v>
                </c:pt>
                <c:pt idx="2282">
                  <c:v>1.8E-3</c:v>
                </c:pt>
                <c:pt idx="2283">
                  <c:v>1.8E-3</c:v>
                </c:pt>
                <c:pt idx="2284">
                  <c:v>1.8E-3</c:v>
                </c:pt>
                <c:pt idx="2285">
                  <c:v>1.8E-3</c:v>
                </c:pt>
                <c:pt idx="2286">
                  <c:v>1.8E-3</c:v>
                </c:pt>
                <c:pt idx="2287">
                  <c:v>1.8E-3</c:v>
                </c:pt>
                <c:pt idx="2288">
                  <c:v>1.8E-3</c:v>
                </c:pt>
                <c:pt idx="2289">
                  <c:v>1.8E-3</c:v>
                </c:pt>
                <c:pt idx="2290">
                  <c:v>1.8E-3</c:v>
                </c:pt>
                <c:pt idx="2291">
                  <c:v>1.8E-3</c:v>
                </c:pt>
                <c:pt idx="2292">
                  <c:v>1.8E-3</c:v>
                </c:pt>
                <c:pt idx="2293">
                  <c:v>1.8E-3</c:v>
                </c:pt>
                <c:pt idx="2294">
                  <c:v>1.8E-3</c:v>
                </c:pt>
                <c:pt idx="2295">
                  <c:v>1.8E-3</c:v>
                </c:pt>
                <c:pt idx="2296">
                  <c:v>1.8E-3</c:v>
                </c:pt>
                <c:pt idx="2297">
                  <c:v>1.8E-3</c:v>
                </c:pt>
                <c:pt idx="2298">
                  <c:v>1.8E-3</c:v>
                </c:pt>
                <c:pt idx="2299">
                  <c:v>1.8E-3</c:v>
                </c:pt>
                <c:pt idx="2300">
                  <c:v>6.8000000000000005E-4</c:v>
                </c:pt>
                <c:pt idx="2301">
                  <c:v>6.8000000000000005E-4</c:v>
                </c:pt>
                <c:pt idx="2302">
                  <c:v>6.8000000000000005E-4</c:v>
                </c:pt>
                <c:pt idx="2303">
                  <c:v>6.8000000000000005E-4</c:v>
                </c:pt>
                <c:pt idx="2304">
                  <c:v>6.8000000000000005E-4</c:v>
                </c:pt>
                <c:pt idx="2305">
                  <c:v>6.8000000000000005E-4</c:v>
                </c:pt>
                <c:pt idx="2306">
                  <c:v>6.8000000000000005E-4</c:v>
                </c:pt>
                <c:pt idx="2307">
                  <c:v>6.8000000000000005E-4</c:v>
                </c:pt>
                <c:pt idx="2308">
                  <c:v>6.8000000000000005E-4</c:v>
                </c:pt>
                <c:pt idx="2309">
                  <c:v>6.8000000000000005E-4</c:v>
                </c:pt>
                <c:pt idx="2310">
                  <c:v>6.8000000000000005E-4</c:v>
                </c:pt>
                <c:pt idx="2311">
                  <c:v>6.8000000000000005E-4</c:v>
                </c:pt>
                <c:pt idx="2312">
                  <c:v>6.8000000000000005E-4</c:v>
                </c:pt>
                <c:pt idx="2313">
                  <c:v>6.8000000000000005E-4</c:v>
                </c:pt>
                <c:pt idx="2314">
                  <c:v>6.8000000000000005E-4</c:v>
                </c:pt>
                <c:pt idx="2315">
                  <c:v>6.8000000000000005E-4</c:v>
                </c:pt>
                <c:pt idx="2316">
                  <c:v>6.8000000000000005E-4</c:v>
                </c:pt>
                <c:pt idx="2317">
                  <c:v>6.8000000000000005E-4</c:v>
                </c:pt>
                <c:pt idx="2318">
                  <c:v>6.8000000000000005E-4</c:v>
                </c:pt>
                <c:pt idx="2319">
                  <c:v>6.8000000000000005E-4</c:v>
                </c:pt>
                <c:pt idx="2320">
                  <c:v>6.8000000000000005E-4</c:v>
                </c:pt>
                <c:pt idx="2321">
                  <c:v>6.8000000000000005E-4</c:v>
                </c:pt>
                <c:pt idx="2322">
                  <c:v>6.8000000000000005E-4</c:v>
                </c:pt>
                <c:pt idx="2323">
                  <c:v>6.8000000000000005E-4</c:v>
                </c:pt>
                <c:pt idx="2324">
                  <c:v>6.8000000000000005E-4</c:v>
                </c:pt>
                <c:pt idx="2325">
                  <c:v>6.8000000000000005E-4</c:v>
                </c:pt>
                <c:pt idx="2326">
                  <c:v>6.8000000000000005E-4</c:v>
                </c:pt>
                <c:pt idx="2327">
                  <c:v>6.8000000000000005E-4</c:v>
                </c:pt>
                <c:pt idx="2328">
                  <c:v>6.8000000000000005E-4</c:v>
                </c:pt>
                <c:pt idx="2329">
                  <c:v>6.8000000000000005E-4</c:v>
                </c:pt>
                <c:pt idx="2330">
                  <c:v>6.8000000000000005E-4</c:v>
                </c:pt>
                <c:pt idx="2331">
                  <c:v>6.8000000000000005E-4</c:v>
                </c:pt>
                <c:pt idx="2332">
                  <c:v>6.8000000000000005E-4</c:v>
                </c:pt>
                <c:pt idx="2333">
                  <c:v>6.8000000000000005E-4</c:v>
                </c:pt>
                <c:pt idx="2334">
                  <c:v>6.8000000000000005E-4</c:v>
                </c:pt>
                <c:pt idx="2335">
                  <c:v>6.8000000000000005E-4</c:v>
                </c:pt>
                <c:pt idx="2336">
                  <c:v>6.8000000000000005E-4</c:v>
                </c:pt>
                <c:pt idx="2337">
                  <c:v>6.8000000000000005E-4</c:v>
                </c:pt>
                <c:pt idx="2338">
                  <c:v>6.8000000000000005E-4</c:v>
                </c:pt>
                <c:pt idx="2339">
                  <c:v>6.8000000000000005E-4</c:v>
                </c:pt>
                <c:pt idx="2340">
                  <c:v>6.8000000000000005E-4</c:v>
                </c:pt>
                <c:pt idx="2341">
                  <c:v>6.8000000000000005E-4</c:v>
                </c:pt>
                <c:pt idx="2342">
                  <c:v>6.8000000000000005E-4</c:v>
                </c:pt>
                <c:pt idx="2343">
                  <c:v>6.8000000000000005E-4</c:v>
                </c:pt>
                <c:pt idx="2344">
                  <c:v>6.8000000000000005E-4</c:v>
                </c:pt>
                <c:pt idx="2345">
                  <c:v>6.8000000000000005E-4</c:v>
                </c:pt>
                <c:pt idx="2346">
                  <c:v>6.8000000000000005E-4</c:v>
                </c:pt>
                <c:pt idx="2347">
                  <c:v>6.8000000000000005E-4</c:v>
                </c:pt>
                <c:pt idx="2348">
                  <c:v>6.8000000000000005E-4</c:v>
                </c:pt>
                <c:pt idx="2349">
                  <c:v>6.8000000000000005E-4</c:v>
                </c:pt>
                <c:pt idx="2350">
                  <c:v>6.8000000000000005E-4</c:v>
                </c:pt>
                <c:pt idx="2351">
                  <c:v>6.8000000000000005E-4</c:v>
                </c:pt>
                <c:pt idx="2352">
                  <c:v>6.8000000000000005E-4</c:v>
                </c:pt>
                <c:pt idx="2353">
                  <c:v>6.8000000000000005E-4</c:v>
                </c:pt>
                <c:pt idx="2354">
                  <c:v>6.8000000000000005E-4</c:v>
                </c:pt>
                <c:pt idx="2355">
                  <c:v>6.8000000000000005E-4</c:v>
                </c:pt>
                <c:pt idx="2356">
                  <c:v>6.8000000000000005E-4</c:v>
                </c:pt>
                <c:pt idx="2357">
                  <c:v>6.8000000000000005E-4</c:v>
                </c:pt>
                <c:pt idx="2358">
                  <c:v>6.8000000000000005E-4</c:v>
                </c:pt>
                <c:pt idx="2359">
                  <c:v>6.8000000000000005E-4</c:v>
                </c:pt>
                <c:pt idx="2360">
                  <c:v>6.8000000000000005E-4</c:v>
                </c:pt>
                <c:pt idx="2361">
                  <c:v>6.8000000000000005E-4</c:v>
                </c:pt>
                <c:pt idx="2362">
                  <c:v>6.8000000000000005E-4</c:v>
                </c:pt>
                <c:pt idx="2363">
                  <c:v>6.8000000000000005E-4</c:v>
                </c:pt>
                <c:pt idx="2364">
                  <c:v>6.8000000000000005E-4</c:v>
                </c:pt>
                <c:pt idx="2365">
                  <c:v>6.8000000000000005E-4</c:v>
                </c:pt>
                <c:pt idx="2366">
                  <c:v>6.8000000000000005E-4</c:v>
                </c:pt>
                <c:pt idx="2367">
                  <c:v>6.8000000000000005E-4</c:v>
                </c:pt>
                <c:pt idx="2368">
                  <c:v>6.8000000000000005E-4</c:v>
                </c:pt>
                <c:pt idx="2369">
                  <c:v>6.8000000000000005E-4</c:v>
                </c:pt>
                <c:pt idx="2370">
                  <c:v>6.8000000000000005E-4</c:v>
                </c:pt>
                <c:pt idx="2371">
                  <c:v>6.8000000000000005E-4</c:v>
                </c:pt>
                <c:pt idx="2372">
                  <c:v>6.8000000000000005E-4</c:v>
                </c:pt>
                <c:pt idx="2373">
                  <c:v>6.8000000000000005E-4</c:v>
                </c:pt>
                <c:pt idx="2374">
                  <c:v>6.8000000000000005E-4</c:v>
                </c:pt>
                <c:pt idx="2375">
                  <c:v>6.8000000000000005E-4</c:v>
                </c:pt>
                <c:pt idx="2376">
                  <c:v>6.8000000000000005E-4</c:v>
                </c:pt>
                <c:pt idx="2377">
                  <c:v>6.8000000000000005E-4</c:v>
                </c:pt>
                <c:pt idx="2378">
                  <c:v>6.8000000000000005E-4</c:v>
                </c:pt>
                <c:pt idx="2379">
                  <c:v>6.8000000000000005E-4</c:v>
                </c:pt>
                <c:pt idx="2380">
                  <c:v>6.8000000000000005E-4</c:v>
                </c:pt>
                <c:pt idx="2381">
                  <c:v>6.8000000000000005E-4</c:v>
                </c:pt>
                <c:pt idx="2382">
                  <c:v>6.8000000000000005E-4</c:v>
                </c:pt>
                <c:pt idx="2383">
                  <c:v>6.8000000000000005E-4</c:v>
                </c:pt>
                <c:pt idx="2384">
                  <c:v>6.8000000000000005E-4</c:v>
                </c:pt>
                <c:pt idx="2385">
                  <c:v>6.8000000000000005E-4</c:v>
                </c:pt>
                <c:pt idx="2386">
                  <c:v>6.8000000000000005E-4</c:v>
                </c:pt>
                <c:pt idx="2387">
                  <c:v>6.8000000000000005E-4</c:v>
                </c:pt>
                <c:pt idx="2388">
                  <c:v>6.8000000000000005E-4</c:v>
                </c:pt>
                <c:pt idx="2389">
                  <c:v>6.8000000000000005E-4</c:v>
                </c:pt>
                <c:pt idx="2390">
                  <c:v>6.8000000000000005E-4</c:v>
                </c:pt>
                <c:pt idx="2391">
                  <c:v>6.8000000000000005E-4</c:v>
                </c:pt>
                <c:pt idx="2392">
                  <c:v>6.8000000000000005E-4</c:v>
                </c:pt>
                <c:pt idx="2393">
                  <c:v>6.8000000000000005E-4</c:v>
                </c:pt>
                <c:pt idx="2394">
                  <c:v>6.8000000000000005E-4</c:v>
                </c:pt>
                <c:pt idx="2395">
                  <c:v>6.8000000000000005E-4</c:v>
                </c:pt>
                <c:pt idx="2396">
                  <c:v>6.8000000000000005E-4</c:v>
                </c:pt>
                <c:pt idx="2397">
                  <c:v>6.8000000000000005E-4</c:v>
                </c:pt>
                <c:pt idx="2398">
                  <c:v>6.8000000000000005E-4</c:v>
                </c:pt>
                <c:pt idx="2399">
                  <c:v>6.8000000000000005E-4</c:v>
                </c:pt>
                <c:pt idx="2400">
                  <c:v>2.3000000000000001E-4</c:v>
                </c:pt>
                <c:pt idx="2401">
                  <c:v>2.3000000000000001E-4</c:v>
                </c:pt>
                <c:pt idx="2402">
                  <c:v>2.3000000000000001E-4</c:v>
                </c:pt>
                <c:pt idx="2403">
                  <c:v>2.3000000000000001E-4</c:v>
                </c:pt>
                <c:pt idx="2404">
                  <c:v>2.3000000000000001E-4</c:v>
                </c:pt>
                <c:pt idx="2405">
                  <c:v>2.3000000000000001E-4</c:v>
                </c:pt>
                <c:pt idx="2406">
                  <c:v>2.3000000000000001E-4</c:v>
                </c:pt>
                <c:pt idx="2407">
                  <c:v>2.3000000000000001E-4</c:v>
                </c:pt>
                <c:pt idx="2408">
                  <c:v>2.3000000000000001E-4</c:v>
                </c:pt>
                <c:pt idx="2409">
                  <c:v>2.3000000000000001E-4</c:v>
                </c:pt>
                <c:pt idx="2410">
                  <c:v>2.3000000000000001E-4</c:v>
                </c:pt>
                <c:pt idx="2411">
                  <c:v>2.3000000000000001E-4</c:v>
                </c:pt>
                <c:pt idx="2412">
                  <c:v>2.3000000000000001E-4</c:v>
                </c:pt>
                <c:pt idx="2413">
                  <c:v>2.3000000000000001E-4</c:v>
                </c:pt>
                <c:pt idx="2414">
                  <c:v>2.3000000000000001E-4</c:v>
                </c:pt>
                <c:pt idx="2415">
                  <c:v>2.3000000000000001E-4</c:v>
                </c:pt>
                <c:pt idx="2416">
                  <c:v>2.3000000000000001E-4</c:v>
                </c:pt>
                <c:pt idx="2417">
                  <c:v>2.3000000000000001E-4</c:v>
                </c:pt>
                <c:pt idx="2418">
                  <c:v>2.3000000000000001E-4</c:v>
                </c:pt>
                <c:pt idx="2419">
                  <c:v>2.3000000000000001E-4</c:v>
                </c:pt>
                <c:pt idx="2420">
                  <c:v>2.3000000000000001E-4</c:v>
                </c:pt>
                <c:pt idx="2421">
                  <c:v>2.3000000000000001E-4</c:v>
                </c:pt>
                <c:pt idx="2422">
                  <c:v>2.3000000000000001E-4</c:v>
                </c:pt>
                <c:pt idx="2423">
                  <c:v>2.3000000000000001E-4</c:v>
                </c:pt>
                <c:pt idx="2424">
                  <c:v>2.3000000000000001E-4</c:v>
                </c:pt>
                <c:pt idx="2425">
                  <c:v>2.3000000000000001E-4</c:v>
                </c:pt>
                <c:pt idx="2426">
                  <c:v>2.3000000000000001E-4</c:v>
                </c:pt>
                <c:pt idx="2427">
                  <c:v>2.3000000000000001E-4</c:v>
                </c:pt>
                <c:pt idx="2428">
                  <c:v>2.3000000000000001E-4</c:v>
                </c:pt>
                <c:pt idx="2429">
                  <c:v>2.3000000000000001E-4</c:v>
                </c:pt>
                <c:pt idx="2430">
                  <c:v>2.3000000000000001E-4</c:v>
                </c:pt>
                <c:pt idx="2431">
                  <c:v>2.3000000000000001E-4</c:v>
                </c:pt>
                <c:pt idx="2432">
                  <c:v>2.3000000000000001E-4</c:v>
                </c:pt>
                <c:pt idx="2433">
                  <c:v>2.3000000000000001E-4</c:v>
                </c:pt>
                <c:pt idx="2434">
                  <c:v>2.3000000000000001E-4</c:v>
                </c:pt>
                <c:pt idx="2435">
                  <c:v>2.3000000000000001E-4</c:v>
                </c:pt>
                <c:pt idx="2436">
                  <c:v>2.3000000000000001E-4</c:v>
                </c:pt>
                <c:pt idx="2437">
                  <c:v>2.3000000000000001E-4</c:v>
                </c:pt>
                <c:pt idx="2438">
                  <c:v>2.3000000000000001E-4</c:v>
                </c:pt>
                <c:pt idx="2439">
                  <c:v>2.3000000000000001E-4</c:v>
                </c:pt>
                <c:pt idx="2440">
                  <c:v>2.3000000000000001E-4</c:v>
                </c:pt>
                <c:pt idx="2441">
                  <c:v>2.3000000000000001E-4</c:v>
                </c:pt>
                <c:pt idx="2442">
                  <c:v>2.3000000000000001E-4</c:v>
                </c:pt>
                <c:pt idx="2443">
                  <c:v>2.3000000000000001E-4</c:v>
                </c:pt>
                <c:pt idx="2444">
                  <c:v>2.3000000000000001E-4</c:v>
                </c:pt>
                <c:pt idx="2445">
                  <c:v>2.3000000000000001E-4</c:v>
                </c:pt>
                <c:pt idx="2446">
                  <c:v>2.3000000000000001E-4</c:v>
                </c:pt>
                <c:pt idx="2447">
                  <c:v>2.3000000000000001E-4</c:v>
                </c:pt>
                <c:pt idx="2448">
                  <c:v>2.3000000000000001E-4</c:v>
                </c:pt>
                <c:pt idx="2449">
                  <c:v>2.3000000000000001E-4</c:v>
                </c:pt>
                <c:pt idx="2450">
                  <c:v>2.3000000000000001E-4</c:v>
                </c:pt>
                <c:pt idx="2451">
                  <c:v>2.3000000000000001E-4</c:v>
                </c:pt>
                <c:pt idx="2452">
                  <c:v>2.3000000000000001E-4</c:v>
                </c:pt>
                <c:pt idx="2453">
                  <c:v>2.3000000000000001E-4</c:v>
                </c:pt>
                <c:pt idx="2454">
                  <c:v>2.3000000000000001E-4</c:v>
                </c:pt>
                <c:pt idx="2455">
                  <c:v>2.3000000000000001E-4</c:v>
                </c:pt>
                <c:pt idx="2456">
                  <c:v>2.3000000000000001E-4</c:v>
                </c:pt>
                <c:pt idx="2457">
                  <c:v>2.3000000000000001E-4</c:v>
                </c:pt>
                <c:pt idx="2458">
                  <c:v>2.3000000000000001E-4</c:v>
                </c:pt>
                <c:pt idx="2459">
                  <c:v>2.3000000000000001E-4</c:v>
                </c:pt>
                <c:pt idx="2460">
                  <c:v>2.3000000000000001E-4</c:v>
                </c:pt>
                <c:pt idx="2461">
                  <c:v>2.3000000000000001E-4</c:v>
                </c:pt>
                <c:pt idx="2462">
                  <c:v>2.3000000000000001E-4</c:v>
                </c:pt>
                <c:pt idx="2463">
                  <c:v>2.3000000000000001E-4</c:v>
                </c:pt>
                <c:pt idx="2464">
                  <c:v>2.3000000000000001E-4</c:v>
                </c:pt>
                <c:pt idx="2465">
                  <c:v>2.3000000000000001E-4</c:v>
                </c:pt>
                <c:pt idx="2466">
                  <c:v>2.3000000000000001E-4</c:v>
                </c:pt>
                <c:pt idx="2467">
                  <c:v>2.3000000000000001E-4</c:v>
                </c:pt>
                <c:pt idx="2468">
                  <c:v>2.3000000000000001E-4</c:v>
                </c:pt>
                <c:pt idx="2469">
                  <c:v>2.3000000000000001E-4</c:v>
                </c:pt>
                <c:pt idx="2470">
                  <c:v>2.3000000000000001E-4</c:v>
                </c:pt>
                <c:pt idx="2471">
                  <c:v>2.3000000000000001E-4</c:v>
                </c:pt>
                <c:pt idx="2472">
                  <c:v>2.3000000000000001E-4</c:v>
                </c:pt>
                <c:pt idx="2473">
                  <c:v>2.3000000000000001E-4</c:v>
                </c:pt>
                <c:pt idx="2474">
                  <c:v>2.3000000000000001E-4</c:v>
                </c:pt>
                <c:pt idx="2475">
                  <c:v>2.3000000000000001E-4</c:v>
                </c:pt>
                <c:pt idx="2476">
                  <c:v>2.3000000000000001E-4</c:v>
                </c:pt>
                <c:pt idx="2477">
                  <c:v>2.3000000000000001E-4</c:v>
                </c:pt>
                <c:pt idx="2478">
                  <c:v>2.3000000000000001E-4</c:v>
                </c:pt>
                <c:pt idx="2479">
                  <c:v>2.3000000000000001E-4</c:v>
                </c:pt>
                <c:pt idx="2480">
                  <c:v>2.3000000000000001E-4</c:v>
                </c:pt>
                <c:pt idx="2481">
                  <c:v>2.3000000000000001E-4</c:v>
                </c:pt>
                <c:pt idx="2482">
                  <c:v>2.3000000000000001E-4</c:v>
                </c:pt>
                <c:pt idx="2483">
                  <c:v>2.3000000000000001E-4</c:v>
                </c:pt>
                <c:pt idx="2484">
                  <c:v>2.3000000000000001E-4</c:v>
                </c:pt>
                <c:pt idx="2485">
                  <c:v>2.3000000000000001E-4</c:v>
                </c:pt>
                <c:pt idx="2486">
                  <c:v>2.3000000000000001E-4</c:v>
                </c:pt>
                <c:pt idx="2487">
                  <c:v>2.3000000000000001E-4</c:v>
                </c:pt>
                <c:pt idx="2488">
                  <c:v>2.3000000000000001E-4</c:v>
                </c:pt>
                <c:pt idx="2489">
                  <c:v>2.3000000000000001E-4</c:v>
                </c:pt>
                <c:pt idx="2490">
                  <c:v>2.3000000000000001E-4</c:v>
                </c:pt>
                <c:pt idx="2491">
                  <c:v>2.3000000000000001E-4</c:v>
                </c:pt>
                <c:pt idx="2492">
                  <c:v>2.3000000000000001E-4</c:v>
                </c:pt>
                <c:pt idx="2493">
                  <c:v>2.3000000000000001E-4</c:v>
                </c:pt>
                <c:pt idx="2494">
                  <c:v>2.3000000000000001E-4</c:v>
                </c:pt>
                <c:pt idx="2495">
                  <c:v>2.3000000000000001E-4</c:v>
                </c:pt>
                <c:pt idx="2496">
                  <c:v>2.3000000000000001E-4</c:v>
                </c:pt>
                <c:pt idx="2497">
                  <c:v>2.3000000000000001E-4</c:v>
                </c:pt>
                <c:pt idx="2498">
                  <c:v>2.3000000000000001E-4</c:v>
                </c:pt>
                <c:pt idx="2499">
                  <c:v>2.3000000000000001E-4</c:v>
                </c:pt>
                <c:pt idx="2500">
                  <c:v>4.4999999999999999E-4</c:v>
                </c:pt>
                <c:pt idx="2501">
                  <c:v>4.4999999999999999E-4</c:v>
                </c:pt>
                <c:pt idx="2502">
                  <c:v>4.4999999999999999E-4</c:v>
                </c:pt>
                <c:pt idx="2503">
                  <c:v>4.4999999999999999E-4</c:v>
                </c:pt>
                <c:pt idx="2504">
                  <c:v>4.4999999999999999E-4</c:v>
                </c:pt>
                <c:pt idx="2505">
                  <c:v>4.4999999999999999E-4</c:v>
                </c:pt>
                <c:pt idx="2506">
                  <c:v>4.4999999999999999E-4</c:v>
                </c:pt>
                <c:pt idx="2507">
                  <c:v>4.4999999999999999E-4</c:v>
                </c:pt>
                <c:pt idx="2508">
                  <c:v>4.4999999999999999E-4</c:v>
                </c:pt>
                <c:pt idx="2509">
                  <c:v>4.4999999999999999E-4</c:v>
                </c:pt>
                <c:pt idx="2510">
                  <c:v>4.4999999999999999E-4</c:v>
                </c:pt>
                <c:pt idx="2511">
                  <c:v>4.4999999999999999E-4</c:v>
                </c:pt>
                <c:pt idx="2512">
                  <c:v>4.4999999999999999E-4</c:v>
                </c:pt>
                <c:pt idx="2513">
                  <c:v>4.4999999999999999E-4</c:v>
                </c:pt>
                <c:pt idx="2514">
                  <c:v>4.4999999999999999E-4</c:v>
                </c:pt>
                <c:pt idx="2515">
                  <c:v>4.4999999999999999E-4</c:v>
                </c:pt>
                <c:pt idx="2516">
                  <c:v>4.4999999999999999E-4</c:v>
                </c:pt>
                <c:pt idx="2517">
                  <c:v>4.4999999999999999E-4</c:v>
                </c:pt>
                <c:pt idx="2518">
                  <c:v>4.4999999999999999E-4</c:v>
                </c:pt>
                <c:pt idx="2519">
                  <c:v>4.4999999999999999E-4</c:v>
                </c:pt>
                <c:pt idx="2520">
                  <c:v>4.4999999999999999E-4</c:v>
                </c:pt>
                <c:pt idx="2521">
                  <c:v>4.4999999999999999E-4</c:v>
                </c:pt>
                <c:pt idx="2522">
                  <c:v>4.4999999999999999E-4</c:v>
                </c:pt>
                <c:pt idx="2523">
                  <c:v>4.4999999999999999E-4</c:v>
                </c:pt>
                <c:pt idx="2524">
                  <c:v>4.4999999999999999E-4</c:v>
                </c:pt>
                <c:pt idx="2525">
                  <c:v>4.4999999999999999E-4</c:v>
                </c:pt>
                <c:pt idx="2526">
                  <c:v>4.4999999999999999E-4</c:v>
                </c:pt>
                <c:pt idx="2527">
                  <c:v>4.4999999999999999E-4</c:v>
                </c:pt>
                <c:pt idx="2528">
                  <c:v>4.4999999999999999E-4</c:v>
                </c:pt>
                <c:pt idx="2529">
                  <c:v>4.4999999999999999E-4</c:v>
                </c:pt>
                <c:pt idx="2530">
                  <c:v>4.4999999999999999E-4</c:v>
                </c:pt>
                <c:pt idx="2531">
                  <c:v>4.4999999999999999E-4</c:v>
                </c:pt>
                <c:pt idx="2532">
                  <c:v>4.4999999999999999E-4</c:v>
                </c:pt>
                <c:pt idx="2533">
                  <c:v>4.4999999999999999E-4</c:v>
                </c:pt>
                <c:pt idx="2534">
                  <c:v>4.4999999999999999E-4</c:v>
                </c:pt>
                <c:pt idx="2535">
                  <c:v>4.4999999999999999E-4</c:v>
                </c:pt>
                <c:pt idx="2536">
                  <c:v>4.4999999999999999E-4</c:v>
                </c:pt>
                <c:pt idx="2537">
                  <c:v>4.4999999999999999E-4</c:v>
                </c:pt>
                <c:pt idx="2538">
                  <c:v>4.4999999999999999E-4</c:v>
                </c:pt>
                <c:pt idx="2539">
                  <c:v>4.4999999999999999E-4</c:v>
                </c:pt>
                <c:pt idx="2540">
                  <c:v>4.4999999999999999E-4</c:v>
                </c:pt>
                <c:pt idx="2541">
                  <c:v>4.4999999999999999E-4</c:v>
                </c:pt>
                <c:pt idx="2542">
                  <c:v>4.4999999999999999E-4</c:v>
                </c:pt>
                <c:pt idx="2543">
                  <c:v>4.4999999999999999E-4</c:v>
                </c:pt>
                <c:pt idx="2544">
                  <c:v>4.4999999999999999E-4</c:v>
                </c:pt>
                <c:pt idx="2545">
                  <c:v>4.4999999999999999E-4</c:v>
                </c:pt>
                <c:pt idx="2546">
                  <c:v>4.4999999999999999E-4</c:v>
                </c:pt>
                <c:pt idx="2547">
                  <c:v>4.4999999999999999E-4</c:v>
                </c:pt>
                <c:pt idx="2548">
                  <c:v>4.4999999999999999E-4</c:v>
                </c:pt>
                <c:pt idx="2549">
                  <c:v>4.4999999999999999E-4</c:v>
                </c:pt>
                <c:pt idx="2550">
                  <c:v>4.4999999999999999E-4</c:v>
                </c:pt>
                <c:pt idx="2551">
                  <c:v>4.4999999999999999E-4</c:v>
                </c:pt>
                <c:pt idx="2552">
                  <c:v>4.4999999999999999E-4</c:v>
                </c:pt>
                <c:pt idx="2553">
                  <c:v>4.4999999999999999E-4</c:v>
                </c:pt>
                <c:pt idx="2554">
                  <c:v>4.4999999999999999E-4</c:v>
                </c:pt>
                <c:pt idx="2555">
                  <c:v>4.4999999999999999E-4</c:v>
                </c:pt>
                <c:pt idx="2556">
                  <c:v>4.4999999999999999E-4</c:v>
                </c:pt>
                <c:pt idx="2557">
                  <c:v>4.4999999999999999E-4</c:v>
                </c:pt>
                <c:pt idx="2558">
                  <c:v>4.4999999999999999E-4</c:v>
                </c:pt>
                <c:pt idx="2559">
                  <c:v>4.4999999999999999E-4</c:v>
                </c:pt>
                <c:pt idx="2560">
                  <c:v>4.4999999999999999E-4</c:v>
                </c:pt>
                <c:pt idx="2561">
                  <c:v>4.4999999999999999E-4</c:v>
                </c:pt>
                <c:pt idx="2562">
                  <c:v>4.4999999999999999E-4</c:v>
                </c:pt>
                <c:pt idx="2563">
                  <c:v>4.4999999999999999E-4</c:v>
                </c:pt>
                <c:pt idx="2564">
                  <c:v>4.4999999999999999E-4</c:v>
                </c:pt>
                <c:pt idx="2565">
                  <c:v>4.4999999999999999E-4</c:v>
                </c:pt>
                <c:pt idx="2566">
                  <c:v>4.4999999999999999E-4</c:v>
                </c:pt>
                <c:pt idx="2567">
                  <c:v>4.4999999999999999E-4</c:v>
                </c:pt>
                <c:pt idx="2568">
                  <c:v>4.4999999999999999E-4</c:v>
                </c:pt>
                <c:pt idx="2569">
                  <c:v>4.4999999999999999E-4</c:v>
                </c:pt>
                <c:pt idx="2570">
                  <c:v>4.4999999999999999E-4</c:v>
                </c:pt>
                <c:pt idx="2571">
                  <c:v>4.4999999999999999E-4</c:v>
                </c:pt>
                <c:pt idx="2572">
                  <c:v>4.4999999999999999E-4</c:v>
                </c:pt>
                <c:pt idx="2573">
                  <c:v>4.4999999999999999E-4</c:v>
                </c:pt>
                <c:pt idx="2574">
                  <c:v>4.4999999999999999E-4</c:v>
                </c:pt>
                <c:pt idx="2575">
                  <c:v>4.4999999999999999E-4</c:v>
                </c:pt>
                <c:pt idx="2576">
                  <c:v>4.4999999999999999E-4</c:v>
                </c:pt>
                <c:pt idx="2577">
                  <c:v>4.4999999999999999E-4</c:v>
                </c:pt>
                <c:pt idx="2578">
                  <c:v>4.4999999999999999E-4</c:v>
                </c:pt>
                <c:pt idx="2579">
                  <c:v>4.4999999999999999E-4</c:v>
                </c:pt>
                <c:pt idx="2580">
                  <c:v>4.4999999999999999E-4</c:v>
                </c:pt>
                <c:pt idx="2581">
                  <c:v>4.4999999999999999E-4</c:v>
                </c:pt>
                <c:pt idx="2582">
                  <c:v>4.4999999999999999E-4</c:v>
                </c:pt>
                <c:pt idx="2583">
                  <c:v>4.4999999999999999E-4</c:v>
                </c:pt>
                <c:pt idx="2584">
                  <c:v>4.4999999999999999E-4</c:v>
                </c:pt>
                <c:pt idx="2585">
                  <c:v>4.4999999999999999E-4</c:v>
                </c:pt>
                <c:pt idx="2586">
                  <c:v>4.4999999999999999E-4</c:v>
                </c:pt>
                <c:pt idx="2587">
                  <c:v>4.4999999999999999E-4</c:v>
                </c:pt>
                <c:pt idx="2588">
                  <c:v>4.4999999999999999E-4</c:v>
                </c:pt>
                <c:pt idx="2589">
                  <c:v>4.4999999999999999E-4</c:v>
                </c:pt>
                <c:pt idx="2590">
                  <c:v>4.4999999999999999E-4</c:v>
                </c:pt>
                <c:pt idx="2591">
                  <c:v>4.4999999999999999E-4</c:v>
                </c:pt>
                <c:pt idx="2592">
                  <c:v>4.4999999999999999E-4</c:v>
                </c:pt>
                <c:pt idx="2593">
                  <c:v>4.4999999999999999E-4</c:v>
                </c:pt>
                <c:pt idx="2594">
                  <c:v>4.4999999999999999E-4</c:v>
                </c:pt>
                <c:pt idx="2595">
                  <c:v>4.4999999999999999E-4</c:v>
                </c:pt>
                <c:pt idx="2596">
                  <c:v>4.4999999999999999E-4</c:v>
                </c:pt>
                <c:pt idx="2597">
                  <c:v>4.4999999999999999E-4</c:v>
                </c:pt>
                <c:pt idx="2598">
                  <c:v>4.4999999999999999E-4</c:v>
                </c:pt>
                <c:pt idx="2599">
                  <c:v>4.4999999999999999E-4</c:v>
                </c:pt>
                <c:pt idx="2600">
                  <c:v>1.2E-4</c:v>
                </c:pt>
                <c:pt idx="2601">
                  <c:v>1.2E-4</c:v>
                </c:pt>
                <c:pt idx="2602">
                  <c:v>1.2E-4</c:v>
                </c:pt>
                <c:pt idx="2603">
                  <c:v>1.2E-4</c:v>
                </c:pt>
                <c:pt idx="2604">
                  <c:v>1.2E-4</c:v>
                </c:pt>
                <c:pt idx="2605">
                  <c:v>1.2E-4</c:v>
                </c:pt>
                <c:pt idx="2606">
                  <c:v>1.2E-4</c:v>
                </c:pt>
                <c:pt idx="2607">
                  <c:v>1.2E-4</c:v>
                </c:pt>
                <c:pt idx="2608">
                  <c:v>1.2E-4</c:v>
                </c:pt>
                <c:pt idx="2609">
                  <c:v>1.2E-4</c:v>
                </c:pt>
                <c:pt idx="2610">
                  <c:v>1.2E-4</c:v>
                </c:pt>
                <c:pt idx="2611">
                  <c:v>1.2E-4</c:v>
                </c:pt>
                <c:pt idx="2612">
                  <c:v>1.2E-4</c:v>
                </c:pt>
                <c:pt idx="2613">
                  <c:v>1.2E-4</c:v>
                </c:pt>
                <c:pt idx="2614">
                  <c:v>1.2E-4</c:v>
                </c:pt>
                <c:pt idx="2615">
                  <c:v>1.2E-4</c:v>
                </c:pt>
                <c:pt idx="2616">
                  <c:v>1.2E-4</c:v>
                </c:pt>
                <c:pt idx="2617">
                  <c:v>1.2E-4</c:v>
                </c:pt>
                <c:pt idx="2618">
                  <c:v>1.2E-4</c:v>
                </c:pt>
                <c:pt idx="2619">
                  <c:v>1.2E-4</c:v>
                </c:pt>
                <c:pt idx="2620">
                  <c:v>1.2E-4</c:v>
                </c:pt>
                <c:pt idx="2621">
                  <c:v>1.2E-4</c:v>
                </c:pt>
                <c:pt idx="2622">
                  <c:v>1.2E-4</c:v>
                </c:pt>
                <c:pt idx="2623">
                  <c:v>1.2E-4</c:v>
                </c:pt>
                <c:pt idx="2624">
                  <c:v>1.2E-4</c:v>
                </c:pt>
                <c:pt idx="2625">
                  <c:v>1.2E-4</c:v>
                </c:pt>
                <c:pt idx="2626">
                  <c:v>1.2E-4</c:v>
                </c:pt>
                <c:pt idx="2627">
                  <c:v>1.2E-4</c:v>
                </c:pt>
                <c:pt idx="2628">
                  <c:v>1.2E-4</c:v>
                </c:pt>
                <c:pt idx="2629">
                  <c:v>1.2E-4</c:v>
                </c:pt>
                <c:pt idx="2630">
                  <c:v>1.2E-4</c:v>
                </c:pt>
                <c:pt idx="2631">
                  <c:v>1.2E-4</c:v>
                </c:pt>
                <c:pt idx="2632">
                  <c:v>1.2E-4</c:v>
                </c:pt>
                <c:pt idx="2633">
                  <c:v>1.2E-4</c:v>
                </c:pt>
                <c:pt idx="2634">
                  <c:v>1.2E-4</c:v>
                </c:pt>
                <c:pt idx="2635">
                  <c:v>1.2E-4</c:v>
                </c:pt>
                <c:pt idx="2636">
                  <c:v>1.2E-4</c:v>
                </c:pt>
                <c:pt idx="2637">
                  <c:v>1.2E-4</c:v>
                </c:pt>
                <c:pt idx="2638">
                  <c:v>1.2E-4</c:v>
                </c:pt>
                <c:pt idx="2639">
                  <c:v>1.2E-4</c:v>
                </c:pt>
                <c:pt idx="2640">
                  <c:v>1.2E-4</c:v>
                </c:pt>
                <c:pt idx="2641">
                  <c:v>1.2E-4</c:v>
                </c:pt>
                <c:pt idx="2642">
                  <c:v>1.2E-4</c:v>
                </c:pt>
                <c:pt idx="2643">
                  <c:v>1.2E-4</c:v>
                </c:pt>
                <c:pt idx="2644">
                  <c:v>1.2E-4</c:v>
                </c:pt>
                <c:pt idx="2645">
                  <c:v>1.2E-4</c:v>
                </c:pt>
                <c:pt idx="2646">
                  <c:v>1.2E-4</c:v>
                </c:pt>
                <c:pt idx="2647">
                  <c:v>1.2E-4</c:v>
                </c:pt>
                <c:pt idx="2648">
                  <c:v>1.2E-4</c:v>
                </c:pt>
                <c:pt idx="2649">
                  <c:v>1.2E-4</c:v>
                </c:pt>
                <c:pt idx="2650">
                  <c:v>1.2E-4</c:v>
                </c:pt>
                <c:pt idx="2651">
                  <c:v>1.2E-4</c:v>
                </c:pt>
                <c:pt idx="2652">
                  <c:v>1.2E-4</c:v>
                </c:pt>
                <c:pt idx="2653">
                  <c:v>1.2E-4</c:v>
                </c:pt>
                <c:pt idx="2654">
                  <c:v>1.2E-4</c:v>
                </c:pt>
                <c:pt idx="2655">
                  <c:v>1.2E-4</c:v>
                </c:pt>
                <c:pt idx="2656">
                  <c:v>1.2E-4</c:v>
                </c:pt>
                <c:pt idx="2657">
                  <c:v>1.2E-4</c:v>
                </c:pt>
                <c:pt idx="2658">
                  <c:v>1.2E-4</c:v>
                </c:pt>
                <c:pt idx="2659">
                  <c:v>1.2E-4</c:v>
                </c:pt>
                <c:pt idx="2660">
                  <c:v>1.2E-4</c:v>
                </c:pt>
                <c:pt idx="2661">
                  <c:v>1.2E-4</c:v>
                </c:pt>
                <c:pt idx="2662">
                  <c:v>1.2E-4</c:v>
                </c:pt>
                <c:pt idx="2663">
                  <c:v>1.2E-4</c:v>
                </c:pt>
                <c:pt idx="2664">
                  <c:v>1.2E-4</c:v>
                </c:pt>
                <c:pt idx="2665">
                  <c:v>1.2E-4</c:v>
                </c:pt>
                <c:pt idx="2666">
                  <c:v>1.2E-4</c:v>
                </c:pt>
                <c:pt idx="2667">
                  <c:v>1.2E-4</c:v>
                </c:pt>
                <c:pt idx="2668">
                  <c:v>1.2E-4</c:v>
                </c:pt>
                <c:pt idx="2669">
                  <c:v>1.2E-4</c:v>
                </c:pt>
                <c:pt idx="2670">
                  <c:v>1.2E-4</c:v>
                </c:pt>
                <c:pt idx="2671">
                  <c:v>1.2E-4</c:v>
                </c:pt>
                <c:pt idx="2672">
                  <c:v>1.2E-4</c:v>
                </c:pt>
                <c:pt idx="2673">
                  <c:v>1.2E-4</c:v>
                </c:pt>
                <c:pt idx="2674">
                  <c:v>1.2E-4</c:v>
                </c:pt>
                <c:pt idx="2675">
                  <c:v>1.2E-4</c:v>
                </c:pt>
                <c:pt idx="2676">
                  <c:v>1.2E-4</c:v>
                </c:pt>
                <c:pt idx="2677">
                  <c:v>1.2E-4</c:v>
                </c:pt>
                <c:pt idx="2678">
                  <c:v>1.2E-4</c:v>
                </c:pt>
                <c:pt idx="2679">
                  <c:v>1.2E-4</c:v>
                </c:pt>
                <c:pt idx="2680">
                  <c:v>1.2E-4</c:v>
                </c:pt>
                <c:pt idx="2681">
                  <c:v>1.2E-4</c:v>
                </c:pt>
                <c:pt idx="2682">
                  <c:v>1.2E-4</c:v>
                </c:pt>
                <c:pt idx="2683">
                  <c:v>1.2E-4</c:v>
                </c:pt>
                <c:pt idx="2684">
                  <c:v>1.2E-4</c:v>
                </c:pt>
                <c:pt idx="2685">
                  <c:v>1.2E-4</c:v>
                </c:pt>
                <c:pt idx="2686">
                  <c:v>1.2E-4</c:v>
                </c:pt>
                <c:pt idx="2687">
                  <c:v>1.2E-4</c:v>
                </c:pt>
                <c:pt idx="2688">
                  <c:v>1.2E-4</c:v>
                </c:pt>
                <c:pt idx="2689">
                  <c:v>1.2E-4</c:v>
                </c:pt>
                <c:pt idx="2690">
                  <c:v>1.2E-4</c:v>
                </c:pt>
                <c:pt idx="2691">
                  <c:v>1.2E-4</c:v>
                </c:pt>
                <c:pt idx="2692">
                  <c:v>1.2E-4</c:v>
                </c:pt>
                <c:pt idx="2693">
                  <c:v>1.2E-4</c:v>
                </c:pt>
                <c:pt idx="2694">
                  <c:v>1.2E-4</c:v>
                </c:pt>
                <c:pt idx="2695">
                  <c:v>1.2E-4</c:v>
                </c:pt>
                <c:pt idx="2696">
                  <c:v>1.2E-4</c:v>
                </c:pt>
                <c:pt idx="2697">
                  <c:v>1.2E-4</c:v>
                </c:pt>
                <c:pt idx="2698">
                  <c:v>1.2E-4</c:v>
                </c:pt>
                <c:pt idx="2699">
                  <c:v>1.2E-4</c:v>
                </c:pt>
                <c:pt idx="2700">
                  <c:v>2.3000000000000001E-4</c:v>
                </c:pt>
                <c:pt idx="2701">
                  <c:v>2.3000000000000001E-4</c:v>
                </c:pt>
                <c:pt idx="2702">
                  <c:v>2.3000000000000001E-4</c:v>
                </c:pt>
                <c:pt idx="2703">
                  <c:v>2.3000000000000001E-4</c:v>
                </c:pt>
                <c:pt idx="2704">
                  <c:v>2.3000000000000001E-4</c:v>
                </c:pt>
                <c:pt idx="2705">
                  <c:v>2.3000000000000001E-4</c:v>
                </c:pt>
                <c:pt idx="2706">
                  <c:v>2.3000000000000001E-4</c:v>
                </c:pt>
                <c:pt idx="2707">
                  <c:v>2.3000000000000001E-4</c:v>
                </c:pt>
                <c:pt idx="2708">
                  <c:v>2.3000000000000001E-4</c:v>
                </c:pt>
                <c:pt idx="2709">
                  <c:v>2.3000000000000001E-4</c:v>
                </c:pt>
                <c:pt idx="2710">
                  <c:v>2.3000000000000001E-4</c:v>
                </c:pt>
                <c:pt idx="2711">
                  <c:v>2.3000000000000001E-4</c:v>
                </c:pt>
                <c:pt idx="2712">
                  <c:v>2.3000000000000001E-4</c:v>
                </c:pt>
                <c:pt idx="2713">
                  <c:v>2.3000000000000001E-4</c:v>
                </c:pt>
                <c:pt idx="2714">
                  <c:v>2.3000000000000001E-4</c:v>
                </c:pt>
                <c:pt idx="2715">
                  <c:v>2.3000000000000001E-4</c:v>
                </c:pt>
                <c:pt idx="2716">
                  <c:v>2.3000000000000001E-4</c:v>
                </c:pt>
                <c:pt idx="2717">
                  <c:v>2.3000000000000001E-4</c:v>
                </c:pt>
                <c:pt idx="2718">
                  <c:v>2.3000000000000001E-4</c:v>
                </c:pt>
                <c:pt idx="2719">
                  <c:v>2.3000000000000001E-4</c:v>
                </c:pt>
                <c:pt idx="2720">
                  <c:v>2.3000000000000001E-4</c:v>
                </c:pt>
                <c:pt idx="2721">
                  <c:v>2.3000000000000001E-4</c:v>
                </c:pt>
                <c:pt idx="2722">
                  <c:v>2.3000000000000001E-4</c:v>
                </c:pt>
                <c:pt idx="2723">
                  <c:v>2.3000000000000001E-4</c:v>
                </c:pt>
                <c:pt idx="2724">
                  <c:v>2.3000000000000001E-4</c:v>
                </c:pt>
                <c:pt idx="2725">
                  <c:v>2.3000000000000001E-4</c:v>
                </c:pt>
                <c:pt idx="2726">
                  <c:v>2.3000000000000001E-4</c:v>
                </c:pt>
                <c:pt idx="2727">
                  <c:v>2.3000000000000001E-4</c:v>
                </c:pt>
                <c:pt idx="2728">
                  <c:v>2.3000000000000001E-4</c:v>
                </c:pt>
                <c:pt idx="2729">
                  <c:v>2.3000000000000001E-4</c:v>
                </c:pt>
                <c:pt idx="2730">
                  <c:v>2.3000000000000001E-4</c:v>
                </c:pt>
                <c:pt idx="2731">
                  <c:v>2.3000000000000001E-4</c:v>
                </c:pt>
                <c:pt idx="2732">
                  <c:v>2.3000000000000001E-4</c:v>
                </c:pt>
                <c:pt idx="2733">
                  <c:v>2.3000000000000001E-4</c:v>
                </c:pt>
                <c:pt idx="2734">
                  <c:v>2.3000000000000001E-4</c:v>
                </c:pt>
                <c:pt idx="2735">
                  <c:v>2.3000000000000001E-4</c:v>
                </c:pt>
                <c:pt idx="2736">
                  <c:v>2.3000000000000001E-4</c:v>
                </c:pt>
                <c:pt idx="2737">
                  <c:v>2.3000000000000001E-4</c:v>
                </c:pt>
                <c:pt idx="2738">
                  <c:v>2.3000000000000001E-4</c:v>
                </c:pt>
                <c:pt idx="2739">
                  <c:v>2.3000000000000001E-4</c:v>
                </c:pt>
                <c:pt idx="2740">
                  <c:v>2.3000000000000001E-4</c:v>
                </c:pt>
                <c:pt idx="2741">
                  <c:v>2.3000000000000001E-4</c:v>
                </c:pt>
                <c:pt idx="2742">
                  <c:v>2.3000000000000001E-4</c:v>
                </c:pt>
                <c:pt idx="2743">
                  <c:v>2.3000000000000001E-4</c:v>
                </c:pt>
                <c:pt idx="2744">
                  <c:v>2.3000000000000001E-4</c:v>
                </c:pt>
                <c:pt idx="2745">
                  <c:v>2.3000000000000001E-4</c:v>
                </c:pt>
                <c:pt idx="2746">
                  <c:v>2.3000000000000001E-4</c:v>
                </c:pt>
                <c:pt idx="2747">
                  <c:v>2.3000000000000001E-4</c:v>
                </c:pt>
                <c:pt idx="2748">
                  <c:v>2.3000000000000001E-4</c:v>
                </c:pt>
                <c:pt idx="2749">
                  <c:v>2.3000000000000001E-4</c:v>
                </c:pt>
                <c:pt idx="2750">
                  <c:v>2.3000000000000001E-4</c:v>
                </c:pt>
                <c:pt idx="2751">
                  <c:v>2.3000000000000001E-4</c:v>
                </c:pt>
                <c:pt idx="2752">
                  <c:v>2.3000000000000001E-4</c:v>
                </c:pt>
                <c:pt idx="2753">
                  <c:v>2.3000000000000001E-4</c:v>
                </c:pt>
                <c:pt idx="2754">
                  <c:v>2.3000000000000001E-4</c:v>
                </c:pt>
                <c:pt idx="2755">
                  <c:v>2.3000000000000001E-4</c:v>
                </c:pt>
                <c:pt idx="2756">
                  <c:v>2.3000000000000001E-4</c:v>
                </c:pt>
                <c:pt idx="2757">
                  <c:v>2.3000000000000001E-4</c:v>
                </c:pt>
                <c:pt idx="2758">
                  <c:v>2.3000000000000001E-4</c:v>
                </c:pt>
                <c:pt idx="2759">
                  <c:v>2.3000000000000001E-4</c:v>
                </c:pt>
                <c:pt idx="2760">
                  <c:v>2.3000000000000001E-4</c:v>
                </c:pt>
                <c:pt idx="2761">
                  <c:v>2.3000000000000001E-4</c:v>
                </c:pt>
                <c:pt idx="2762">
                  <c:v>2.3000000000000001E-4</c:v>
                </c:pt>
                <c:pt idx="2763">
                  <c:v>2.3000000000000001E-4</c:v>
                </c:pt>
                <c:pt idx="2764">
                  <c:v>2.3000000000000001E-4</c:v>
                </c:pt>
                <c:pt idx="2765">
                  <c:v>2.3000000000000001E-4</c:v>
                </c:pt>
                <c:pt idx="2766">
                  <c:v>2.3000000000000001E-4</c:v>
                </c:pt>
                <c:pt idx="2767">
                  <c:v>2.3000000000000001E-4</c:v>
                </c:pt>
                <c:pt idx="2768">
                  <c:v>2.3000000000000001E-4</c:v>
                </c:pt>
                <c:pt idx="2769">
                  <c:v>2.3000000000000001E-4</c:v>
                </c:pt>
                <c:pt idx="2770">
                  <c:v>2.3000000000000001E-4</c:v>
                </c:pt>
                <c:pt idx="2771">
                  <c:v>2.3000000000000001E-4</c:v>
                </c:pt>
                <c:pt idx="2772">
                  <c:v>2.3000000000000001E-4</c:v>
                </c:pt>
                <c:pt idx="2773">
                  <c:v>2.3000000000000001E-4</c:v>
                </c:pt>
                <c:pt idx="2774">
                  <c:v>2.3000000000000001E-4</c:v>
                </c:pt>
                <c:pt idx="2775">
                  <c:v>2.3000000000000001E-4</c:v>
                </c:pt>
                <c:pt idx="2776">
                  <c:v>2.3000000000000001E-4</c:v>
                </c:pt>
                <c:pt idx="2777">
                  <c:v>2.3000000000000001E-4</c:v>
                </c:pt>
                <c:pt idx="2778">
                  <c:v>2.3000000000000001E-4</c:v>
                </c:pt>
                <c:pt idx="2779">
                  <c:v>2.3000000000000001E-4</c:v>
                </c:pt>
                <c:pt idx="2780">
                  <c:v>2.3000000000000001E-4</c:v>
                </c:pt>
                <c:pt idx="2781">
                  <c:v>2.3000000000000001E-4</c:v>
                </c:pt>
                <c:pt idx="2782">
                  <c:v>2.3000000000000001E-4</c:v>
                </c:pt>
                <c:pt idx="2783">
                  <c:v>2.3000000000000001E-4</c:v>
                </c:pt>
                <c:pt idx="2784">
                  <c:v>2.3000000000000001E-4</c:v>
                </c:pt>
                <c:pt idx="2785">
                  <c:v>2.3000000000000001E-4</c:v>
                </c:pt>
                <c:pt idx="2786">
                  <c:v>2.3000000000000001E-4</c:v>
                </c:pt>
                <c:pt idx="2787">
                  <c:v>2.3000000000000001E-4</c:v>
                </c:pt>
                <c:pt idx="2788">
                  <c:v>2.3000000000000001E-4</c:v>
                </c:pt>
                <c:pt idx="2789">
                  <c:v>2.3000000000000001E-4</c:v>
                </c:pt>
                <c:pt idx="2790">
                  <c:v>2.3000000000000001E-4</c:v>
                </c:pt>
                <c:pt idx="2791">
                  <c:v>2.3000000000000001E-4</c:v>
                </c:pt>
                <c:pt idx="2792">
                  <c:v>2.3000000000000001E-4</c:v>
                </c:pt>
                <c:pt idx="2793">
                  <c:v>2.3000000000000001E-4</c:v>
                </c:pt>
                <c:pt idx="2794">
                  <c:v>2.3000000000000001E-4</c:v>
                </c:pt>
                <c:pt idx="2795">
                  <c:v>2.3000000000000001E-4</c:v>
                </c:pt>
                <c:pt idx="2796">
                  <c:v>2.3000000000000001E-4</c:v>
                </c:pt>
                <c:pt idx="2797">
                  <c:v>2.3000000000000001E-4</c:v>
                </c:pt>
                <c:pt idx="2798">
                  <c:v>2.3000000000000001E-4</c:v>
                </c:pt>
                <c:pt idx="2799">
                  <c:v>2.3000000000000001E-4</c:v>
                </c:pt>
                <c:pt idx="2800">
                  <c:v>2.3000000000000001E-4</c:v>
                </c:pt>
                <c:pt idx="2801">
                  <c:v>2.3000000000000001E-4</c:v>
                </c:pt>
                <c:pt idx="2802">
                  <c:v>2.3000000000000001E-4</c:v>
                </c:pt>
                <c:pt idx="2803">
                  <c:v>2.3000000000000001E-4</c:v>
                </c:pt>
                <c:pt idx="2804">
                  <c:v>2.3000000000000001E-4</c:v>
                </c:pt>
                <c:pt idx="2805">
                  <c:v>2.3000000000000001E-4</c:v>
                </c:pt>
                <c:pt idx="2806">
                  <c:v>2.3000000000000001E-4</c:v>
                </c:pt>
                <c:pt idx="2807">
                  <c:v>2.3000000000000001E-4</c:v>
                </c:pt>
                <c:pt idx="2808">
                  <c:v>2.3000000000000001E-4</c:v>
                </c:pt>
                <c:pt idx="2809">
                  <c:v>2.3000000000000001E-4</c:v>
                </c:pt>
                <c:pt idx="2810">
                  <c:v>2.3000000000000001E-4</c:v>
                </c:pt>
                <c:pt idx="2811">
                  <c:v>2.3000000000000001E-4</c:v>
                </c:pt>
                <c:pt idx="2812">
                  <c:v>2.3000000000000001E-4</c:v>
                </c:pt>
                <c:pt idx="2813">
                  <c:v>2.3000000000000001E-4</c:v>
                </c:pt>
                <c:pt idx="2814">
                  <c:v>2.3000000000000001E-4</c:v>
                </c:pt>
                <c:pt idx="2815">
                  <c:v>2.3000000000000001E-4</c:v>
                </c:pt>
                <c:pt idx="2816">
                  <c:v>2.3000000000000001E-4</c:v>
                </c:pt>
                <c:pt idx="2817">
                  <c:v>2.3000000000000001E-4</c:v>
                </c:pt>
                <c:pt idx="2818">
                  <c:v>2.3000000000000001E-4</c:v>
                </c:pt>
                <c:pt idx="2819">
                  <c:v>2.3000000000000001E-4</c:v>
                </c:pt>
                <c:pt idx="2820">
                  <c:v>2.3000000000000001E-4</c:v>
                </c:pt>
                <c:pt idx="2821">
                  <c:v>2.3000000000000001E-4</c:v>
                </c:pt>
                <c:pt idx="2822">
                  <c:v>2.3000000000000001E-4</c:v>
                </c:pt>
                <c:pt idx="2823">
                  <c:v>2.3000000000000001E-4</c:v>
                </c:pt>
                <c:pt idx="2824">
                  <c:v>2.3000000000000001E-4</c:v>
                </c:pt>
                <c:pt idx="2825">
                  <c:v>2.3000000000000001E-4</c:v>
                </c:pt>
                <c:pt idx="2826">
                  <c:v>2.3000000000000001E-4</c:v>
                </c:pt>
                <c:pt idx="2827">
                  <c:v>2.3000000000000001E-4</c:v>
                </c:pt>
                <c:pt idx="2828">
                  <c:v>2.3000000000000001E-4</c:v>
                </c:pt>
                <c:pt idx="2829">
                  <c:v>2.3000000000000001E-4</c:v>
                </c:pt>
                <c:pt idx="2830">
                  <c:v>2.3000000000000001E-4</c:v>
                </c:pt>
                <c:pt idx="2831">
                  <c:v>2.3000000000000001E-4</c:v>
                </c:pt>
                <c:pt idx="2832">
                  <c:v>2.3000000000000001E-4</c:v>
                </c:pt>
                <c:pt idx="2833">
                  <c:v>2.3000000000000001E-4</c:v>
                </c:pt>
                <c:pt idx="2834">
                  <c:v>2.3000000000000001E-4</c:v>
                </c:pt>
                <c:pt idx="2835">
                  <c:v>2.3000000000000001E-4</c:v>
                </c:pt>
                <c:pt idx="2836">
                  <c:v>2.3000000000000001E-4</c:v>
                </c:pt>
                <c:pt idx="2837">
                  <c:v>2.3000000000000001E-4</c:v>
                </c:pt>
                <c:pt idx="2838">
                  <c:v>2.3000000000000001E-4</c:v>
                </c:pt>
                <c:pt idx="2839">
                  <c:v>2.3000000000000001E-4</c:v>
                </c:pt>
                <c:pt idx="2840">
                  <c:v>2.3000000000000001E-4</c:v>
                </c:pt>
                <c:pt idx="2841">
                  <c:v>2.3000000000000001E-4</c:v>
                </c:pt>
                <c:pt idx="2842">
                  <c:v>2.3000000000000001E-4</c:v>
                </c:pt>
                <c:pt idx="2843">
                  <c:v>2.3000000000000001E-4</c:v>
                </c:pt>
                <c:pt idx="2844">
                  <c:v>2.3000000000000001E-4</c:v>
                </c:pt>
                <c:pt idx="2845">
                  <c:v>2.3000000000000001E-4</c:v>
                </c:pt>
                <c:pt idx="2846">
                  <c:v>2.3000000000000001E-4</c:v>
                </c:pt>
                <c:pt idx="2847">
                  <c:v>2.3000000000000001E-4</c:v>
                </c:pt>
                <c:pt idx="2848">
                  <c:v>2.3000000000000001E-4</c:v>
                </c:pt>
                <c:pt idx="2849">
                  <c:v>2.3000000000000001E-4</c:v>
                </c:pt>
                <c:pt idx="2850">
                  <c:v>2.3000000000000001E-4</c:v>
                </c:pt>
                <c:pt idx="2851">
                  <c:v>2.3000000000000001E-4</c:v>
                </c:pt>
                <c:pt idx="2852">
                  <c:v>2.3000000000000001E-4</c:v>
                </c:pt>
                <c:pt idx="2853">
                  <c:v>2.3000000000000001E-4</c:v>
                </c:pt>
                <c:pt idx="2854">
                  <c:v>2.3000000000000001E-4</c:v>
                </c:pt>
                <c:pt idx="2855">
                  <c:v>2.3000000000000001E-4</c:v>
                </c:pt>
                <c:pt idx="2856">
                  <c:v>2.3000000000000001E-4</c:v>
                </c:pt>
                <c:pt idx="2857">
                  <c:v>2.3000000000000001E-4</c:v>
                </c:pt>
                <c:pt idx="2858">
                  <c:v>2.3000000000000001E-4</c:v>
                </c:pt>
                <c:pt idx="2859">
                  <c:v>2.3000000000000001E-4</c:v>
                </c:pt>
                <c:pt idx="2860">
                  <c:v>2.3000000000000001E-4</c:v>
                </c:pt>
                <c:pt idx="2861">
                  <c:v>2.3000000000000001E-4</c:v>
                </c:pt>
                <c:pt idx="2862">
                  <c:v>2.3000000000000001E-4</c:v>
                </c:pt>
                <c:pt idx="2863">
                  <c:v>2.3000000000000001E-4</c:v>
                </c:pt>
                <c:pt idx="2864">
                  <c:v>2.3000000000000001E-4</c:v>
                </c:pt>
                <c:pt idx="2865">
                  <c:v>2.3000000000000001E-4</c:v>
                </c:pt>
                <c:pt idx="2866">
                  <c:v>2.3000000000000001E-4</c:v>
                </c:pt>
                <c:pt idx="2867">
                  <c:v>2.3000000000000001E-4</c:v>
                </c:pt>
                <c:pt idx="2868">
                  <c:v>2.3000000000000001E-4</c:v>
                </c:pt>
                <c:pt idx="2869">
                  <c:v>2.3000000000000001E-4</c:v>
                </c:pt>
                <c:pt idx="2870">
                  <c:v>2.3000000000000001E-4</c:v>
                </c:pt>
                <c:pt idx="2871">
                  <c:v>2.3000000000000001E-4</c:v>
                </c:pt>
                <c:pt idx="2872">
                  <c:v>2.3000000000000001E-4</c:v>
                </c:pt>
                <c:pt idx="2873">
                  <c:v>2.3000000000000001E-4</c:v>
                </c:pt>
                <c:pt idx="2874">
                  <c:v>2.3000000000000001E-4</c:v>
                </c:pt>
                <c:pt idx="2875">
                  <c:v>2.3000000000000001E-4</c:v>
                </c:pt>
                <c:pt idx="2876">
                  <c:v>2.3000000000000001E-4</c:v>
                </c:pt>
                <c:pt idx="2877">
                  <c:v>2.3000000000000001E-4</c:v>
                </c:pt>
                <c:pt idx="2878">
                  <c:v>2.3000000000000001E-4</c:v>
                </c:pt>
                <c:pt idx="2879">
                  <c:v>2.3000000000000001E-4</c:v>
                </c:pt>
                <c:pt idx="2880">
                  <c:v>2.3000000000000001E-4</c:v>
                </c:pt>
                <c:pt idx="2881">
                  <c:v>2.3000000000000001E-4</c:v>
                </c:pt>
                <c:pt idx="2882">
                  <c:v>2.3000000000000001E-4</c:v>
                </c:pt>
                <c:pt idx="2883">
                  <c:v>2.3000000000000001E-4</c:v>
                </c:pt>
                <c:pt idx="2884">
                  <c:v>2.3000000000000001E-4</c:v>
                </c:pt>
                <c:pt idx="2885">
                  <c:v>2.3000000000000001E-4</c:v>
                </c:pt>
                <c:pt idx="2886">
                  <c:v>2.3000000000000001E-4</c:v>
                </c:pt>
                <c:pt idx="2887">
                  <c:v>2.3000000000000001E-4</c:v>
                </c:pt>
                <c:pt idx="2888">
                  <c:v>2.3000000000000001E-4</c:v>
                </c:pt>
                <c:pt idx="2889">
                  <c:v>2.3000000000000001E-4</c:v>
                </c:pt>
                <c:pt idx="2890">
                  <c:v>2.3000000000000001E-4</c:v>
                </c:pt>
                <c:pt idx="2891">
                  <c:v>2.3000000000000001E-4</c:v>
                </c:pt>
                <c:pt idx="2892">
                  <c:v>2.3000000000000001E-4</c:v>
                </c:pt>
                <c:pt idx="2893">
                  <c:v>2.3000000000000001E-4</c:v>
                </c:pt>
                <c:pt idx="2894">
                  <c:v>2.3000000000000001E-4</c:v>
                </c:pt>
                <c:pt idx="2895">
                  <c:v>2.3000000000000001E-4</c:v>
                </c:pt>
                <c:pt idx="2896">
                  <c:v>2.3000000000000001E-4</c:v>
                </c:pt>
                <c:pt idx="2897">
                  <c:v>2.3000000000000001E-4</c:v>
                </c:pt>
                <c:pt idx="2898">
                  <c:v>2.3000000000000001E-4</c:v>
                </c:pt>
                <c:pt idx="2899">
                  <c:v>2.3000000000000001E-4</c:v>
                </c:pt>
                <c:pt idx="2900">
                  <c:v>1.2E-4</c:v>
                </c:pt>
                <c:pt idx="2901">
                  <c:v>1.2E-4</c:v>
                </c:pt>
                <c:pt idx="2902">
                  <c:v>1.2E-4</c:v>
                </c:pt>
                <c:pt idx="2903">
                  <c:v>1.2E-4</c:v>
                </c:pt>
                <c:pt idx="2904">
                  <c:v>1.2E-4</c:v>
                </c:pt>
                <c:pt idx="2905">
                  <c:v>1.2E-4</c:v>
                </c:pt>
                <c:pt idx="2906">
                  <c:v>1.2E-4</c:v>
                </c:pt>
                <c:pt idx="2907">
                  <c:v>1.2E-4</c:v>
                </c:pt>
                <c:pt idx="2908">
                  <c:v>1.2E-4</c:v>
                </c:pt>
                <c:pt idx="2909">
                  <c:v>1.2E-4</c:v>
                </c:pt>
                <c:pt idx="2910">
                  <c:v>1.2E-4</c:v>
                </c:pt>
                <c:pt idx="2911">
                  <c:v>1.2E-4</c:v>
                </c:pt>
                <c:pt idx="2912">
                  <c:v>1.2E-4</c:v>
                </c:pt>
                <c:pt idx="2913">
                  <c:v>1.2E-4</c:v>
                </c:pt>
                <c:pt idx="2914">
                  <c:v>1.2E-4</c:v>
                </c:pt>
                <c:pt idx="2915">
                  <c:v>1.2E-4</c:v>
                </c:pt>
                <c:pt idx="2916">
                  <c:v>1.2E-4</c:v>
                </c:pt>
                <c:pt idx="2917">
                  <c:v>1.2E-4</c:v>
                </c:pt>
                <c:pt idx="2918">
                  <c:v>1.2E-4</c:v>
                </c:pt>
                <c:pt idx="2919">
                  <c:v>1.2E-4</c:v>
                </c:pt>
                <c:pt idx="2920">
                  <c:v>1.2E-4</c:v>
                </c:pt>
                <c:pt idx="2921">
                  <c:v>1.2E-4</c:v>
                </c:pt>
                <c:pt idx="2922">
                  <c:v>1.2E-4</c:v>
                </c:pt>
                <c:pt idx="2923">
                  <c:v>1.2E-4</c:v>
                </c:pt>
                <c:pt idx="2924">
                  <c:v>1.2E-4</c:v>
                </c:pt>
                <c:pt idx="2925">
                  <c:v>1.2E-4</c:v>
                </c:pt>
                <c:pt idx="2926">
                  <c:v>1.2E-4</c:v>
                </c:pt>
                <c:pt idx="2927">
                  <c:v>1.2E-4</c:v>
                </c:pt>
                <c:pt idx="2928">
                  <c:v>1.2E-4</c:v>
                </c:pt>
                <c:pt idx="2929">
                  <c:v>1.2E-4</c:v>
                </c:pt>
                <c:pt idx="2930">
                  <c:v>1.2E-4</c:v>
                </c:pt>
                <c:pt idx="2931">
                  <c:v>1.2E-4</c:v>
                </c:pt>
                <c:pt idx="2932">
                  <c:v>1.2E-4</c:v>
                </c:pt>
                <c:pt idx="2933">
                  <c:v>1.2E-4</c:v>
                </c:pt>
                <c:pt idx="2934">
                  <c:v>1.2E-4</c:v>
                </c:pt>
                <c:pt idx="2935">
                  <c:v>1.2E-4</c:v>
                </c:pt>
                <c:pt idx="2936">
                  <c:v>1.2E-4</c:v>
                </c:pt>
                <c:pt idx="2937">
                  <c:v>1.2E-4</c:v>
                </c:pt>
                <c:pt idx="2938">
                  <c:v>1.2E-4</c:v>
                </c:pt>
                <c:pt idx="2939">
                  <c:v>1.2E-4</c:v>
                </c:pt>
                <c:pt idx="2940">
                  <c:v>1.2E-4</c:v>
                </c:pt>
                <c:pt idx="2941">
                  <c:v>1.2E-4</c:v>
                </c:pt>
                <c:pt idx="2942">
                  <c:v>1.2E-4</c:v>
                </c:pt>
                <c:pt idx="2943">
                  <c:v>1.2E-4</c:v>
                </c:pt>
                <c:pt idx="2944">
                  <c:v>1.2E-4</c:v>
                </c:pt>
                <c:pt idx="2945">
                  <c:v>1.2E-4</c:v>
                </c:pt>
                <c:pt idx="2946">
                  <c:v>1.2E-4</c:v>
                </c:pt>
                <c:pt idx="2947">
                  <c:v>1.2E-4</c:v>
                </c:pt>
                <c:pt idx="2948">
                  <c:v>1.2E-4</c:v>
                </c:pt>
                <c:pt idx="2949">
                  <c:v>1.2E-4</c:v>
                </c:pt>
                <c:pt idx="2950">
                  <c:v>1.2E-4</c:v>
                </c:pt>
                <c:pt idx="2951">
                  <c:v>1.2E-4</c:v>
                </c:pt>
                <c:pt idx="2952">
                  <c:v>1.2E-4</c:v>
                </c:pt>
                <c:pt idx="2953">
                  <c:v>1.2E-4</c:v>
                </c:pt>
                <c:pt idx="2954">
                  <c:v>1.2E-4</c:v>
                </c:pt>
                <c:pt idx="2955">
                  <c:v>1.2E-4</c:v>
                </c:pt>
                <c:pt idx="2956">
                  <c:v>1.2E-4</c:v>
                </c:pt>
                <c:pt idx="2957">
                  <c:v>1.2E-4</c:v>
                </c:pt>
                <c:pt idx="2958">
                  <c:v>1.2E-4</c:v>
                </c:pt>
                <c:pt idx="2959">
                  <c:v>1.2E-4</c:v>
                </c:pt>
                <c:pt idx="2960">
                  <c:v>1.2E-4</c:v>
                </c:pt>
                <c:pt idx="2961">
                  <c:v>1.2E-4</c:v>
                </c:pt>
                <c:pt idx="2962">
                  <c:v>1.2E-4</c:v>
                </c:pt>
                <c:pt idx="2963">
                  <c:v>1.2E-4</c:v>
                </c:pt>
                <c:pt idx="2964">
                  <c:v>1.2E-4</c:v>
                </c:pt>
                <c:pt idx="2965">
                  <c:v>1.2E-4</c:v>
                </c:pt>
                <c:pt idx="2966">
                  <c:v>1.2E-4</c:v>
                </c:pt>
                <c:pt idx="2967">
                  <c:v>1.2E-4</c:v>
                </c:pt>
                <c:pt idx="2968">
                  <c:v>1.2E-4</c:v>
                </c:pt>
                <c:pt idx="2969">
                  <c:v>1.2E-4</c:v>
                </c:pt>
                <c:pt idx="2970">
                  <c:v>1.2E-4</c:v>
                </c:pt>
                <c:pt idx="2971">
                  <c:v>1.2E-4</c:v>
                </c:pt>
                <c:pt idx="2972">
                  <c:v>1.2E-4</c:v>
                </c:pt>
                <c:pt idx="2973">
                  <c:v>1.2E-4</c:v>
                </c:pt>
                <c:pt idx="2974">
                  <c:v>1.2E-4</c:v>
                </c:pt>
                <c:pt idx="2975">
                  <c:v>1.2E-4</c:v>
                </c:pt>
                <c:pt idx="2976">
                  <c:v>1.2E-4</c:v>
                </c:pt>
                <c:pt idx="2977">
                  <c:v>1.2E-4</c:v>
                </c:pt>
                <c:pt idx="2978">
                  <c:v>1.2E-4</c:v>
                </c:pt>
                <c:pt idx="2979">
                  <c:v>1.2E-4</c:v>
                </c:pt>
                <c:pt idx="2980">
                  <c:v>1.2E-4</c:v>
                </c:pt>
                <c:pt idx="2981">
                  <c:v>1.2E-4</c:v>
                </c:pt>
                <c:pt idx="2982">
                  <c:v>1.2E-4</c:v>
                </c:pt>
                <c:pt idx="2983">
                  <c:v>1.2E-4</c:v>
                </c:pt>
                <c:pt idx="2984">
                  <c:v>1.2E-4</c:v>
                </c:pt>
                <c:pt idx="2985">
                  <c:v>1.2E-4</c:v>
                </c:pt>
                <c:pt idx="2986">
                  <c:v>1.2E-4</c:v>
                </c:pt>
                <c:pt idx="2987">
                  <c:v>1.2E-4</c:v>
                </c:pt>
                <c:pt idx="2988">
                  <c:v>1.2E-4</c:v>
                </c:pt>
                <c:pt idx="2989">
                  <c:v>1.2E-4</c:v>
                </c:pt>
                <c:pt idx="2990">
                  <c:v>1.2E-4</c:v>
                </c:pt>
                <c:pt idx="2991">
                  <c:v>1.2E-4</c:v>
                </c:pt>
                <c:pt idx="2992">
                  <c:v>1.2E-4</c:v>
                </c:pt>
                <c:pt idx="2993">
                  <c:v>1.2E-4</c:v>
                </c:pt>
                <c:pt idx="2994">
                  <c:v>1.2E-4</c:v>
                </c:pt>
                <c:pt idx="2995">
                  <c:v>1.2E-4</c:v>
                </c:pt>
                <c:pt idx="2996">
                  <c:v>1.2E-4</c:v>
                </c:pt>
                <c:pt idx="2997">
                  <c:v>1.2E-4</c:v>
                </c:pt>
                <c:pt idx="2998">
                  <c:v>1.2E-4</c:v>
                </c:pt>
                <c:pt idx="2999">
                  <c:v>1.2E-4</c:v>
                </c:pt>
                <c:pt idx="3000">
                  <c:v>1.2E-4</c:v>
                </c:pt>
                <c:pt idx="3001">
                  <c:v>1.2E-4</c:v>
                </c:pt>
                <c:pt idx="3002">
                  <c:v>1.2E-4</c:v>
                </c:pt>
                <c:pt idx="3003">
                  <c:v>1.2E-4</c:v>
                </c:pt>
                <c:pt idx="3004">
                  <c:v>1.2E-4</c:v>
                </c:pt>
                <c:pt idx="3005">
                  <c:v>1.2E-4</c:v>
                </c:pt>
                <c:pt idx="3006">
                  <c:v>1.2E-4</c:v>
                </c:pt>
                <c:pt idx="3007">
                  <c:v>1.2E-4</c:v>
                </c:pt>
                <c:pt idx="3008">
                  <c:v>1.2E-4</c:v>
                </c:pt>
                <c:pt idx="3009">
                  <c:v>1.2E-4</c:v>
                </c:pt>
                <c:pt idx="3010">
                  <c:v>1.2E-4</c:v>
                </c:pt>
                <c:pt idx="3011">
                  <c:v>1.2E-4</c:v>
                </c:pt>
                <c:pt idx="3012">
                  <c:v>1.2E-4</c:v>
                </c:pt>
                <c:pt idx="3013">
                  <c:v>1.2E-4</c:v>
                </c:pt>
                <c:pt idx="3014">
                  <c:v>1.2E-4</c:v>
                </c:pt>
                <c:pt idx="3015">
                  <c:v>1.2E-4</c:v>
                </c:pt>
                <c:pt idx="3016">
                  <c:v>1.2E-4</c:v>
                </c:pt>
                <c:pt idx="3017">
                  <c:v>1.2E-4</c:v>
                </c:pt>
                <c:pt idx="3018">
                  <c:v>1.2E-4</c:v>
                </c:pt>
                <c:pt idx="3019">
                  <c:v>1.2E-4</c:v>
                </c:pt>
                <c:pt idx="3020">
                  <c:v>1.2E-4</c:v>
                </c:pt>
                <c:pt idx="3021">
                  <c:v>1.2E-4</c:v>
                </c:pt>
                <c:pt idx="3022">
                  <c:v>1.2E-4</c:v>
                </c:pt>
                <c:pt idx="3023">
                  <c:v>1.2E-4</c:v>
                </c:pt>
                <c:pt idx="3024">
                  <c:v>1.2E-4</c:v>
                </c:pt>
                <c:pt idx="3025">
                  <c:v>1.2E-4</c:v>
                </c:pt>
                <c:pt idx="3026">
                  <c:v>1.2E-4</c:v>
                </c:pt>
                <c:pt idx="3027">
                  <c:v>1.2E-4</c:v>
                </c:pt>
                <c:pt idx="3028">
                  <c:v>1.2E-4</c:v>
                </c:pt>
                <c:pt idx="3029">
                  <c:v>1.2E-4</c:v>
                </c:pt>
                <c:pt idx="3030">
                  <c:v>1.2E-4</c:v>
                </c:pt>
                <c:pt idx="3031">
                  <c:v>1.2E-4</c:v>
                </c:pt>
                <c:pt idx="3032">
                  <c:v>1.2E-4</c:v>
                </c:pt>
                <c:pt idx="3033">
                  <c:v>1.2E-4</c:v>
                </c:pt>
                <c:pt idx="3034">
                  <c:v>1.2E-4</c:v>
                </c:pt>
                <c:pt idx="3035">
                  <c:v>1.2E-4</c:v>
                </c:pt>
                <c:pt idx="3036">
                  <c:v>1.2E-4</c:v>
                </c:pt>
                <c:pt idx="3037">
                  <c:v>1.2E-4</c:v>
                </c:pt>
                <c:pt idx="3038">
                  <c:v>1.2E-4</c:v>
                </c:pt>
                <c:pt idx="3039">
                  <c:v>1.2E-4</c:v>
                </c:pt>
                <c:pt idx="3040">
                  <c:v>1.2E-4</c:v>
                </c:pt>
                <c:pt idx="3041">
                  <c:v>1.2E-4</c:v>
                </c:pt>
                <c:pt idx="3042">
                  <c:v>1.2E-4</c:v>
                </c:pt>
                <c:pt idx="3043">
                  <c:v>1.2E-4</c:v>
                </c:pt>
                <c:pt idx="3044">
                  <c:v>1.2E-4</c:v>
                </c:pt>
                <c:pt idx="3045">
                  <c:v>1.2E-4</c:v>
                </c:pt>
                <c:pt idx="3046">
                  <c:v>1.2E-4</c:v>
                </c:pt>
                <c:pt idx="3047">
                  <c:v>1.2E-4</c:v>
                </c:pt>
                <c:pt idx="3048">
                  <c:v>1.2E-4</c:v>
                </c:pt>
                <c:pt idx="3049">
                  <c:v>1.2E-4</c:v>
                </c:pt>
                <c:pt idx="3050">
                  <c:v>1.2E-4</c:v>
                </c:pt>
                <c:pt idx="3051">
                  <c:v>1.2E-4</c:v>
                </c:pt>
                <c:pt idx="3052">
                  <c:v>1.2E-4</c:v>
                </c:pt>
                <c:pt idx="3053">
                  <c:v>1.2E-4</c:v>
                </c:pt>
                <c:pt idx="3054">
                  <c:v>1.2E-4</c:v>
                </c:pt>
                <c:pt idx="3055">
                  <c:v>1.2E-4</c:v>
                </c:pt>
                <c:pt idx="3056">
                  <c:v>1.2E-4</c:v>
                </c:pt>
                <c:pt idx="3057">
                  <c:v>1.2E-4</c:v>
                </c:pt>
                <c:pt idx="3058">
                  <c:v>1.2E-4</c:v>
                </c:pt>
                <c:pt idx="3059">
                  <c:v>1.2E-4</c:v>
                </c:pt>
                <c:pt idx="3060">
                  <c:v>1.2E-4</c:v>
                </c:pt>
                <c:pt idx="3061">
                  <c:v>1.2E-4</c:v>
                </c:pt>
                <c:pt idx="3062">
                  <c:v>1.2E-4</c:v>
                </c:pt>
                <c:pt idx="3063">
                  <c:v>1.2E-4</c:v>
                </c:pt>
                <c:pt idx="3064">
                  <c:v>1.2E-4</c:v>
                </c:pt>
                <c:pt idx="3065">
                  <c:v>1.2E-4</c:v>
                </c:pt>
                <c:pt idx="3066">
                  <c:v>1.2E-4</c:v>
                </c:pt>
                <c:pt idx="3067">
                  <c:v>1.2E-4</c:v>
                </c:pt>
                <c:pt idx="3068">
                  <c:v>1.2E-4</c:v>
                </c:pt>
                <c:pt idx="3069">
                  <c:v>1.2E-4</c:v>
                </c:pt>
                <c:pt idx="3070">
                  <c:v>1.2E-4</c:v>
                </c:pt>
                <c:pt idx="3071">
                  <c:v>1.2E-4</c:v>
                </c:pt>
                <c:pt idx="3072">
                  <c:v>1.2E-4</c:v>
                </c:pt>
                <c:pt idx="3073">
                  <c:v>1.2E-4</c:v>
                </c:pt>
                <c:pt idx="3074">
                  <c:v>1.2E-4</c:v>
                </c:pt>
                <c:pt idx="3075">
                  <c:v>1.2E-4</c:v>
                </c:pt>
                <c:pt idx="3076">
                  <c:v>1.2E-4</c:v>
                </c:pt>
                <c:pt idx="3077">
                  <c:v>1.2E-4</c:v>
                </c:pt>
                <c:pt idx="3078">
                  <c:v>1.2E-4</c:v>
                </c:pt>
                <c:pt idx="3079">
                  <c:v>1.2E-4</c:v>
                </c:pt>
                <c:pt idx="3080">
                  <c:v>1.2E-4</c:v>
                </c:pt>
                <c:pt idx="3081">
                  <c:v>1.2E-4</c:v>
                </c:pt>
                <c:pt idx="3082">
                  <c:v>1.2E-4</c:v>
                </c:pt>
                <c:pt idx="3083">
                  <c:v>1.2E-4</c:v>
                </c:pt>
                <c:pt idx="3084">
                  <c:v>1.2E-4</c:v>
                </c:pt>
                <c:pt idx="3085">
                  <c:v>1.2E-4</c:v>
                </c:pt>
                <c:pt idx="3086">
                  <c:v>1.2E-4</c:v>
                </c:pt>
                <c:pt idx="3087">
                  <c:v>1.2E-4</c:v>
                </c:pt>
                <c:pt idx="3088">
                  <c:v>1.2E-4</c:v>
                </c:pt>
                <c:pt idx="3089">
                  <c:v>1.2E-4</c:v>
                </c:pt>
                <c:pt idx="3090">
                  <c:v>1.2E-4</c:v>
                </c:pt>
                <c:pt idx="3091">
                  <c:v>1.2E-4</c:v>
                </c:pt>
                <c:pt idx="3092">
                  <c:v>1.2E-4</c:v>
                </c:pt>
                <c:pt idx="3093">
                  <c:v>1.2E-4</c:v>
                </c:pt>
                <c:pt idx="3094">
                  <c:v>1.2E-4</c:v>
                </c:pt>
                <c:pt idx="3095">
                  <c:v>1.2E-4</c:v>
                </c:pt>
                <c:pt idx="3096">
                  <c:v>1.2E-4</c:v>
                </c:pt>
                <c:pt idx="3097">
                  <c:v>1.2E-4</c:v>
                </c:pt>
                <c:pt idx="3098">
                  <c:v>1.2E-4</c:v>
                </c:pt>
                <c:pt idx="3099">
                  <c:v>1.2E-4</c:v>
                </c:pt>
                <c:pt idx="3100">
                  <c:v>1.2E-4</c:v>
                </c:pt>
                <c:pt idx="3101">
                  <c:v>1.2E-4</c:v>
                </c:pt>
                <c:pt idx="3102">
                  <c:v>1.2E-4</c:v>
                </c:pt>
                <c:pt idx="3103">
                  <c:v>1.2E-4</c:v>
                </c:pt>
                <c:pt idx="3104">
                  <c:v>1.2E-4</c:v>
                </c:pt>
                <c:pt idx="3105">
                  <c:v>1.2E-4</c:v>
                </c:pt>
                <c:pt idx="3106">
                  <c:v>1.2E-4</c:v>
                </c:pt>
                <c:pt idx="3107">
                  <c:v>1.2E-4</c:v>
                </c:pt>
                <c:pt idx="3108">
                  <c:v>1.2E-4</c:v>
                </c:pt>
                <c:pt idx="3109">
                  <c:v>1.2E-4</c:v>
                </c:pt>
                <c:pt idx="3110">
                  <c:v>1.2E-4</c:v>
                </c:pt>
                <c:pt idx="3111">
                  <c:v>1.2E-4</c:v>
                </c:pt>
                <c:pt idx="3112">
                  <c:v>1.2E-4</c:v>
                </c:pt>
                <c:pt idx="3113">
                  <c:v>1.2E-4</c:v>
                </c:pt>
                <c:pt idx="3114">
                  <c:v>1.2E-4</c:v>
                </c:pt>
                <c:pt idx="3115">
                  <c:v>1.2E-4</c:v>
                </c:pt>
                <c:pt idx="3116">
                  <c:v>1.2E-4</c:v>
                </c:pt>
                <c:pt idx="3117">
                  <c:v>1.2E-4</c:v>
                </c:pt>
                <c:pt idx="3118">
                  <c:v>1.2E-4</c:v>
                </c:pt>
                <c:pt idx="3119">
                  <c:v>1.2E-4</c:v>
                </c:pt>
                <c:pt idx="3120">
                  <c:v>1.2E-4</c:v>
                </c:pt>
                <c:pt idx="3121">
                  <c:v>1.2E-4</c:v>
                </c:pt>
                <c:pt idx="3122">
                  <c:v>1.2E-4</c:v>
                </c:pt>
                <c:pt idx="3123">
                  <c:v>1.2E-4</c:v>
                </c:pt>
                <c:pt idx="3124">
                  <c:v>1.2E-4</c:v>
                </c:pt>
                <c:pt idx="3125">
                  <c:v>1.2E-4</c:v>
                </c:pt>
                <c:pt idx="3126">
                  <c:v>1.2E-4</c:v>
                </c:pt>
                <c:pt idx="3127">
                  <c:v>1.2E-4</c:v>
                </c:pt>
                <c:pt idx="3128">
                  <c:v>1.2E-4</c:v>
                </c:pt>
                <c:pt idx="3129">
                  <c:v>1.2E-4</c:v>
                </c:pt>
                <c:pt idx="3130">
                  <c:v>1.2E-4</c:v>
                </c:pt>
                <c:pt idx="3131">
                  <c:v>1.2E-4</c:v>
                </c:pt>
                <c:pt idx="3132">
                  <c:v>1.2E-4</c:v>
                </c:pt>
                <c:pt idx="3133">
                  <c:v>1.2E-4</c:v>
                </c:pt>
                <c:pt idx="3134">
                  <c:v>1.2E-4</c:v>
                </c:pt>
                <c:pt idx="3135">
                  <c:v>1.2E-4</c:v>
                </c:pt>
                <c:pt idx="3136">
                  <c:v>1.2E-4</c:v>
                </c:pt>
                <c:pt idx="3137">
                  <c:v>1.2E-4</c:v>
                </c:pt>
                <c:pt idx="3138">
                  <c:v>1.2E-4</c:v>
                </c:pt>
                <c:pt idx="3139">
                  <c:v>1.2E-4</c:v>
                </c:pt>
                <c:pt idx="3140">
                  <c:v>1.2E-4</c:v>
                </c:pt>
                <c:pt idx="3141">
                  <c:v>1.2E-4</c:v>
                </c:pt>
                <c:pt idx="3142">
                  <c:v>1.2E-4</c:v>
                </c:pt>
                <c:pt idx="3143">
                  <c:v>1.2E-4</c:v>
                </c:pt>
                <c:pt idx="3144">
                  <c:v>1.2E-4</c:v>
                </c:pt>
                <c:pt idx="3145">
                  <c:v>1.2E-4</c:v>
                </c:pt>
                <c:pt idx="3146">
                  <c:v>1.2E-4</c:v>
                </c:pt>
                <c:pt idx="3147">
                  <c:v>1.2E-4</c:v>
                </c:pt>
                <c:pt idx="3148">
                  <c:v>1.2E-4</c:v>
                </c:pt>
                <c:pt idx="3149">
                  <c:v>1.2E-4</c:v>
                </c:pt>
                <c:pt idx="3150">
                  <c:v>1.2E-4</c:v>
                </c:pt>
                <c:pt idx="3151">
                  <c:v>1.2E-4</c:v>
                </c:pt>
                <c:pt idx="3152">
                  <c:v>1.2E-4</c:v>
                </c:pt>
                <c:pt idx="3153">
                  <c:v>1.2E-4</c:v>
                </c:pt>
                <c:pt idx="3154">
                  <c:v>1.2E-4</c:v>
                </c:pt>
                <c:pt idx="3155">
                  <c:v>1.2E-4</c:v>
                </c:pt>
                <c:pt idx="3156">
                  <c:v>1.2E-4</c:v>
                </c:pt>
                <c:pt idx="3157">
                  <c:v>1.2E-4</c:v>
                </c:pt>
                <c:pt idx="3158">
                  <c:v>1.2E-4</c:v>
                </c:pt>
                <c:pt idx="3159">
                  <c:v>1.2E-4</c:v>
                </c:pt>
                <c:pt idx="3160">
                  <c:v>1.2E-4</c:v>
                </c:pt>
                <c:pt idx="3161">
                  <c:v>1.2E-4</c:v>
                </c:pt>
                <c:pt idx="3162">
                  <c:v>1.2E-4</c:v>
                </c:pt>
                <c:pt idx="3163">
                  <c:v>1.2E-4</c:v>
                </c:pt>
                <c:pt idx="3164">
                  <c:v>1.2E-4</c:v>
                </c:pt>
                <c:pt idx="3165">
                  <c:v>1.2E-4</c:v>
                </c:pt>
                <c:pt idx="3166">
                  <c:v>1.2E-4</c:v>
                </c:pt>
                <c:pt idx="3167">
                  <c:v>1.2E-4</c:v>
                </c:pt>
                <c:pt idx="3168">
                  <c:v>1.2E-4</c:v>
                </c:pt>
                <c:pt idx="3169">
                  <c:v>1.2E-4</c:v>
                </c:pt>
                <c:pt idx="3170">
                  <c:v>1.2E-4</c:v>
                </c:pt>
                <c:pt idx="3171">
                  <c:v>1.2E-4</c:v>
                </c:pt>
                <c:pt idx="3172">
                  <c:v>1.2E-4</c:v>
                </c:pt>
                <c:pt idx="3173">
                  <c:v>1.2E-4</c:v>
                </c:pt>
                <c:pt idx="3174">
                  <c:v>1.2E-4</c:v>
                </c:pt>
                <c:pt idx="3175">
                  <c:v>1.2E-4</c:v>
                </c:pt>
                <c:pt idx="3176">
                  <c:v>1.2E-4</c:v>
                </c:pt>
                <c:pt idx="3177">
                  <c:v>1.2E-4</c:v>
                </c:pt>
                <c:pt idx="3178">
                  <c:v>1.2E-4</c:v>
                </c:pt>
                <c:pt idx="3179">
                  <c:v>1.2E-4</c:v>
                </c:pt>
                <c:pt idx="3180">
                  <c:v>1.2E-4</c:v>
                </c:pt>
                <c:pt idx="3181">
                  <c:v>1.2E-4</c:v>
                </c:pt>
                <c:pt idx="3182">
                  <c:v>1.2E-4</c:v>
                </c:pt>
                <c:pt idx="3183">
                  <c:v>1.2E-4</c:v>
                </c:pt>
                <c:pt idx="3184">
                  <c:v>1.2E-4</c:v>
                </c:pt>
                <c:pt idx="3185">
                  <c:v>1.2E-4</c:v>
                </c:pt>
                <c:pt idx="3186">
                  <c:v>1.2E-4</c:v>
                </c:pt>
                <c:pt idx="3187">
                  <c:v>1.2E-4</c:v>
                </c:pt>
                <c:pt idx="3188">
                  <c:v>1.2E-4</c:v>
                </c:pt>
                <c:pt idx="3189">
                  <c:v>1.2E-4</c:v>
                </c:pt>
                <c:pt idx="3190">
                  <c:v>1.2E-4</c:v>
                </c:pt>
                <c:pt idx="3191">
                  <c:v>1.2E-4</c:v>
                </c:pt>
                <c:pt idx="3192">
                  <c:v>1.2E-4</c:v>
                </c:pt>
                <c:pt idx="3193">
                  <c:v>1.2E-4</c:v>
                </c:pt>
                <c:pt idx="3194">
                  <c:v>1.2E-4</c:v>
                </c:pt>
                <c:pt idx="3195">
                  <c:v>1.2E-4</c:v>
                </c:pt>
                <c:pt idx="3196">
                  <c:v>1.2E-4</c:v>
                </c:pt>
                <c:pt idx="3197">
                  <c:v>1.2E-4</c:v>
                </c:pt>
                <c:pt idx="3198">
                  <c:v>1.2E-4</c:v>
                </c:pt>
                <c:pt idx="3199">
                  <c:v>1.2E-4</c:v>
                </c:pt>
                <c:pt idx="3200">
                  <c:v>2.3000000000000001E-4</c:v>
                </c:pt>
                <c:pt idx="3201">
                  <c:v>2.3000000000000001E-4</c:v>
                </c:pt>
                <c:pt idx="3202">
                  <c:v>2.3000000000000001E-4</c:v>
                </c:pt>
                <c:pt idx="3203">
                  <c:v>2.3000000000000001E-4</c:v>
                </c:pt>
                <c:pt idx="3204">
                  <c:v>2.3000000000000001E-4</c:v>
                </c:pt>
                <c:pt idx="3205">
                  <c:v>2.3000000000000001E-4</c:v>
                </c:pt>
                <c:pt idx="3206">
                  <c:v>2.3000000000000001E-4</c:v>
                </c:pt>
                <c:pt idx="3207">
                  <c:v>2.3000000000000001E-4</c:v>
                </c:pt>
                <c:pt idx="3208">
                  <c:v>2.3000000000000001E-4</c:v>
                </c:pt>
                <c:pt idx="3209">
                  <c:v>2.3000000000000001E-4</c:v>
                </c:pt>
                <c:pt idx="3210">
                  <c:v>2.3000000000000001E-4</c:v>
                </c:pt>
                <c:pt idx="3211">
                  <c:v>2.3000000000000001E-4</c:v>
                </c:pt>
                <c:pt idx="3212">
                  <c:v>2.3000000000000001E-4</c:v>
                </c:pt>
                <c:pt idx="3213">
                  <c:v>2.3000000000000001E-4</c:v>
                </c:pt>
                <c:pt idx="3214">
                  <c:v>2.3000000000000001E-4</c:v>
                </c:pt>
                <c:pt idx="3215">
                  <c:v>2.3000000000000001E-4</c:v>
                </c:pt>
                <c:pt idx="3216">
                  <c:v>2.3000000000000001E-4</c:v>
                </c:pt>
                <c:pt idx="3217">
                  <c:v>2.3000000000000001E-4</c:v>
                </c:pt>
                <c:pt idx="3218">
                  <c:v>2.3000000000000001E-4</c:v>
                </c:pt>
                <c:pt idx="3219">
                  <c:v>2.3000000000000001E-4</c:v>
                </c:pt>
                <c:pt idx="3220">
                  <c:v>2.3000000000000001E-4</c:v>
                </c:pt>
                <c:pt idx="3221">
                  <c:v>2.3000000000000001E-4</c:v>
                </c:pt>
                <c:pt idx="3222">
                  <c:v>2.3000000000000001E-4</c:v>
                </c:pt>
                <c:pt idx="3223">
                  <c:v>2.3000000000000001E-4</c:v>
                </c:pt>
                <c:pt idx="3224">
                  <c:v>2.3000000000000001E-4</c:v>
                </c:pt>
                <c:pt idx="3225">
                  <c:v>2.3000000000000001E-4</c:v>
                </c:pt>
                <c:pt idx="3226">
                  <c:v>2.3000000000000001E-4</c:v>
                </c:pt>
                <c:pt idx="3227">
                  <c:v>2.3000000000000001E-4</c:v>
                </c:pt>
                <c:pt idx="3228">
                  <c:v>2.3000000000000001E-4</c:v>
                </c:pt>
                <c:pt idx="3229">
                  <c:v>2.3000000000000001E-4</c:v>
                </c:pt>
                <c:pt idx="3230">
                  <c:v>2.3000000000000001E-4</c:v>
                </c:pt>
                <c:pt idx="3231">
                  <c:v>2.3000000000000001E-4</c:v>
                </c:pt>
                <c:pt idx="3232">
                  <c:v>2.3000000000000001E-4</c:v>
                </c:pt>
                <c:pt idx="3233">
                  <c:v>2.3000000000000001E-4</c:v>
                </c:pt>
                <c:pt idx="3234">
                  <c:v>2.3000000000000001E-4</c:v>
                </c:pt>
                <c:pt idx="3235">
                  <c:v>2.3000000000000001E-4</c:v>
                </c:pt>
                <c:pt idx="3236">
                  <c:v>2.3000000000000001E-4</c:v>
                </c:pt>
                <c:pt idx="3237">
                  <c:v>2.3000000000000001E-4</c:v>
                </c:pt>
                <c:pt idx="3238">
                  <c:v>2.3000000000000001E-4</c:v>
                </c:pt>
                <c:pt idx="3239">
                  <c:v>2.3000000000000001E-4</c:v>
                </c:pt>
                <c:pt idx="3240">
                  <c:v>2.3000000000000001E-4</c:v>
                </c:pt>
                <c:pt idx="3241">
                  <c:v>2.3000000000000001E-4</c:v>
                </c:pt>
                <c:pt idx="3242">
                  <c:v>2.3000000000000001E-4</c:v>
                </c:pt>
                <c:pt idx="3243">
                  <c:v>2.3000000000000001E-4</c:v>
                </c:pt>
                <c:pt idx="3244">
                  <c:v>2.3000000000000001E-4</c:v>
                </c:pt>
                <c:pt idx="3245">
                  <c:v>2.3000000000000001E-4</c:v>
                </c:pt>
                <c:pt idx="3246">
                  <c:v>2.3000000000000001E-4</c:v>
                </c:pt>
                <c:pt idx="3247">
                  <c:v>2.3000000000000001E-4</c:v>
                </c:pt>
                <c:pt idx="3248">
                  <c:v>2.3000000000000001E-4</c:v>
                </c:pt>
                <c:pt idx="3249">
                  <c:v>2.3000000000000001E-4</c:v>
                </c:pt>
                <c:pt idx="3250">
                  <c:v>2.3000000000000001E-4</c:v>
                </c:pt>
                <c:pt idx="3251">
                  <c:v>2.3000000000000001E-4</c:v>
                </c:pt>
                <c:pt idx="3252">
                  <c:v>2.3000000000000001E-4</c:v>
                </c:pt>
                <c:pt idx="3253">
                  <c:v>2.3000000000000001E-4</c:v>
                </c:pt>
                <c:pt idx="3254">
                  <c:v>2.3000000000000001E-4</c:v>
                </c:pt>
                <c:pt idx="3255">
                  <c:v>2.3000000000000001E-4</c:v>
                </c:pt>
                <c:pt idx="3256">
                  <c:v>2.3000000000000001E-4</c:v>
                </c:pt>
                <c:pt idx="3257">
                  <c:v>2.3000000000000001E-4</c:v>
                </c:pt>
                <c:pt idx="3258">
                  <c:v>2.3000000000000001E-4</c:v>
                </c:pt>
                <c:pt idx="3259">
                  <c:v>2.3000000000000001E-4</c:v>
                </c:pt>
                <c:pt idx="3260">
                  <c:v>2.3000000000000001E-4</c:v>
                </c:pt>
                <c:pt idx="3261">
                  <c:v>2.3000000000000001E-4</c:v>
                </c:pt>
                <c:pt idx="3262">
                  <c:v>2.3000000000000001E-4</c:v>
                </c:pt>
                <c:pt idx="3263">
                  <c:v>2.3000000000000001E-4</c:v>
                </c:pt>
                <c:pt idx="3264">
                  <c:v>2.3000000000000001E-4</c:v>
                </c:pt>
                <c:pt idx="3265">
                  <c:v>2.3000000000000001E-4</c:v>
                </c:pt>
                <c:pt idx="3266">
                  <c:v>2.3000000000000001E-4</c:v>
                </c:pt>
                <c:pt idx="3267">
                  <c:v>2.3000000000000001E-4</c:v>
                </c:pt>
                <c:pt idx="3268">
                  <c:v>2.3000000000000001E-4</c:v>
                </c:pt>
                <c:pt idx="3269">
                  <c:v>2.3000000000000001E-4</c:v>
                </c:pt>
                <c:pt idx="3270">
                  <c:v>2.3000000000000001E-4</c:v>
                </c:pt>
                <c:pt idx="3271">
                  <c:v>2.3000000000000001E-4</c:v>
                </c:pt>
                <c:pt idx="3272">
                  <c:v>2.3000000000000001E-4</c:v>
                </c:pt>
                <c:pt idx="3273">
                  <c:v>2.3000000000000001E-4</c:v>
                </c:pt>
                <c:pt idx="3274">
                  <c:v>2.3000000000000001E-4</c:v>
                </c:pt>
                <c:pt idx="3275">
                  <c:v>2.3000000000000001E-4</c:v>
                </c:pt>
                <c:pt idx="3276">
                  <c:v>2.3000000000000001E-4</c:v>
                </c:pt>
                <c:pt idx="3277">
                  <c:v>2.3000000000000001E-4</c:v>
                </c:pt>
                <c:pt idx="3278">
                  <c:v>2.3000000000000001E-4</c:v>
                </c:pt>
                <c:pt idx="3279">
                  <c:v>2.3000000000000001E-4</c:v>
                </c:pt>
                <c:pt idx="3280">
                  <c:v>2.3000000000000001E-4</c:v>
                </c:pt>
                <c:pt idx="3281">
                  <c:v>2.3000000000000001E-4</c:v>
                </c:pt>
                <c:pt idx="3282">
                  <c:v>2.3000000000000001E-4</c:v>
                </c:pt>
                <c:pt idx="3283">
                  <c:v>2.3000000000000001E-4</c:v>
                </c:pt>
                <c:pt idx="3284">
                  <c:v>2.3000000000000001E-4</c:v>
                </c:pt>
                <c:pt idx="3285">
                  <c:v>2.3000000000000001E-4</c:v>
                </c:pt>
                <c:pt idx="3286">
                  <c:v>2.3000000000000001E-4</c:v>
                </c:pt>
                <c:pt idx="3287">
                  <c:v>2.3000000000000001E-4</c:v>
                </c:pt>
                <c:pt idx="3288">
                  <c:v>2.3000000000000001E-4</c:v>
                </c:pt>
                <c:pt idx="3289">
                  <c:v>2.3000000000000001E-4</c:v>
                </c:pt>
                <c:pt idx="3290">
                  <c:v>2.3000000000000001E-4</c:v>
                </c:pt>
                <c:pt idx="3291">
                  <c:v>2.3000000000000001E-4</c:v>
                </c:pt>
                <c:pt idx="3292">
                  <c:v>2.3000000000000001E-4</c:v>
                </c:pt>
                <c:pt idx="3293">
                  <c:v>2.3000000000000001E-4</c:v>
                </c:pt>
                <c:pt idx="3294">
                  <c:v>2.3000000000000001E-4</c:v>
                </c:pt>
                <c:pt idx="3295">
                  <c:v>2.3000000000000001E-4</c:v>
                </c:pt>
                <c:pt idx="3296">
                  <c:v>2.3000000000000001E-4</c:v>
                </c:pt>
                <c:pt idx="3297">
                  <c:v>2.3000000000000001E-4</c:v>
                </c:pt>
                <c:pt idx="3298">
                  <c:v>2.3000000000000001E-4</c:v>
                </c:pt>
                <c:pt idx="3299">
                  <c:v>2.3000000000000001E-4</c:v>
                </c:pt>
                <c:pt idx="3300">
                  <c:v>1.2E-4</c:v>
                </c:pt>
                <c:pt idx="3301">
                  <c:v>1.2E-4</c:v>
                </c:pt>
                <c:pt idx="3302">
                  <c:v>1.2E-4</c:v>
                </c:pt>
                <c:pt idx="3303">
                  <c:v>1.2E-4</c:v>
                </c:pt>
                <c:pt idx="3304">
                  <c:v>1.2E-4</c:v>
                </c:pt>
                <c:pt idx="3305">
                  <c:v>1.2E-4</c:v>
                </c:pt>
                <c:pt idx="3306">
                  <c:v>1.2E-4</c:v>
                </c:pt>
                <c:pt idx="3307">
                  <c:v>1.2E-4</c:v>
                </c:pt>
                <c:pt idx="3308">
                  <c:v>1.2E-4</c:v>
                </c:pt>
                <c:pt idx="3309">
                  <c:v>1.2E-4</c:v>
                </c:pt>
                <c:pt idx="3310">
                  <c:v>1.2E-4</c:v>
                </c:pt>
                <c:pt idx="3311">
                  <c:v>1.2E-4</c:v>
                </c:pt>
                <c:pt idx="3312">
                  <c:v>1.2E-4</c:v>
                </c:pt>
                <c:pt idx="3313">
                  <c:v>1.2E-4</c:v>
                </c:pt>
                <c:pt idx="3314">
                  <c:v>1.2E-4</c:v>
                </c:pt>
                <c:pt idx="3315">
                  <c:v>1.2E-4</c:v>
                </c:pt>
                <c:pt idx="3316">
                  <c:v>1.2E-4</c:v>
                </c:pt>
                <c:pt idx="3317">
                  <c:v>1.2E-4</c:v>
                </c:pt>
                <c:pt idx="3318">
                  <c:v>1.2E-4</c:v>
                </c:pt>
                <c:pt idx="3319">
                  <c:v>1.2E-4</c:v>
                </c:pt>
                <c:pt idx="3320">
                  <c:v>1.2E-4</c:v>
                </c:pt>
                <c:pt idx="3321">
                  <c:v>1.2E-4</c:v>
                </c:pt>
                <c:pt idx="3322">
                  <c:v>1.2E-4</c:v>
                </c:pt>
                <c:pt idx="3323">
                  <c:v>1.2E-4</c:v>
                </c:pt>
                <c:pt idx="3324">
                  <c:v>1.2E-4</c:v>
                </c:pt>
                <c:pt idx="3325">
                  <c:v>1.2E-4</c:v>
                </c:pt>
                <c:pt idx="3326">
                  <c:v>1.2E-4</c:v>
                </c:pt>
                <c:pt idx="3327">
                  <c:v>1.2E-4</c:v>
                </c:pt>
                <c:pt idx="3328">
                  <c:v>1.2E-4</c:v>
                </c:pt>
                <c:pt idx="3329">
                  <c:v>1.2E-4</c:v>
                </c:pt>
                <c:pt idx="3330">
                  <c:v>1.2E-4</c:v>
                </c:pt>
                <c:pt idx="3331">
                  <c:v>1.2E-4</c:v>
                </c:pt>
                <c:pt idx="3332">
                  <c:v>1.2E-4</c:v>
                </c:pt>
                <c:pt idx="3333">
                  <c:v>1.2E-4</c:v>
                </c:pt>
                <c:pt idx="3334">
                  <c:v>1.2E-4</c:v>
                </c:pt>
                <c:pt idx="3335">
                  <c:v>1.2E-4</c:v>
                </c:pt>
                <c:pt idx="3336">
                  <c:v>1.2E-4</c:v>
                </c:pt>
                <c:pt idx="3337">
                  <c:v>1.2E-4</c:v>
                </c:pt>
                <c:pt idx="3338">
                  <c:v>1.2E-4</c:v>
                </c:pt>
                <c:pt idx="3339">
                  <c:v>1.2E-4</c:v>
                </c:pt>
                <c:pt idx="3340">
                  <c:v>1.2E-4</c:v>
                </c:pt>
                <c:pt idx="3341">
                  <c:v>1.2E-4</c:v>
                </c:pt>
                <c:pt idx="3342">
                  <c:v>1.2E-4</c:v>
                </c:pt>
                <c:pt idx="3343">
                  <c:v>1.2E-4</c:v>
                </c:pt>
                <c:pt idx="3344">
                  <c:v>1.2E-4</c:v>
                </c:pt>
                <c:pt idx="3345">
                  <c:v>1.2E-4</c:v>
                </c:pt>
                <c:pt idx="3346">
                  <c:v>1.2E-4</c:v>
                </c:pt>
                <c:pt idx="3347">
                  <c:v>1.2E-4</c:v>
                </c:pt>
                <c:pt idx="3348">
                  <c:v>1.2E-4</c:v>
                </c:pt>
                <c:pt idx="3349">
                  <c:v>1.2E-4</c:v>
                </c:pt>
                <c:pt idx="3350">
                  <c:v>1.2E-4</c:v>
                </c:pt>
                <c:pt idx="3351">
                  <c:v>1.2E-4</c:v>
                </c:pt>
                <c:pt idx="3352">
                  <c:v>1.2E-4</c:v>
                </c:pt>
                <c:pt idx="3353">
                  <c:v>1.2E-4</c:v>
                </c:pt>
                <c:pt idx="3354">
                  <c:v>1.2E-4</c:v>
                </c:pt>
                <c:pt idx="3355">
                  <c:v>1.2E-4</c:v>
                </c:pt>
                <c:pt idx="3356">
                  <c:v>1.2E-4</c:v>
                </c:pt>
                <c:pt idx="3357">
                  <c:v>1.2E-4</c:v>
                </c:pt>
                <c:pt idx="3358">
                  <c:v>1.2E-4</c:v>
                </c:pt>
                <c:pt idx="3359">
                  <c:v>1.2E-4</c:v>
                </c:pt>
                <c:pt idx="3360">
                  <c:v>1.2E-4</c:v>
                </c:pt>
                <c:pt idx="3361">
                  <c:v>1.2E-4</c:v>
                </c:pt>
                <c:pt idx="3362">
                  <c:v>1.2E-4</c:v>
                </c:pt>
                <c:pt idx="3363">
                  <c:v>1.2E-4</c:v>
                </c:pt>
                <c:pt idx="3364">
                  <c:v>1.2E-4</c:v>
                </c:pt>
                <c:pt idx="3365">
                  <c:v>1.2E-4</c:v>
                </c:pt>
                <c:pt idx="3366">
                  <c:v>1.2E-4</c:v>
                </c:pt>
                <c:pt idx="3367">
                  <c:v>1.2E-4</c:v>
                </c:pt>
                <c:pt idx="3368">
                  <c:v>1.2E-4</c:v>
                </c:pt>
                <c:pt idx="3369">
                  <c:v>1.2E-4</c:v>
                </c:pt>
                <c:pt idx="3370">
                  <c:v>1.2E-4</c:v>
                </c:pt>
                <c:pt idx="3371">
                  <c:v>1.2E-4</c:v>
                </c:pt>
                <c:pt idx="3372">
                  <c:v>1.2E-4</c:v>
                </c:pt>
                <c:pt idx="3373">
                  <c:v>1.2E-4</c:v>
                </c:pt>
                <c:pt idx="3374">
                  <c:v>1.2E-4</c:v>
                </c:pt>
                <c:pt idx="3375">
                  <c:v>1.2E-4</c:v>
                </c:pt>
                <c:pt idx="3376">
                  <c:v>1.2E-4</c:v>
                </c:pt>
                <c:pt idx="3377">
                  <c:v>1.2E-4</c:v>
                </c:pt>
                <c:pt idx="3378">
                  <c:v>1.2E-4</c:v>
                </c:pt>
                <c:pt idx="3379">
                  <c:v>1.2E-4</c:v>
                </c:pt>
                <c:pt idx="3380">
                  <c:v>1.2E-4</c:v>
                </c:pt>
                <c:pt idx="3381">
                  <c:v>1.2E-4</c:v>
                </c:pt>
                <c:pt idx="3382">
                  <c:v>1.2E-4</c:v>
                </c:pt>
                <c:pt idx="3383">
                  <c:v>1.2E-4</c:v>
                </c:pt>
                <c:pt idx="3384">
                  <c:v>1.2E-4</c:v>
                </c:pt>
                <c:pt idx="3385">
                  <c:v>1.2E-4</c:v>
                </c:pt>
                <c:pt idx="3386">
                  <c:v>1.2E-4</c:v>
                </c:pt>
                <c:pt idx="3387">
                  <c:v>1.2E-4</c:v>
                </c:pt>
                <c:pt idx="3388">
                  <c:v>1.2E-4</c:v>
                </c:pt>
                <c:pt idx="3389">
                  <c:v>1.2E-4</c:v>
                </c:pt>
                <c:pt idx="3390">
                  <c:v>1.2E-4</c:v>
                </c:pt>
                <c:pt idx="3391">
                  <c:v>1.2E-4</c:v>
                </c:pt>
                <c:pt idx="3392">
                  <c:v>1.2E-4</c:v>
                </c:pt>
                <c:pt idx="3393">
                  <c:v>1.2E-4</c:v>
                </c:pt>
                <c:pt idx="3394">
                  <c:v>1.2E-4</c:v>
                </c:pt>
                <c:pt idx="3395">
                  <c:v>1.2E-4</c:v>
                </c:pt>
                <c:pt idx="3396">
                  <c:v>1.2E-4</c:v>
                </c:pt>
                <c:pt idx="3397">
                  <c:v>1.2E-4</c:v>
                </c:pt>
                <c:pt idx="3398">
                  <c:v>1.2E-4</c:v>
                </c:pt>
                <c:pt idx="3399">
                  <c:v>1.2E-4</c:v>
                </c:pt>
                <c:pt idx="3400">
                  <c:v>2.3000000000000001E-4</c:v>
                </c:pt>
                <c:pt idx="3401">
                  <c:v>2.3000000000000001E-4</c:v>
                </c:pt>
                <c:pt idx="3402">
                  <c:v>2.3000000000000001E-4</c:v>
                </c:pt>
                <c:pt idx="3403">
                  <c:v>2.3000000000000001E-4</c:v>
                </c:pt>
                <c:pt idx="3404">
                  <c:v>2.3000000000000001E-4</c:v>
                </c:pt>
                <c:pt idx="3405">
                  <c:v>2.3000000000000001E-4</c:v>
                </c:pt>
                <c:pt idx="3406">
                  <c:v>2.3000000000000001E-4</c:v>
                </c:pt>
                <c:pt idx="3407">
                  <c:v>2.3000000000000001E-4</c:v>
                </c:pt>
                <c:pt idx="3408">
                  <c:v>2.3000000000000001E-4</c:v>
                </c:pt>
                <c:pt idx="3409">
                  <c:v>2.3000000000000001E-4</c:v>
                </c:pt>
                <c:pt idx="3410">
                  <c:v>2.3000000000000001E-4</c:v>
                </c:pt>
                <c:pt idx="3411">
                  <c:v>2.3000000000000001E-4</c:v>
                </c:pt>
                <c:pt idx="3412">
                  <c:v>2.3000000000000001E-4</c:v>
                </c:pt>
                <c:pt idx="3413">
                  <c:v>2.3000000000000001E-4</c:v>
                </c:pt>
                <c:pt idx="3414">
                  <c:v>2.3000000000000001E-4</c:v>
                </c:pt>
                <c:pt idx="3415">
                  <c:v>2.3000000000000001E-4</c:v>
                </c:pt>
                <c:pt idx="3416">
                  <c:v>2.3000000000000001E-4</c:v>
                </c:pt>
                <c:pt idx="3417">
                  <c:v>2.3000000000000001E-4</c:v>
                </c:pt>
                <c:pt idx="3418">
                  <c:v>2.3000000000000001E-4</c:v>
                </c:pt>
                <c:pt idx="3419">
                  <c:v>2.3000000000000001E-4</c:v>
                </c:pt>
                <c:pt idx="3420">
                  <c:v>2.3000000000000001E-4</c:v>
                </c:pt>
                <c:pt idx="3421">
                  <c:v>2.3000000000000001E-4</c:v>
                </c:pt>
                <c:pt idx="3422">
                  <c:v>2.3000000000000001E-4</c:v>
                </c:pt>
                <c:pt idx="3423">
                  <c:v>2.3000000000000001E-4</c:v>
                </c:pt>
                <c:pt idx="3424">
                  <c:v>2.3000000000000001E-4</c:v>
                </c:pt>
                <c:pt idx="3425">
                  <c:v>2.3000000000000001E-4</c:v>
                </c:pt>
                <c:pt idx="3426">
                  <c:v>2.3000000000000001E-4</c:v>
                </c:pt>
                <c:pt idx="3427">
                  <c:v>2.3000000000000001E-4</c:v>
                </c:pt>
                <c:pt idx="3428">
                  <c:v>2.3000000000000001E-4</c:v>
                </c:pt>
                <c:pt idx="3429">
                  <c:v>2.3000000000000001E-4</c:v>
                </c:pt>
                <c:pt idx="3430">
                  <c:v>2.3000000000000001E-4</c:v>
                </c:pt>
                <c:pt idx="3431">
                  <c:v>2.3000000000000001E-4</c:v>
                </c:pt>
                <c:pt idx="3432">
                  <c:v>2.3000000000000001E-4</c:v>
                </c:pt>
                <c:pt idx="3433">
                  <c:v>2.3000000000000001E-4</c:v>
                </c:pt>
                <c:pt idx="3434">
                  <c:v>2.3000000000000001E-4</c:v>
                </c:pt>
                <c:pt idx="3435">
                  <c:v>2.3000000000000001E-4</c:v>
                </c:pt>
                <c:pt idx="3436">
                  <c:v>2.3000000000000001E-4</c:v>
                </c:pt>
                <c:pt idx="3437">
                  <c:v>2.3000000000000001E-4</c:v>
                </c:pt>
                <c:pt idx="3438">
                  <c:v>2.3000000000000001E-4</c:v>
                </c:pt>
                <c:pt idx="3439">
                  <c:v>2.3000000000000001E-4</c:v>
                </c:pt>
                <c:pt idx="3440">
                  <c:v>2.3000000000000001E-4</c:v>
                </c:pt>
                <c:pt idx="3441">
                  <c:v>2.3000000000000001E-4</c:v>
                </c:pt>
                <c:pt idx="3442">
                  <c:v>2.3000000000000001E-4</c:v>
                </c:pt>
                <c:pt idx="3443">
                  <c:v>2.3000000000000001E-4</c:v>
                </c:pt>
                <c:pt idx="3444">
                  <c:v>2.3000000000000001E-4</c:v>
                </c:pt>
                <c:pt idx="3445">
                  <c:v>2.3000000000000001E-4</c:v>
                </c:pt>
                <c:pt idx="3446">
                  <c:v>2.3000000000000001E-4</c:v>
                </c:pt>
                <c:pt idx="3447">
                  <c:v>2.3000000000000001E-4</c:v>
                </c:pt>
                <c:pt idx="3448">
                  <c:v>2.3000000000000001E-4</c:v>
                </c:pt>
                <c:pt idx="3449">
                  <c:v>2.3000000000000001E-4</c:v>
                </c:pt>
                <c:pt idx="3450">
                  <c:v>2.3000000000000001E-4</c:v>
                </c:pt>
                <c:pt idx="3451">
                  <c:v>2.3000000000000001E-4</c:v>
                </c:pt>
                <c:pt idx="3452">
                  <c:v>2.3000000000000001E-4</c:v>
                </c:pt>
                <c:pt idx="3453">
                  <c:v>2.3000000000000001E-4</c:v>
                </c:pt>
                <c:pt idx="3454">
                  <c:v>2.3000000000000001E-4</c:v>
                </c:pt>
                <c:pt idx="3455">
                  <c:v>2.3000000000000001E-4</c:v>
                </c:pt>
                <c:pt idx="3456">
                  <c:v>2.3000000000000001E-4</c:v>
                </c:pt>
                <c:pt idx="3457">
                  <c:v>2.3000000000000001E-4</c:v>
                </c:pt>
                <c:pt idx="3458">
                  <c:v>2.3000000000000001E-4</c:v>
                </c:pt>
                <c:pt idx="3459">
                  <c:v>2.3000000000000001E-4</c:v>
                </c:pt>
                <c:pt idx="3460">
                  <c:v>2.3000000000000001E-4</c:v>
                </c:pt>
                <c:pt idx="3461">
                  <c:v>2.3000000000000001E-4</c:v>
                </c:pt>
                <c:pt idx="3462">
                  <c:v>2.3000000000000001E-4</c:v>
                </c:pt>
                <c:pt idx="3463">
                  <c:v>2.3000000000000001E-4</c:v>
                </c:pt>
                <c:pt idx="3464">
                  <c:v>2.3000000000000001E-4</c:v>
                </c:pt>
                <c:pt idx="3465">
                  <c:v>2.3000000000000001E-4</c:v>
                </c:pt>
                <c:pt idx="3466">
                  <c:v>2.3000000000000001E-4</c:v>
                </c:pt>
                <c:pt idx="3467">
                  <c:v>2.3000000000000001E-4</c:v>
                </c:pt>
                <c:pt idx="3468">
                  <c:v>2.3000000000000001E-4</c:v>
                </c:pt>
                <c:pt idx="3469">
                  <c:v>2.3000000000000001E-4</c:v>
                </c:pt>
                <c:pt idx="3470">
                  <c:v>2.3000000000000001E-4</c:v>
                </c:pt>
                <c:pt idx="3471">
                  <c:v>2.3000000000000001E-4</c:v>
                </c:pt>
                <c:pt idx="3472">
                  <c:v>2.3000000000000001E-4</c:v>
                </c:pt>
                <c:pt idx="3473">
                  <c:v>2.3000000000000001E-4</c:v>
                </c:pt>
                <c:pt idx="3474">
                  <c:v>2.3000000000000001E-4</c:v>
                </c:pt>
                <c:pt idx="3475">
                  <c:v>2.3000000000000001E-4</c:v>
                </c:pt>
                <c:pt idx="3476">
                  <c:v>2.3000000000000001E-4</c:v>
                </c:pt>
                <c:pt idx="3477">
                  <c:v>2.3000000000000001E-4</c:v>
                </c:pt>
                <c:pt idx="3478">
                  <c:v>2.3000000000000001E-4</c:v>
                </c:pt>
                <c:pt idx="3479">
                  <c:v>2.3000000000000001E-4</c:v>
                </c:pt>
                <c:pt idx="3480">
                  <c:v>2.3000000000000001E-4</c:v>
                </c:pt>
                <c:pt idx="3481">
                  <c:v>2.3000000000000001E-4</c:v>
                </c:pt>
                <c:pt idx="3482">
                  <c:v>2.3000000000000001E-4</c:v>
                </c:pt>
                <c:pt idx="3483">
                  <c:v>2.3000000000000001E-4</c:v>
                </c:pt>
                <c:pt idx="3484">
                  <c:v>2.3000000000000001E-4</c:v>
                </c:pt>
                <c:pt idx="3485">
                  <c:v>2.3000000000000001E-4</c:v>
                </c:pt>
                <c:pt idx="3486">
                  <c:v>2.3000000000000001E-4</c:v>
                </c:pt>
                <c:pt idx="3487">
                  <c:v>2.3000000000000001E-4</c:v>
                </c:pt>
                <c:pt idx="3488">
                  <c:v>2.3000000000000001E-4</c:v>
                </c:pt>
                <c:pt idx="3489">
                  <c:v>2.3000000000000001E-4</c:v>
                </c:pt>
                <c:pt idx="3490">
                  <c:v>2.3000000000000001E-4</c:v>
                </c:pt>
                <c:pt idx="3491">
                  <c:v>2.3000000000000001E-4</c:v>
                </c:pt>
                <c:pt idx="3492">
                  <c:v>2.3000000000000001E-4</c:v>
                </c:pt>
                <c:pt idx="3493">
                  <c:v>2.3000000000000001E-4</c:v>
                </c:pt>
                <c:pt idx="3494">
                  <c:v>2.3000000000000001E-4</c:v>
                </c:pt>
                <c:pt idx="3495">
                  <c:v>2.3000000000000001E-4</c:v>
                </c:pt>
                <c:pt idx="3496">
                  <c:v>2.3000000000000001E-4</c:v>
                </c:pt>
                <c:pt idx="3497">
                  <c:v>2.3000000000000001E-4</c:v>
                </c:pt>
                <c:pt idx="3498">
                  <c:v>2.3000000000000001E-4</c:v>
                </c:pt>
                <c:pt idx="3499">
                  <c:v>2.3000000000000001E-4</c:v>
                </c:pt>
                <c:pt idx="3500">
                  <c:v>1.2E-4</c:v>
                </c:pt>
                <c:pt idx="3501">
                  <c:v>1.2E-4</c:v>
                </c:pt>
                <c:pt idx="3502">
                  <c:v>1.2E-4</c:v>
                </c:pt>
                <c:pt idx="3503">
                  <c:v>1.2E-4</c:v>
                </c:pt>
                <c:pt idx="3504">
                  <c:v>1.2E-4</c:v>
                </c:pt>
                <c:pt idx="3505">
                  <c:v>1.2E-4</c:v>
                </c:pt>
                <c:pt idx="3506">
                  <c:v>1.2E-4</c:v>
                </c:pt>
                <c:pt idx="3507">
                  <c:v>1.2E-4</c:v>
                </c:pt>
                <c:pt idx="3508">
                  <c:v>1.2E-4</c:v>
                </c:pt>
                <c:pt idx="3509">
                  <c:v>1.2E-4</c:v>
                </c:pt>
                <c:pt idx="3510">
                  <c:v>1.2E-4</c:v>
                </c:pt>
                <c:pt idx="3511">
                  <c:v>1.2E-4</c:v>
                </c:pt>
                <c:pt idx="3512">
                  <c:v>1.2E-4</c:v>
                </c:pt>
                <c:pt idx="3513">
                  <c:v>1.2E-4</c:v>
                </c:pt>
                <c:pt idx="3514">
                  <c:v>1.2E-4</c:v>
                </c:pt>
                <c:pt idx="3515">
                  <c:v>1.2E-4</c:v>
                </c:pt>
                <c:pt idx="3516">
                  <c:v>1.2E-4</c:v>
                </c:pt>
                <c:pt idx="3517">
                  <c:v>1.2E-4</c:v>
                </c:pt>
                <c:pt idx="3518">
                  <c:v>1.2E-4</c:v>
                </c:pt>
                <c:pt idx="3519">
                  <c:v>1.2E-4</c:v>
                </c:pt>
                <c:pt idx="3520">
                  <c:v>1.2E-4</c:v>
                </c:pt>
                <c:pt idx="3521">
                  <c:v>1.2E-4</c:v>
                </c:pt>
                <c:pt idx="3522">
                  <c:v>1.2E-4</c:v>
                </c:pt>
                <c:pt idx="3523">
                  <c:v>1.2E-4</c:v>
                </c:pt>
                <c:pt idx="3524">
                  <c:v>1.2E-4</c:v>
                </c:pt>
                <c:pt idx="3525">
                  <c:v>1.2E-4</c:v>
                </c:pt>
                <c:pt idx="3526">
                  <c:v>1.2E-4</c:v>
                </c:pt>
                <c:pt idx="3527">
                  <c:v>1.2E-4</c:v>
                </c:pt>
                <c:pt idx="3528">
                  <c:v>1.2E-4</c:v>
                </c:pt>
                <c:pt idx="3529">
                  <c:v>1.2E-4</c:v>
                </c:pt>
                <c:pt idx="3530">
                  <c:v>1.2E-4</c:v>
                </c:pt>
                <c:pt idx="3531">
                  <c:v>1.2E-4</c:v>
                </c:pt>
                <c:pt idx="3532">
                  <c:v>1.2E-4</c:v>
                </c:pt>
                <c:pt idx="3533">
                  <c:v>1.2E-4</c:v>
                </c:pt>
                <c:pt idx="3534">
                  <c:v>1.2E-4</c:v>
                </c:pt>
                <c:pt idx="3535">
                  <c:v>1.2E-4</c:v>
                </c:pt>
                <c:pt idx="3536">
                  <c:v>1.2E-4</c:v>
                </c:pt>
                <c:pt idx="3537">
                  <c:v>1.2E-4</c:v>
                </c:pt>
                <c:pt idx="3538">
                  <c:v>1.2E-4</c:v>
                </c:pt>
                <c:pt idx="3539">
                  <c:v>1.2E-4</c:v>
                </c:pt>
                <c:pt idx="3540">
                  <c:v>1.2E-4</c:v>
                </c:pt>
                <c:pt idx="3541">
                  <c:v>1.2E-4</c:v>
                </c:pt>
                <c:pt idx="3542">
                  <c:v>1.2E-4</c:v>
                </c:pt>
                <c:pt idx="3543">
                  <c:v>1.2E-4</c:v>
                </c:pt>
                <c:pt idx="3544">
                  <c:v>1.2E-4</c:v>
                </c:pt>
                <c:pt idx="3545">
                  <c:v>1.2E-4</c:v>
                </c:pt>
                <c:pt idx="3546">
                  <c:v>1.2E-4</c:v>
                </c:pt>
                <c:pt idx="3547">
                  <c:v>1.2E-4</c:v>
                </c:pt>
                <c:pt idx="3548">
                  <c:v>1.2E-4</c:v>
                </c:pt>
                <c:pt idx="3549">
                  <c:v>1.2E-4</c:v>
                </c:pt>
                <c:pt idx="3550">
                  <c:v>1.2E-4</c:v>
                </c:pt>
                <c:pt idx="3551">
                  <c:v>1.2E-4</c:v>
                </c:pt>
                <c:pt idx="3552">
                  <c:v>1.2E-4</c:v>
                </c:pt>
                <c:pt idx="3553">
                  <c:v>1.2E-4</c:v>
                </c:pt>
                <c:pt idx="3554">
                  <c:v>1.2E-4</c:v>
                </c:pt>
                <c:pt idx="3555">
                  <c:v>1.2E-4</c:v>
                </c:pt>
                <c:pt idx="3556">
                  <c:v>1.2E-4</c:v>
                </c:pt>
                <c:pt idx="3557">
                  <c:v>1.2E-4</c:v>
                </c:pt>
                <c:pt idx="3558">
                  <c:v>1.2E-4</c:v>
                </c:pt>
                <c:pt idx="3559">
                  <c:v>1.2E-4</c:v>
                </c:pt>
                <c:pt idx="3560">
                  <c:v>1.2E-4</c:v>
                </c:pt>
                <c:pt idx="3561">
                  <c:v>1.2E-4</c:v>
                </c:pt>
                <c:pt idx="3562">
                  <c:v>1.2E-4</c:v>
                </c:pt>
                <c:pt idx="3563">
                  <c:v>1.2E-4</c:v>
                </c:pt>
                <c:pt idx="3564">
                  <c:v>1.2E-4</c:v>
                </c:pt>
                <c:pt idx="3565">
                  <c:v>1.2E-4</c:v>
                </c:pt>
                <c:pt idx="3566">
                  <c:v>1.2E-4</c:v>
                </c:pt>
                <c:pt idx="3567">
                  <c:v>1.2E-4</c:v>
                </c:pt>
                <c:pt idx="3568">
                  <c:v>1.2E-4</c:v>
                </c:pt>
                <c:pt idx="3569">
                  <c:v>1.2E-4</c:v>
                </c:pt>
                <c:pt idx="3570">
                  <c:v>1.2E-4</c:v>
                </c:pt>
                <c:pt idx="3571">
                  <c:v>1.2E-4</c:v>
                </c:pt>
                <c:pt idx="3572">
                  <c:v>1.2E-4</c:v>
                </c:pt>
                <c:pt idx="3573">
                  <c:v>1.2E-4</c:v>
                </c:pt>
                <c:pt idx="3574">
                  <c:v>1.2E-4</c:v>
                </c:pt>
                <c:pt idx="3575">
                  <c:v>1.2E-4</c:v>
                </c:pt>
                <c:pt idx="3576">
                  <c:v>1.2E-4</c:v>
                </c:pt>
                <c:pt idx="3577">
                  <c:v>1.2E-4</c:v>
                </c:pt>
                <c:pt idx="3578">
                  <c:v>1.2E-4</c:v>
                </c:pt>
                <c:pt idx="3579">
                  <c:v>1.2E-4</c:v>
                </c:pt>
                <c:pt idx="3580">
                  <c:v>1.2E-4</c:v>
                </c:pt>
                <c:pt idx="3581">
                  <c:v>1.2E-4</c:v>
                </c:pt>
                <c:pt idx="3582">
                  <c:v>1.2E-4</c:v>
                </c:pt>
                <c:pt idx="3583">
                  <c:v>1.2E-4</c:v>
                </c:pt>
                <c:pt idx="3584">
                  <c:v>1.2E-4</c:v>
                </c:pt>
                <c:pt idx="3585">
                  <c:v>1.2E-4</c:v>
                </c:pt>
                <c:pt idx="3586">
                  <c:v>1.2E-4</c:v>
                </c:pt>
                <c:pt idx="3587">
                  <c:v>1.2E-4</c:v>
                </c:pt>
                <c:pt idx="3588">
                  <c:v>1.2E-4</c:v>
                </c:pt>
                <c:pt idx="3589">
                  <c:v>1.2E-4</c:v>
                </c:pt>
                <c:pt idx="3590">
                  <c:v>1.2E-4</c:v>
                </c:pt>
                <c:pt idx="3591">
                  <c:v>1.2E-4</c:v>
                </c:pt>
                <c:pt idx="3592">
                  <c:v>1.2E-4</c:v>
                </c:pt>
                <c:pt idx="3593">
                  <c:v>1.2E-4</c:v>
                </c:pt>
                <c:pt idx="3594">
                  <c:v>1.2E-4</c:v>
                </c:pt>
                <c:pt idx="3595">
                  <c:v>1.2E-4</c:v>
                </c:pt>
                <c:pt idx="3596">
                  <c:v>1.2E-4</c:v>
                </c:pt>
                <c:pt idx="3597">
                  <c:v>1.2E-4</c:v>
                </c:pt>
                <c:pt idx="3598">
                  <c:v>1.2E-4</c:v>
                </c:pt>
                <c:pt idx="3599">
                  <c:v>1.2E-4</c:v>
                </c:pt>
                <c:pt idx="3600">
                  <c:v>1.2E-4</c:v>
                </c:pt>
                <c:pt idx="3601">
                  <c:v>1.2E-4</c:v>
                </c:pt>
                <c:pt idx="3602">
                  <c:v>1.2E-4</c:v>
                </c:pt>
                <c:pt idx="3603">
                  <c:v>1.2E-4</c:v>
                </c:pt>
                <c:pt idx="3604">
                  <c:v>1.2E-4</c:v>
                </c:pt>
                <c:pt idx="3605">
                  <c:v>1.2E-4</c:v>
                </c:pt>
                <c:pt idx="3606">
                  <c:v>1.2E-4</c:v>
                </c:pt>
                <c:pt idx="3607">
                  <c:v>1.2E-4</c:v>
                </c:pt>
                <c:pt idx="3608">
                  <c:v>1.2E-4</c:v>
                </c:pt>
                <c:pt idx="3609">
                  <c:v>1.2E-4</c:v>
                </c:pt>
                <c:pt idx="3610">
                  <c:v>1.2E-4</c:v>
                </c:pt>
                <c:pt idx="3611">
                  <c:v>1.2E-4</c:v>
                </c:pt>
                <c:pt idx="3612">
                  <c:v>1.2E-4</c:v>
                </c:pt>
                <c:pt idx="3613">
                  <c:v>1.2E-4</c:v>
                </c:pt>
                <c:pt idx="3614">
                  <c:v>1.2E-4</c:v>
                </c:pt>
                <c:pt idx="3615">
                  <c:v>1.2E-4</c:v>
                </c:pt>
                <c:pt idx="3616">
                  <c:v>1.2E-4</c:v>
                </c:pt>
                <c:pt idx="3617">
                  <c:v>1.2E-4</c:v>
                </c:pt>
                <c:pt idx="3618">
                  <c:v>1.2E-4</c:v>
                </c:pt>
                <c:pt idx="3619">
                  <c:v>1.2E-4</c:v>
                </c:pt>
                <c:pt idx="3620">
                  <c:v>1.2E-4</c:v>
                </c:pt>
                <c:pt idx="3621">
                  <c:v>1.2E-4</c:v>
                </c:pt>
                <c:pt idx="3622">
                  <c:v>1.2E-4</c:v>
                </c:pt>
                <c:pt idx="3623">
                  <c:v>1.2E-4</c:v>
                </c:pt>
                <c:pt idx="3624">
                  <c:v>1.2E-4</c:v>
                </c:pt>
                <c:pt idx="3625">
                  <c:v>1.2E-4</c:v>
                </c:pt>
                <c:pt idx="3626">
                  <c:v>1.2E-4</c:v>
                </c:pt>
                <c:pt idx="3627">
                  <c:v>1.2E-4</c:v>
                </c:pt>
                <c:pt idx="3628">
                  <c:v>1.2E-4</c:v>
                </c:pt>
                <c:pt idx="3629">
                  <c:v>1.2E-4</c:v>
                </c:pt>
                <c:pt idx="3630">
                  <c:v>1.2E-4</c:v>
                </c:pt>
                <c:pt idx="3631">
                  <c:v>1.2E-4</c:v>
                </c:pt>
                <c:pt idx="3632">
                  <c:v>1.2E-4</c:v>
                </c:pt>
                <c:pt idx="3633">
                  <c:v>1.2E-4</c:v>
                </c:pt>
                <c:pt idx="3634">
                  <c:v>1.2E-4</c:v>
                </c:pt>
                <c:pt idx="3635">
                  <c:v>1.2E-4</c:v>
                </c:pt>
                <c:pt idx="3636">
                  <c:v>1.2E-4</c:v>
                </c:pt>
                <c:pt idx="3637">
                  <c:v>1.2E-4</c:v>
                </c:pt>
                <c:pt idx="3638">
                  <c:v>1.2E-4</c:v>
                </c:pt>
                <c:pt idx="3639">
                  <c:v>1.2E-4</c:v>
                </c:pt>
                <c:pt idx="3640">
                  <c:v>1.2E-4</c:v>
                </c:pt>
                <c:pt idx="3641">
                  <c:v>1.2E-4</c:v>
                </c:pt>
                <c:pt idx="3642">
                  <c:v>1.2E-4</c:v>
                </c:pt>
                <c:pt idx="3643">
                  <c:v>1.2E-4</c:v>
                </c:pt>
                <c:pt idx="3644">
                  <c:v>1.2E-4</c:v>
                </c:pt>
                <c:pt idx="3645">
                  <c:v>1.2E-4</c:v>
                </c:pt>
                <c:pt idx="3646">
                  <c:v>1.2E-4</c:v>
                </c:pt>
                <c:pt idx="3647">
                  <c:v>1.2E-4</c:v>
                </c:pt>
                <c:pt idx="3648">
                  <c:v>1.2E-4</c:v>
                </c:pt>
                <c:pt idx="3649">
                  <c:v>1.2E-4</c:v>
                </c:pt>
                <c:pt idx="3650">
                  <c:v>1.2E-4</c:v>
                </c:pt>
                <c:pt idx="3651">
                  <c:v>1.2E-4</c:v>
                </c:pt>
                <c:pt idx="3652">
                  <c:v>1.2E-4</c:v>
                </c:pt>
                <c:pt idx="3653">
                  <c:v>1.2E-4</c:v>
                </c:pt>
                <c:pt idx="3654">
                  <c:v>1.2E-4</c:v>
                </c:pt>
                <c:pt idx="3655">
                  <c:v>1.2E-4</c:v>
                </c:pt>
                <c:pt idx="3656">
                  <c:v>1.2E-4</c:v>
                </c:pt>
                <c:pt idx="3657">
                  <c:v>1.2E-4</c:v>
                </c:pt>
                <c:pt idx="3658">
                  <c:v>1.2E-4</c:v>
                </c:pt>
                <c:pt idx="3659">
                  <c:v>1.2E-4</c:v>
                </c:pt>
                <c:pt idx="3660">
                  <c:v>1.2E-4</c:v>
                </c:pt>
                <c:pt idx="3661">
                  <c:v>1.2E-4</c:v>
                </c:pt>
                <c:pt idx="3662">
                  <c:v>1.2E-4</c:v>
                </c:pt>
                <c:pt idx="3663">
                  <c:v>1.2E-4</c:v>
                </c:pt>
                <c:pt idx="3664">
                  <c:v>1.2E-4</c:v>
                </c:pt>
                <c:pt idx="3665">
                  <c:v>1.2E-4</c:v>
                </c:pt>
                <c:pt idx="3666">
                  <c:v>1.2E-4</c:v>
                </c:pt>
                <c:pt idx="3667">
                  <c:v>1.2E-4</c:v>
                </c:pt>
                <c:pt idx="3668">
                  <c:v>1.2E-4</c:v>
                </c:pt>
                <c:pt idx="3669">
                  <c:v>1.2E-4</c:v>
                </c:pt>
                <c:pt idx="3670">
                  <c:v>1.2E-4</c:v>
                </c:pt>
                <c:pt idx="3671">
                  <c:v>1.2E-4</c:v>
                </c:pt>
                <c:pt idx="3672">
                  <c:v>1.2E-4</c:v>
                </c:pt>
                <c:pt idx="3673">
                  <c:v>1.2E-4</c:v>
                </c:pt>
                <c:pt idx="3674">
                  <c:v>1.2E-4</c:v>
                </c:pt>
                <c:pt idx="3675">
                  <c:v>1.2E-4</c:v>
                </c:pt>
                <c:pt idx="3676">
                  <c:v>1.2E-4</c:v>
                </c:pt>
                <c:pt idx="3677">
                  <c:v>1.2E-4</c:v>
                </c:pt>
                <c:pt idx="3678">
                  <c:v>1.2E-4</c:v>
                </c:pt>
                <c:pt idx="3679">
                  <c:v>1.2E-4</c:v>
                </c:pt>
                <c:pt idx="3680">
                  <c:v>1.2E-4</c:v>
                </c:pt>
                <c:pt idx="3681">
                  <c:v>1.2E-4</c:v>
                </c:pt>
                <c:pt idx="3682">
                  <c:v>1.2E-4</c:v>
                </c:pt>
                <c:pt idx="3683">
                  <c:v>1.2E-4</c:v>
                </c:pt>
                <c:pt idx="3684">
                  <c:v>1.2E-4</c:v>
                </c:pt>
                <c:pt idx="3685">
                  <c:v>1.2E-4</c:v>
                </c:pt>
                <c:pt idx="3686">
                  <c:v>1.2E-4</c:v>
                </c:pt>
                <c:pt idx="3687">
                  <c:v>1.2E-4</c:v>
                </c:pt>
                <c:pt idx="3688">
                  <c:v>1.2E-4</c:v>
                </c:pt>
                <c:pt idx="3689">
                  <c:v>1.2E-4</c:v>
                </c:pt>
                <c:pt idx="3690">
                  <c:v>1.2E-4</c:v>
                </c:pt>
                <c:pt idx="3691">
                  <c:v>1.2E-4</c:v>
                </c:pt>
                <c:pt idx="3692">
                  <c:v>1.2E-4</c:v>
                </c:pt>
                <c:pt idx="3693">
                  <c:v>1.2E-4</c:v>
                </c:pt>
                <c:pt idx="3694">
                  <c:v>1.2E-4</c:v>
                </c:pt>
                <c:pt idx="3695">
                  <c:v>1.2E-4</c:v>
                </c:pt>
                <c:pt idx="3696">
                  <c:v>1.2E-4</c:v>
                </c:pt>
                <c:pt idx="3697">
                  <c:v>1.2E-4</c:v>
                </c:pt>
                <c:pt idx="3698">
                  <c:v>1.2E-4</c:v>
                </c:pt>
                <c:pt idx="3699">
                  <c:v>1.2E-4</c:v>
                </c:pt>
                <c:pt idx="3700">
                  <c:v>1.2E-4</c:v>
                </c:pt>
                <c:pt idx="3701">
                  <c:v>1.2E-4</c:v>
                </c:pt>
                <c:pt idx="3702">
                  <c:v>1.2E-4</c:v>
                </c:pt>
                <c:pt idx="3703">
                  <c:v>1.2E-4</c:v>
                </c:pt>
                <c:pt idx="3704">
                  <c:v>1.2E-4</c:v>
                </c:pt>
                <c:pt idx="3705">
                  <c:v>1.2E-4</c:v>
                </c:pt>
                <c:pt idx="3706">
                  <c:v>1.2E-4</c:v>
                </c:pt>
                <c:pt idx="3707">
                  <c:v>1.2E-4</c:v>
                </c:pt>
                <c:pt idx="3708">
                  <c:v>1.2E-4</c:v>
                </c:pt>
                <c:pt idx="3709">
                  <c:v>1.2E-4</c:v>
                </c:pt>
                <c:pt idx="3710">
                  <c:v>1.2E-4</c:v>
                </c:pt>
                <c:pt idx="3711">
                  <c:v>1.2E-4</c:v>
                </c:pt>
                <c:pt idx="3712">
                  <c:v>1.2E-4</c:v>
                </c:pt>
                <c:pt idx="3713">
                  <c:v>1.2E-4</c:v>
                </c:pt>
                <c:pt idx="3714">
                  <c:v>1.2E-4</c:v>
                </c:pt>
                <c:pt idx="3715">
                  <c:v>1.2E-4</c:v>
                </c:pt>
                <c:pt idx="3716">
                  <c:v>1.2E-4</c:v>
                </c:pt>
                <c:pt idx="3717">
                  <c:v>1.2E-4</c:v>
                </c:pt>
                <c:pt idx="3718">
                  <c:v>1.2E-4</c:v>
                </c:pt>
                <c:pt idx="3719">
                  <c:v>1.2E-4</c:v>
                </c:pt>
                <c:pt idx="3720">
                  <c:v>1.2E-4</c:v>
                </c:pt>
                <c:pt idx="3721">
                  <c:v>1.2E-4</c:v>
                </c:pt>
                <c:pt idx="3722">
                  <c:v>1.2E-4</c:v>
                </c:pt>
                <c:pt idx="3723">
                  <c:v>1.2E-4</c:v>
                </c:pt>
                <c:pt idx="3724">
                  <c:v>1.2E-4</c:v>
                </c:pt>
                <c:pt idx="3725">
                  <c:v>1.2E-4</c:v>
                </c:pt>
                <c:pt idx="3726">
                  <c:v>1.2E-4</c:v>
                </c:pt>
                <c:pt idx="3727">
                  <c:v>1.2E-4</c:v>
                </c:pt>
                <c:pt idx="3728">
                  <c:v>1.2E-4</c:v>
                </c:pt>
                <c:pt idx="3729">
                  <c:v>1.2E-4</c:v>
                </c:pt>
                <c:pt idx="3730">
                  <c:v>1.2E-4</c:v>
                </c:pt>
                <c:pt idx="3731">
                  <c:v>1.2E-4</c:v>
                </c:pt>
                <c:pt idx="3732">
                  <c:v>1.2E-4</c:v>
                </c:pt>
                <c:pt idx="3733">
                  <c:v>1.2E-4</c:v>
                </c:pt>
                <c:pt idx="3734">
                  <c:v>1.2E-4</c:v>
                </c:pt>
                <c:pt idx="3735">
                  <c:v>1.2E-4</c:v>
                </c:pt>
                <c:pt idx="3736">
                  <c:v>1.2E-4</c:v>
                </c:pt>
                <c:pt idx="3737">
                  <c:v>1.2E-4</c:v>
                </c:pt>
                <c:pt idx="3738">
                  <c:v>1.2E-4</c:v>
                </c:pt>
                <c:pt idx="3739">
                  <c:v>1.2E-4</c:v>
                </c:pt>
                <c:pt idx="3740">
                  <c:v>1.2E-4</c:v>
                </c:pt>
                <c:pt idx="3741">
                  <c:v>1.2E-4</c:v>
                </c:pt>
                <c:pt idx="3742">
                  <c:v>1.2E-4</c:v>
                </c:pt>
                <c:pt idx="3743">
                  <c:v>1.2E-4</c:v>
                </c:pt>
                <c:pt idx="3744">
                  <c:v>1.2E-4</c:v>
                </c:pt>
                <c:pt idx="3745">
                  <c:v>1.2E-4</c:v>
                </c:pt>
                <c:pt idx="3746">
                  <c:v>1.2E-4</c:v>
                </c:pt>
                <c:pt idx="3747">
                  <c:v>1.2E-4</c:v>
                </c:pt>
                <c:pt idx="3748">
                  <c:v>1.2E-4</c:v>
                </c:pt>
                <c:pt idx="3749">
                  <c:v>1.2E-4</c:v>
                </c:pt>
                <c:pt idx="3750">
                  <c:v>1.2E-4</c:v>
                </c:pt>
                <c:pt idx="3751">
                  <c:v>1.2E-4</c:v>
                </c:pt>
                <c:pt idx="3752">
                  <c:v>1.2E-4</c:v>
                </c:pt>
                <c:pt idx="3753">
                  <c:v>1.2E-4</c:v>
                </c:pt>
                <c:pt idx="3754">
                  <c:v>1.2E-4</c:v>
                </c:pt>
                <c:pt idx="3755">
                  <c:v>1.2E-4</c:v>
                </c:pt>
                <c:pt idx="3756">
                  <c:v>1.2E-4</c:v>
                </c:pt>
                <c:pt idx="3757">
                  <c:v>1.2E-4</c:v>
                </c:pt>
                <c:pt idx="3758">
                  <c:v>1.2E-4</c:v>
                </c:pt>
                <c:pt idx="3759">
                  <c:v>1.2E-4</c:v>
                </c:pt>
                <c:pt idx="3760">
                  <c:v>1.2E-4</c:v>
                </c:pt>
                <c:pt idx="3761">
                  <c:v>1.2E-4</c:v>
                </c:pt>
                <c:pt idx="3762">
                  <c:v>1.2E-4</c:v>
                </c:pt>
                <c:pt idx="3763">
                  <c:v>1.2E-4</c:v>
                </c:pt>
                <c:pt idx="3764">
                  <c:v>1.2E-4</c:v>
                </c:pt>
                <c:pt idx="3765">
                  <c:v>1.2E-4</c:v>
                </c:pt>
                <c:pt idx="3766">
                  <c:v>1.2E-4</c:v>
                </c:pt>
                <c:pt idx="3767">
                  <c:v>1.2E-4</c:v>
                </c:pt>
                <c:pt idx="3768">
                  <c:v>1.2E-4</c:v>
                </c:pt>
                <c:pt idx="3769">
                  <c:v>1.2E-4</c:v>
                </c:pt>
                <c:pt idx="3770">
                  <c:v>1.2E-4</c:v>
                </c:pt>
                <c:pt idx="3771">
                  <c:v>1.2E-4</c:v>
                </c:pt>
                <c:pt idx="3772">
                  <c:v>1.2E-4</c:v>
                </c:pt>
                <c:pt idx="3773">
                  <c:v>1.2E-4</c:v>
                </c:pt>
                <c:pt idx="3774">
                  <c:v>1.2E-4</c:v>
                </c:pt>
                <c:pt idx="3775">
                  <c:v>1.2E-4</c:v>
                </c:pt>
                <c:pt idx="3776">
                  <c:v>1.2E-4</c:v>
                </c:pt>
                <c:pt idx="3777">
                  <c:v>1.2E-4</c:v>
                </c:pt>
                <c:pt idx="3778">
                  <c:v>1.2E-4</c:v>
                </c:pt>
                <c:pt idx="3779">
                  <c:v>1.2E-4</c:v>
                </c:pt>
                <c:pt idx="3780">
                  <c:v>1.2E-4</c:v>
                </c:pt>
                <c:pt idx="3781">
                  <c:v>1.2E-4</c:v>
                </c:pt>
                <c:pt idx="3782">
                  <c:v>1.2E-4</c:v>
                </c:pt>
                <c:pt idx="3783">
                  <c:v>1.2E-4</c:v>
                </c:pt>
                <c:pt idx="3784">
                  <c:v>1.2E-4</c:v>
                </c:pt>
                <c:pt idx="3785">
                  <c:v>1.2E-4</c:v>
                </c:pt>
                <c:pt idx="3786">
                  <c:v>1.2E-4</c:v>
                </c:pt>
                <c:pt idx="3787">
                  <c:v>1.2E-4</c:v>
                </c:pt>
                <c:pt idx="3788">
                  <c:v>1.2E-4</c:v>
                </c:pt>
                <c:pt idx="3789">
                  <c:v>1.2E-4</c:v>
                </c:pt>
                <c:pt idx="3790">
                  <c:v>1.2E-4</c:v>
                </c:pt>
                <c:pt idx="3791">
                  <c:v>1.2E-4</c:v>
                </c:pt>
                <c:pt idx="3792">
                  <c:v>1.2E-4</c:v>
                </c:pt>
                <c:pt idx="3793">
                  <c:v>1.2E-4</c:v>
                </c:pt>
                <c:pt idx="3794">
                  <c:v>1.2E-4</c:v>
                </c:pt>
                <c:pt idx="3795">
                  <c:v>1.2E-4</c:v>
                </c:pt>
                <c:pt idx="3796">
                  <c:v>1.2E-4</c:v>
                </c:pt>
                <c:pt idx="3797">
                  <c:v>1.2E-4</c:v>
                </c:pt>
                <c:pt idx="3798">
                  <c:v>1.2E-4</c:v>
                </c:pt>
                <c:pt idx="3799">
                  <c:v>1.2E-4</c:v>
                </c:pt>
              </c:numCache>
            </c:numRef>
          </c:yVal>
          <c:smooth val="1"/>
        </c:ser>
        <c:ser>
          <c:idx val="3"/>
          <c:order val="2"/>
          <c:tx>
            <c:v>пассивная защита (на поверхности)</c:v>
          </c:tx>
          <c:marker>
            <c:symbol val="none"/>
          </c:marker>
          <c:xVal>
            <c:numRef>
              <c:f>Sheet1!$A$1:$A$3900</c:f>
              <c:numCache>
                <c:formatCode>General</c:formatCode>
                <c:ptCount val="390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  <c:pt idx="14">
                  <c:v>114</c:v>
                </c:pt>
                <c:pt idx="15">
                  <c:v>115</c:v>
                </c:pt>
                <c:pt idx="16">
                  <c:v>116</c:v>
                </c:pt>
                <c:pt idx="17">
                  <c:v>117</c:v>
                </c:pt>
                <c:pt idx="18">
                  <c:v>118</c:v>
                </c:pt>
                <c:pt idx="19">
                  <c:v>119</c:v>
                </c:pt>
                <c:pt idx="20">
                  <c:v>120</c:v>
                </c:pt>
                <c:pt idx="21">
                  <c:v>121</c:v>
                </c:pt>
                <c:pt idx="22">
                  <c:v>122</c:v>
                </c:pt>
                <c:pt idx="23">
                  <c:v>123</c:v>
                </c:pt>
                <c:pt idx="24">
                  <c:v>124</c:v>
                </c:pt>
                <c:pt idx="25">
                  <c:v>125</c:v>
                </c:pt>
                <c:pt idx="26">
                  <c:v>126</c:v>
                </c:pt>
                <c:pt idx="27">
                  <c:v>127</c:v>
                </c:pt>
                <c:pt idx="28">
                  <c:v>128</c:v>
                </c:pt>
                <c:pt idx="29">
                  <c:v>129</c:v>
                </c:pt>
                <c:pt idx="30">
                  <c:v>130</c:v>
                </c:pt>
                <c:pt idx="31">
                  <c:v>131</c:v>
                </c:pt>
                <c:pt idx="32">
                  <c:v>132</c:v>
                </c:pt>
                <c:pt idx="33">
                  <c:v>133</c:v>
                </c:pt>
                <c:pt idx="34">
                  <c:v>134</c:v>
                </c:pt>
                <c:pt idx="35">
                  <c:v>135</c:v>
                </c:pt>
                <c:pt idx="36">
                  <c:v>136</c:v>
                </c:pt>
                <c:pt idx="37">
                  <c:v>137</c:v>
                </c:pt>
                <c:pt idx="38">
                  <c:v>138</c:v>
                </c:pt>
                <c:pt idx="39">
                  <c:v>139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143</c:v>
                </c:pt>
                <c:pt idx="44">
                  <c:v>144</c:v>
                </c:pt>
                <c:pt idx="45">
                  <c:v>145</c:v>
                </c:pt>
                <c:pt idx="46">
                  <c:v>146</c:v>
                </c:pt>
                <c:pt idx="47">
                  <c:v>147</c:v>
                </c:pt>
                <c:pt idx="48">
                  <c:v>148</c:v>
                </c:pt>
                <c:pt idx="49">
                  <c:v>149</c:v>
                </c:pt>
                <c:pt idx="50">
                  <c:v>150</c:v>
                </c:pt>
                <c:pt idx="51">
                  <c:v>151</c:v>
                </c:pt>
                <c:pt idx="52">
                  <c:v>152</c:v>
                </c:pt>
                <c:pt idx="53">
                  <c:v>153</c:v>
                </c:pt>
                <c:pt idx="54">
                  <c:v>154</c:v>
                </c:pt>
                <c:pt idx="55">
                  <c:v>155</c:v>
                </c:pt>
                <c:pt idx="56">
                  <c:v>156</c:v>
                </c:pt>
                <c:pt idx="57">
                  <c:v>157</c:v>
                </c:pt>
                <c:pt idx="58">
                  <c:v>158</c:v>
                </c:pt>
                <c:pt idx="59">
                  <c:v>159</c:v>
                </c:pt>
                <c:pt idx="60">
                  <c:v>160</c:v>
                </c:pt>
                <c:pt idx="61">
                  <c:v>161</c:v>
                </c:pt>
                <c:pt idx="62">
                  <c:v>162</c:v>
                </c:pt>
                <c:pt idx="63">
                  <c:v>163</c:v>
                </c:pt>
                <c:pt idx="64">
                  <c:v>164</c:v>
                </c:pt>
                <c:pt idx="65">
                  <c:v>165</c:v>
                </c:pt>
                <c:pt idx="66">
                  <c:v>166</c:v>
                </c:pt>
                <c:pt idx="67">
                  <c:v>167</c:v>
                </c:pt>
                <c:pt idx="68">
                  <c:v>168</c:v>
                </c:pt>
                <c:pt idx="69">
                  <c:v>169</c:v>
                </c:pt>
                <c:pt idx="70">
                  <c:v>170</c:v>
                </c:pt>
                <c:pt idx="71">
                  <c:v>171</c:v>
                </c:pt>
                <c:pt idx="72">
                  <c:v>172</c:v>
                </c:pt>
                <c:pt idx="73">
                  <c:v>173</c:v>
                </c:pt>
                <c:pt idx="74">
                  <c:v>174</c:v>
                </c:pt>
                <c:pt idx="75">
                  <c:v>175</c:v>
                </c:pt>
                <c:pt idx="76">
                  <c:v>176</c:v>
                </c:pt>
                <c:pt idx="77">
                  <c:v>177</c:v>
                </c:pt>
                <c:pt idx="78">
                  <c:v>178</c:v>
                </c:pt>
                <c:pt idx="79">
                  <c:v>179</c:v>
                </c:pt>
                <c:pt idx="80">
                  <c:v>180</c:v>
                </c:pt>
                <c:pt idx="81">
                  <c:v>181</c:v>
                </c:pt>
                <c:pt idx="82">
                  <c:v>182</c:v>
                </c:pt>
                <c:pt idx="83">
                  <c:v>183</c:v>
                </c:pt>
                <c:pt idx="84">
                  <c:v>184</c:v>
                </c:pt>
                <c:pt idx="85">
                  <c:v>185</c:v>
                </c:pt>
                <c:pt idx="86">
                  <c:v>186</c:v>
                </c:pt>
                <c:pt idx="87">
                  <c:v>187</c:v>
                </c:pt>
                <c:pt idx="88">
                  <c:v>188</c:v>
                </c:pt>
                <c:pt idx="89">
                  <c:v>189</c:v>
                </c:pt>
                <c:pt idx="90">
                  <c:v>190</c:v>
                </c:pt>
                <c:pt idx="91">
                  <c:v>191</c:v>
                </c:pt>
                <c:pt idx="92">
                  <c:v>192</c:v>
                </c:pt>
                <c:pt idx="93">
                  <c:v>193</c:v>
                </c:pt>
                <c:pt idx="94">
                  <c:v>194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199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204</c:v>
                </c:pt>
                <c:pt idx="105">
                  <c:v>205</c:v>
                </c:pt>
                <c:pt idx="106">
                  <c:v>206</c:v>
                </c:pt>
                <c:pt idx="107">
                  <c:v>207</c:v>
                </c:pt>
                <c:pt idx="108">
                  <c:v>208</c:v>
                </c:pt>
                <c:pt idx="109">
                  <c:v>209</c:v>
                </c:pt>
                <c:pt idx="110">
                  <c:v>210</c:v>
                </c:pt>
                <c:pt idx="111">
                  <c:v>211</c:v>
                </c:pt>
                <c:pt idx="112">
                  <c:v>212</c:v>
                </c:pt>
                <c:pt idx="113">
                  <c:v>213</c:v>
                </c:pt>
                <c:pt idx="114">
                  <c:v>214</c:v>
                </c:pt>
                <c:pt idx="115">
                  <c:v>215</c:v>
                </c:pt>
                <c:pt idx="116">
                  <c:v>216</c:v>
                </c:pt>
                <c:pt idx="117">
                  <c:v>217</c:v>
                </c:pt>
                <c:pt idx="118">
                  <c:v>218</c:v>
                </c:pt>
                <c:pt idx="119">
                  <c:v>219</c:v>
                </c:pt>
                <c:pt idx="120">
                  <c:v>220</c:v>
                </c:pt>
                <c:pt idx="121">
                  <c:v>221</c:v>
                </c:pt>
                <c:pt idx="122">
                  <c:v>222</c:v>
                </c:pt>
                <c:pt idx="123">
                  <c:v>223</c:v>
                </c:pt>
                <c:pt idx="124">
                  <c:v>224</c:v>
                </c:pt>
                <c:pt idx="125">
                  <c:v>225</c:v>
                </c:pt>
                <c:pt idx="126">
                  <c:v>226</c:v>
                </c:pt>
                <c:pt idx="127">
                  <c:v>227</c:v>
                </c:pt>
                <c:pt idx="128">
                  <c:v>228</c:v>
                </c:pt>
                <c:pt idx="129">
                  <c:v>229</c:v>
                </c:pt>
                <c:pt idx="130">
                  <c:v>230</c:v>
                </c:pt>
                <c:pt idx="131">
                  <c:v>231</c:v>
                </c:pt>
                <c:pt idx="132">
                  <c:v>232</c:v>
                </c:pt>
                <c:pt idx="133">
                  <c:v>233</c:v>
                </c:pt>
                <c:pt idx="134">
                  <c:v>234</c:v>
                </c:pt>
                <c:pt idx="135">
                  <c:v>235</c:v>
                </c:pt>
                <c:pt idx="136">
                  <c:v>236</c:v>
                </c:pt>
                <c:pt idx="137">
                  <c:v>237</c:v>
                </c:pt>
                <c:pt idx="138">
                  <c:v>238</c:v>
                </c:pt>
                <c:pt idx="139">
                  <c:v>239</c:v>
                </c:pt>
                <c:pt idx="140">
                  <c:v>240</c:v>
                </c:pt>
                <c:pt idx="141">
                  <c:v>241</c:v>
                </c:pt>
                <c:pt idx="142">
                  <c:v>242</c:v>
                </c:pt>
                <c:pt idx="143">
                  <c:v>243</c:v>
                </c:pt>
                <c:pt idx="144">
                  <c:v>244</c:v>
                </c:pt>
                <c:pt idx="145">
                  <c:v>245</c:v>
                </c:pt>
                <c:pt idx="146">
                  <c:v>246</c:v>
                </c:pt>
                <c:pt idx="147">
                  <c:v>247</c:v>
                </c:pt>
                <c:pt idx="148">
                  <c:v>248</c:v>
                </c:pt>
                <c:pt idx="149">
                  <c:v>249</c:v>
                </c:pt>
                <c:pt idx="150">
                  <c:v>250</c:v>
                </c:pt>
                <c:pt idx="151">
                  <c:v>251</c:v>
                </c:pt>
                <c:pt idx="152">
                  <c:v>252</c:v>
                </c:pt>
                <c:pt idx="153">
                  <c:v>253</c:v>
                </c:pt>
                <c:pt idx="154">
                  <c:v>254</c:v>
                </c:pt>
                <c:pt idx="155">
                  <c:v>255</c:v>
                </c:pt>
                <c:pt idx="156">
                  <c:v>256</c:v>
                </c:pt>
                <c:pt idx="157">
                  <c:v>257</c:v>
                </c:pt>
                <c:pt idx="158">
                  <c:v>258</c:v>
                </c:pt>
                <c:pt idx="159">
                  <c:v>259</c:v>
                </c:pt>
                <c:pt idx="160">
                  <c:v>260</c:v>
                </c:pt>
                <c:pt idx="161">
                  <c:v>261</c:v>
                </c:pt>
                <c:pt idx="162">
                  <c:v>262</c:v>
                </c:pt>
                <c:pt idx="163">
                  <c:v>263</c:v>
                </c:pt>
                <c:pt idx="164">
                  <c:v>264</c:v>
                </c:pt>
                <c:pt idx="165">
                  <c:v>265</c:v>
                </c:pt>
                <c:pt idx="166">
                  <c:v>266</c:v>
                </c:pt>
                <c:pt idx="167">
                  <c:v>267</c:v>
                </c:pt>
                <c:pt idx="168">
                  <c:v>268</c:v>
                </c:pt>
                <c:pt idx="169">
                  <c:v>269</c:v>
                </c:pt>
                <c:pt idx="170">
                  <c:v>270</c:v>
                </c:pt>
                <c:pt idx="171">
                  <c:v>271</c:v>
                </c:pt>
                <c:pt idx="172">
                  <c:v>272</c:v>
                </c:pt>
                <c:pt idx="173">
                  <c:v>273</c:v>
                </c:pt>
                <c:pt idx="174">
                  <c:v>274</c:v>
                </c:pt>
                <c:pt idx="175">
                  <c:v>275</c:v>
                </c:pt>
                <c:pt idx="176">
                  <c:v>276</c:v>
                </c:pt>
                <c:pt idx="177">
                  <c:v>277</c:v>
                </c:pt>
                <c:pt idx="178">
                  <c:v>278</c:v>
                </c:pt>
                <c:pt idx="179">
                  <c:v>279</c:v>
                </c:pt>
                <c:pt idx="180">
                  <c:v>280</c:v>
                </c:pt>
                <c:pt idx="181">
                  <c:v>281</c:v>
                </c:pt>
                <c:pt idx="182">
                  <c:v>282</c:v>
                </c:pt>
                <c:pt idx="183">
                  <c:v>283</c:v>
                </c:pt>
                <c:pt idx="184">
                  <c:v>284</c:v>
                </c:pt>
                <c:pt idx="185">
                  <c:v>285</c:v>
                </c:pt>
                <c:pt idx="186">
                  <c:v>286</c:v>
                </c:pt>
                <c:pt idx="187">
                  <c:v>287</c:v>
                </c:pt>
                <c:pt idx="188">
                  <c:v>288</c:v>
                </c:pt>
                <c:pt idx="189">
                  <c:v>289</c:v>
                </c:pt>
                <c:pt idx="190">
                  <c:v>290</c:v>
                </c:pt>
                <c:pt idx="191">
                  <c:v>291</c:v>
                </c:pt>
                <c:pt idx="192">
                  <c:v>292</c:v>
                </c:pt>
                <c:pt idx="193">
                  <c:v>293</c:v>
                </c:pt>
                <c:pt idx="194">
                  <c:v>294</c:v>
                </c:pt>
                <c:pt idx="195">
                  <c:v>295</c:v>
                </c:pt>
                <c:pt idx="196">
                  <c:v>296</c:v>
                </c:pt>
                <c:pt idx="197">
                  <c:v>297</c:v>
                </c:pt>
                <c:pt idx="198">
                  <c:v>298</c:v>
                </c:pt>
                <c:pt idx="199">
                  <c:v>299</c:v>
                </c:pt>
                <c:pt idx="200">
                  <c:v>300</c:v>
                </c:pt>
                <c:pt idx="201">
                  <c:v>301</c:v>
                </c:pt>
                <c:pt idx="202">
                  <c:v>302</c:v>
                </c:pt>
                <c:pt idx="203">
                  <c:v>303</c:v>
                </c:pt>
                <c:pt idx="204">
                  <c:v>304</c:v>
                </c:pt>
                <c:pt idx="205">
                  <c:v>305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310</c:v>
                </c:pt>
                <c:pt idx="211">
                  <c:v>311</c:v>
                </c:pt>
                <c:pt idx="212">
                  <c:v>312</c:v>
                </c:pt>
                <c:pt idx="213">
                  <c:v>313</c:v>
                </c:pt>
                <c:pt idx="214">
                  <c:v>314</c:v>
                </c:pt>
                <c:pt idx="215">
                  <c:v>315</c:v>
                </c:pt>
                <c:pt idx="216">
                  <c:v>316</c:v>
                </c:pt>
                <c:pt idx="217">
                  <c:v>317</c:v>
                </c:pt>
                <c:pt idx="218">
                  <c:v>318</c:v>
                </c:pt>
                <c:pt idx="219">
                  <c:v>319</c:v>
                </c:pt>
                <c:pt idx="220">
                  <c:v>320</c:v>
                </c:pt>
                <c:pt idx="221">
                  <c:v>321</c:v>
                </c:pt>
                <c:pt idx="222">
                  <c:v>322</c:v>
                </c:pt>
                <c:pt idx="223">
                  <c:v>323</c:v>
                </c:pt>
                <c:pt idx="224">
                  <c:v>324</c:v>
                </c:pt>
                <c:pt idx="225">
                  <c:v>325</c:v>
                </c:pt>
                <c:pt idx="226">
                  <c:v>326</c:v>
                </c:pt>
                <c:pt idx="227">
                  <c:v>327</c:v>
                </c:pt>
                <c:pt idx="228">
                  <c:v>328</c:v>
                </c:pt>
                <c:pt idx="229">
                  <c:v>329</c:v>
                </c:pt>
                <c:pt idx="230">
                  <c:v>330</c:v>
                </c:pt>
                <c:pt idx="231">
                  <c:v>331</c:v>
                </c:pt>
                <c:pt idx="232">
                  <c:v>332</c:v>
                </c:pt>
                <c:pt idx="233">
                  <c:v>333</c:v>
                </c:pt>
                <c:pt idx="234">
                  <c:v>334</c:v>
                </c:pt>
                <c:pt idx="235">
                  <c:v>335</c:v>
                </c:pt>
                <c:pt idx="236">
                  <c:v>336</c:v>
                </c:pt>
                <c:pt idx="237">
                  <c:v>337</c:v>
                </c:pt>
                <c:pt idx="238">
                  <c:v>338</c:v>
                </c:pt>
                <c:pt idx="239">
                  <c:v>339</c:v>
                </c:pt>
                <c:pt idx="240">
                  <c:v>340</c:v>
                </c:pt>
                <c:pt idx="241">
                  <c:v>341</c:v>
                </c:pt>
                <c:pt idx="242">
                  <c:v>342</c:v>
                </c:pt>
                <c:pt idx="243">
                  <c:v>343</c:v>
                </c:pt>
                <c:pt idx="244">
                  <c:v>344</c:v>
                </c:pt>
                <c:pt idx="245">
                  <c:v>345</c:v>
                </c:pt>
                <c:pt idx="246">
                  <c:v>346</c:v>
                </c:pt>
                <c:pt idx="247">
                  <c:v>347</c:v>
                </c:pt>
                <c:pt idx="248">
                  <c:v>348</c:v>
                </c:pt>
                <c:pt idx="249">
                  <c:v>349</c:v>
                </c:pt>
                <c:pt idx="250">
                  <c:v>350</c:v>
                </c:pt>
                <c:pt idx="251">
                  <c:v>351</c:v>
                </c:pt>
                <c:pt idx="252">
                  <c:v>352</c:v>
                </c:pt>
                <c:pt idx="253">
                  <c:v>353</c:v>
                </c:pt>
                <c:pt idx="254">
                  <c:v>354</c:v>
                </c:pt>
                <c:pt idx="255">
                  <c:v>355</c:v>
                </c:pt>
                <c:pt idx="256">
                  <c:v>356</c:v>
                </c:pt>
                <c:pt idx="257">
                  <c:v>357</c:v>
                </c:pt>
                <c:pt idx="258">
                  <c:v>358</c:v>
                </c:pt>
                <c:pt idx="259">
                  <c:v>359</c:v>
                </c:pt>
                <c:pt idx="260">
                  <c:v>360</c:v>
                </c:pt>
                <c:pt idx="261">
                  <c:v>361</c:v>
                </c:pt>
                <c:pt idx="262">
                  <c:v>362</c:v>
                </c:pt>
                <c:pt idx="263">
                  <c:v>363</c:v>
                </c:pt>
                <c:pt idx="264">
                  <c:v>364</c:v>
                </c:pt>
                <c:pt idx="265">
                  <c:v>365</c:v>
                </c:pt>
                <c:pt idx="266">
                  <c:v>366</c:v>
                </c:pt>
                <c:pt idx="267">
                  <c:v>367</c:v>
                </c:pt>
                <c:pt idx="268">
                  <c:v>368</c:v>
                </c:pt>
                <c:pt idx="269">
                  <c:v>369</c:v>
                </c:pt>
                <c:pt idx="270">
                  <c:v>370</c:v>
                </c:pt>
                <c:pt idx="271">
                  <c:v>371</c:v>
                </c:pt>
                <c:pt idx="272">
                  <c:v>372</c:v>
                </c:pt>
                <c:pt idx="273">
                  <c:v>373</c:v>
                </c:pt>
                <c:pt idx="274">
                  <c:v>374</c:v>
                </c:pt>
                <c:pt idx="275">
                  <c:v>375</c:v>
                </c:pt>
                <c:pt idx="276">
                  <c:v>376</c:v>
                </c:pt>
                <c:pt idx="277">
                  <c:v>377</c:v>
                </c:pt>
                <c:pt idx="278">
                  <c:v>378</c:v>
                </c:pt>
                <c:pt idx="279">
                  <c:v>379</c:v>
                </c:pt>
                <c:pt idx="280">
                  <c:v>380</c:v>
                </c:pt>
                <c:pt idx="281">
                  <c:v>381</c:v>
                </c:pt>
                <c:pt idx="282">
                  <c:v>382</c:v>
                </c:pt>
                <c:pt idx="283">
                  <c:v>383</c:v>
                </c:pt>
                <c:pt idx="284">
                  <c:v>384</c:v>
                </c:pt>
                <c:pt idx="285">
                  <c:v>385</c:v>
                </c:pt>
                <c:pt idx="286">
                  <c:v>386</c:v>
                </c:pt>
                <c:pt idx="287">
                  <c:v>387</c:v>
                </c:pt>
                <c:pt idx="288">
                  <c:v>388</c:v>
                </c:pt>
                <c:pt idx="289">
                  <c:v>389</c:v>
                </c:pt>
                <c:pt idx="290">
                  <c:v>390</c:v>
                </c:pt>
                <c:pt idx="291">
                  <c:v>391</c:v>
                </c:pt>
                <c:pt idx="292">
                  <c:v>392</c:v>
                </c:pt>
                <c:pt idx="293">
                  <c:v>393</c:v>
                </c:pt>
                <c:pt idx="294">
                  <c:v>394</c:v>
                </c:pt>
                <c:pt idx="295">
                  <c:v>395</c:v>
                </c:pt>
                <c:pt idx="296">
                  <c:v>396</c:v>
                </c:pt>
                <c:pt idx="297">
                  <c:v>397</c:v>
                </c:pt>
                <c:pt idx="298">
                  <c:v>398</c:v>
                </c:pt>
                <c:pt idx="299">
                  <c:v>399</c:v>
                </c:pt>
                <c:pt idx="300">
                  <c:v>400</c:v>
                </c:pt>
                <c:pt idx="301">
                  <c:v>401</c:v>
                </c:pt>
                <c:pt idx="302">
                  <c:v>402</c:v>
                </c:pt>
                <c:pt idx="303">
                  <c:v>403</c:v>
                </c:pt>
                <c:pt idx="304">
                  <c:v>404</c:v>
                </c:pt>
                <c:pt idx="305">
                  <c:v>405</c:v>
                </c:pt>
                <c:pt idx="306">
                  <c:v>406</c:v>
                </c:pt>
                <c:pt idx="307">
                  <c:v>407</c:v>
                </c:pt>
                <c:pt idx="308">
                  <c:v>408</c:v>
                </c:pt>
                <c:pt idx="309">
                  <c:v>409</c:v>
                </c:pt>
                <c:pt idx="310">
                  <c:v>410</c:v>
                </c:pt>
                <c:pt idx="311">
                  <c:v>411</c:v>
                </c:pt>
                <c:pt idx="312">
                  <c:v>412</c:v>
                </c:pt>
                <c:pt idx="313">
                  <c:v>413</c:v>
                </c:pt>
                <c:pt idx="314">
                  <c:v>414</c:v>
                </c:pt>
                <c:pt idx="315">
                  <c:v>415</c:v>
                </c:pt>
                <c:pt idx="316">
                  <c:v>416</c:v>
                </c:pt>
                <c:pt idx="317">
                  <c:v>417</c:v>
                </c:pt>
                <c:pt idx="318">
                  <c:v>418</c:v>
                </c:pt>
                <c:pt idx="319">
                  <c:v>419</c:v>
                </c:pt>
                <c:pt idx="320">
                  <c:v>420</c:v>
                </c:pt>
                <c:pt idx="321">
                  <c:v>421</c:v>
                </c:pt>
                <c:pt idx="322">
                  <c:v>422</c:v>
                </c:pt>
                <c:pt idx="323">
                  <c:v>423</c:v>
                </c:pt>
                <c:pt idx="324">
                  <c:v>424</c:v>
                </c:pt>
                <c:pt idx="325">
                  <c:v>425</c:v>
                </c:pt>
                <c:pt idx="326">
                  <c:v>426</c:v>
                </c:pt>
                <c:pt idx="327">
                  <c:v>427</c:v>
                </c:pt>
                <c:pt idx="328">
                  <c:v>428</c:v>
                </c:pt>
                <c:pt idx="329">
                  <c:v>429</c:v>
                </c:pt>
                <c:pt idx="330">
                  <c:v>430</c:v>
                </c:pt>
                <c:pt idx="331">
                  <c:v>431</c:v>
                </c:pt>
                <c:pt idx="332">
                  <c:v>432</c:v>
                </c:pt>
                <c:pt idx="333">
                  <c:v>433</c:v>
                </c:pt>
                <c:pt idx="334">
                  <c:v>434</c:v>
                </c:pt>
                <c:pt idx="335">
                  <c:v>435</c:v>
                </c:pt>
                <c:pt idx="336">
                  <c:v>436</c:v>
                </c:pt>
                <c:pt idx="337">
                  <c:v>437</c:v>
                </c:pt>
                <c:pt idx="338">
                  <c:v>438</c:v>
                </c:pt>
                <c:pt idx="339">
                  <c:v>439</c:v>
                </c:pt>
                <c:pt idx="340">
                  <c:v>440</c:v>
                </c:pt>
                <c:pt idx="341">
                  <c:v>441</c:v>
                </c:pt>
                <c:pt idx="342">
                  <c:v>442</c:v>
                </c:pt>
                <c:pt idx="343">
                  <c:v>443</c:v>
                </c:pt>
                <c:pt idx="344">
                  <c:v>444</c:v>
                </c:pt>
                <c:pt idx="345">
                  <c:v>445</c:v>
                </c:pt>
                <c:pt idx="346">
                  <c:v>446</c:v>
                </c:pt>
                <c:pt idx="347">
                  <c:v>447</c:v>
                </c:pt>
                <c:pt idx="348">
                  <c:v>448</c:v>
                </c:pt>
                <c:pt idx="349">
                  <c:v>449</c:v>
                </c:pt>
                <c:pt idx="350">
                  <c:v>450</c:v>
                </c:pt>
                <c:pt idx="351">
                  <c:v>451</c:v>
                </c:pt>
                <c:pt idx="352">
                  <c:v>452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457</c:v>
                </c:pt>
                <c:pt idx="358">
                  <c:v>458</c:v>
                </c:pt>
                <c:pt idx="359">
                  <c:v>459</c:v>
                </c:pt>
                <c:pt idx="360">
                  <c:v>460</c:v>
                </c:pt>
                <c:pt idx="361">
                  <c:v>461</c:v>
                </c:pt>
                <c:pt idx="362">
                  <c:v>462</c:v>
                </c:pt>
                <c:pt idx="363">
                  <c:v>463</c:v>
                </c:pt>
                <c:pt idx="364">
                  <c:v>464</c:v>
                </c:pt>
                <c:pt idx="365">
                  <c:v>465</c:v>
                </c:pt>
                <c:pt idx="366">
                  <c:v>466</c:v>
                </c:pt>
                <c:pt idx="367">
                  <c:v>467</c:v>
                </c:pt>
                <c:pt idx="368">
                  <c:v>468</c:v>
                </c:pt>
                <c:pt idx="369">
                  <c:v>469</c:v>
                </c:pt>
                <c:pt idx="370">
                  <c:v>470</c:v>
                </c:pt>
                <c:pt idx="371">
                  <c:v>471</c:v>
                </c:pt>
                <c:pt idx="372">
                  <c:v>472</c:v>
                </c:pt>
                <c:pt idx="373">
                  <c:v>473</c:v>
                </c:pt>
                <c:pt idx="374">
                  <c:v>474</c:v>
                </c:pt>
                <c:pt idx="375">
                  <c:v>475</c:v>
                </c:pt>
                <c:pt idx="376">
                  <c:v>476</c:v>
                </c:pt>
                <c:pt idx="377">
                  <c:v>477</c:v>
                </c:pt>
                <c:pt idx="378">
                  <c:v>478</c:v>
                </c:pt>
                <c:pt idx="379">
                  <c:v>479</c:v>
                </c:pt>
                <c:pt idx="380">
                  <c:v>480</c:v>
                </c:pt>
                <c:pt idx="381">
                  <c:v>481</c:v>
                </c:pt>
                <c:pt idx="382">
                  <c:v>482</c:v>
                </c:pt>
                <c:pt idx="383">
                  <c:v>483</c:v>
                </c:pt>
                <c:pt idx="384">
                  <c:v>484</c:v>
                </c:pt>
                <c:pt idx="385">
                  <c:v>485</c:v>
                </c:pt>
                <c:pt idx="386">
                  <c:v>486</c:v>
                </c:pt>
                <c:pt idx="387">
                  <c:v>487</c:v>
                </c:pt>
                <c:pt idx="388">
                  <c:v>488</c:v>
                </c:pt>
                <c:pt idx="389">
                  <c:v>489</c:v>
                </c:pt>
                <c:pt idx="390">
                  <c:v>490</c:v>
                </c:pt>
                <c:pt idx="391">
                  <c:v>491</c:v>
                </c:pt>
                <c:pt idx="392">
                  <c:v>492</c:v>
                </c:pt>
                <c:pt idx="393">
                  <c:v>493</c:v>
                </c:pt>
                <c:pt idx="394">
                  <c:v>494</c:v>
                </c:pt>
                <c:pt idx="395">
                  <c:v>495</c:v>
                </c:pt>
                <c:pt idx="396">
                  <c:v>496</c:v>
                </c:pt>
                <c:pt idx="397">
                  <c:v>497</c:v>
                </c:pt>
                <c:pt idx="398">
                  <c:v>498</c:v>
                </c:pt>
                <c:pt idx="399">
                  <c:v>499</c:v>
                </c:pt>
                <c:pt idx="400">
                  <c:v>500</c:v>
                </c:pt>
                <c:pt idx="401">
                  <c:v>501</c:v>
                </c:pt>
                <c:pt idx="402">
                  <c:v>502</c:v>
                </c:pt>
                <c:pt idx="403">
                  <c:v>503</c:v>
                </c:pt>
                <c:pt idx="404">
                  <c:v>504</c:v>
                </c:pt>
                <c:pt idx="405">
                  <c:v>505</c:v>
                </c:pt>
                <c:pt idx="406">
                  <c:v>506</c:v>
                </c:pt>
                <c:pt idx="407">
                  <c:v>507</c:v>
                </c:pt>
                <c:pt idx="408">
                  <c:v>508</c:v>
                </c:pt>
                <c:pt idx="409">
                  <c:v>509</c:v>
                </c:pt>
                <c:pt idx="410">
                  <c:v>510</c:v>
                </c:pt>
                <c:pt idx="411">
                  <c:v>511</c:v>
                </c:pt>
                <c:pt idx="412">
                  <c:v>512</c:v>
                </c:pt>
                <c:pt idx="413">
                  <c:v>513</c:v>
                </c:pt>
                <c:pt idx="414">
                  <c:v>514</c:v>
                </c:pt>
                <c:pt idx="415">
                  <c:v>515</c:v>
                </c:pt>
                <c:pt idx="416">
                  <c:v>516</c:v>
                </c:pt>
                <c:pt idx="417">
                  <c:v>517</c:v>
                </c:pt>
                <c:pt idx="418">
                  <c:v>518</c:v>
                </c:pt>
                <c:pt idx="419">
                  <c:v>519</c:v>
                </c:pt>
                <c:pt idx="420">
                  <c:v>520</c:v>
                </c:pt>
                <c:pt idx="421">
                  <c:v>521</c:v>
                </c:pt>
                <c:pt idx="422">
                  <c:v>522</c:v>
                </c:pt>
                <c:pt idx="423">
                  <c:v>523</c:v>
                </c:pt>
                <c:pt idx="424">
                  <c:v>524</c:v>
                </c:pt>
                <c:pt idx="425">
                  <c:v>525</c:v>
                </c:pt>
                <c:pt idx="426">
                  <c:v>526</c:v>
                </c:pt>
                <c:pt idx="427">
                  <c:v>527</c:v>
                </c:pt>
                <c:pt idx="428">
                  <c:v>528</c:v>
                </c:pt>
                <c:pt idx="429">
                  <c:v>529</c:v>
                </c:pt>
                <c:pt idx="430">
                  <c:v>530</c:v>
                </c:pt>
                <c:pt idx="431">
                  <c:v>531</c:v>
                </c:pt>
                <c:pt idx="432">
                  <c:v>532</c:v>
                </c:pt>
                <c:pt idx="433">
                  <c:v>533</c:v>
                </c:pt>
                <c:pt idx="434">
                  <c:v>534</c:v>
                </c:pt>
                <c:pt idx="435">
                  <c:v>535</c:v>
                </c:pt>
                <c:pt idx="436">
                  <c:v>536</c:v>
                </c:pt>
                <c:pt idx="437">
                  <c:v>537</c:v>
                </c:pt>
                <c:pt idx="438">
                  <c:v>538</c:v>
                </c:pt>
                <c:pt idx="439">
                  <c:v>539</c:v>
                </c:pt>
                <c:pt idx="440">
                  <c:v>540</c:v>
                </c:pt>
                <c:pt idx="441">
                  <c:v>541</c:v>
                </c:pt>
                <c:pt idx="442">
                  <c:v>542</c:v>
                </c:pt>
                <c:pt idx="443">
                  <c:v>543</c:v>
                </c:pt>
                <c:pt idx="444">
                  <c:v>544</c:v>
                </c:pt>
                <c:pt idx="445">
                  <c:v>545</c:v>
                </c:pt>
                <c:pt idx="446">
                  <c:v>546</c:v>
                </c:pt>
                <c:pt idx="447">
                  <c:v>547</c:v>
                </c:pt>
                <c:pt idx="448">
                  <c:v>548</c:v>
                </c:pt>
                <c:pt idx="449">
                  <c:v>549</c:v>
                </c:pt>
                <c:pt idx="450">
                  <c:v>550</c:v>
                </c:pt>
                <c:pt idx="451">
                  <c:v>551</c:v>
                </c:pt>
                <c:pt idx="452">
                  <c:v>552</c:v>
                </c:pt>
                <c:pt idx="453">
                  <c:v>553</c:v>
                </c:pt>
                <c:pt idx="454">
                  <c:v>554</c:v>
                </c:pt>
                <c:pt idx="455">
                  <c:v>555</c:v>
                </c:pt>
                <c:pt idx="456">
                  <c:v>556</c:v>
                </c:pt>
                <c:pt idx="457">
                  <c:v>557</c:v>
                </c:pt>
                <c:pt idx="458">
                  <c:v>558</c:v>
                </c:pt>
                <c:pt idx="459">
                  <c:v>559</c:v>
                </c:pt>
                <c:pt idx="460">
                  <c:v>560</c:v>
                </c:pt>
                <c:pt idx="461">
                  <c:v>561</c:v>
                </c:pt>
                <c:pt idx="462">
                  <c:v>562</c:v>
                </c:pt>
                <c:pt idx="463">
                  <c:v>563</c:v>
                </c:pt>
                <c:pt idx="464">
                  <c:v>564</c:v>
                </c:pt>
                <c:pt idx="465">
                  <c:v>565</c:v>
                </c:pt>
                <c:pt idx="466">
                  <c:v>566</c:v>
                </c:pt>
                <c:pt idx="467">
                  <c:v>567</c:v>
                </c:pt>
                <c:pt idx="468">
                  <c:v>568</c:v>
                </c:pt>
                <c:pt idx="469">
                  <c:v>569</c:v>
                </c:pt>
                <c:pt idx="470">
                  <c:v>570</c:v>
                </c:pt>
                <c:pt idx="471">
                  <c:v>571</c:v>
                </c:pt>
                <c:pt idx="472">
                  <c:v>572</c:v>
                </c:pt>
                <c:pt idx="473">
                  <c:v>573</c:v>
                </c:pt>
                <c:pt idx="474">
                  <c:v>574</c:v>
                </c:pt>
                <c:pt idx="475">
                  <c:v>575</c:v>
                </c:pt>
                <c:pt idx="476">
                  <c:v>576</c:v>
                </c:pt>
                <c:pt idx="477">
                  <c:v>577</c:v>
                </c:pt>
                <c:pt idx="478">
                  <c:v>578</c:v>
                </c:pt>
                <c:pt idx="479">
                  <c:v>579</c:v>
                </c:pt>
                <c:pt idx="480">
                  <c:v>580</c:v>
                </c:pt>
                <c:pt idx="481">
                  <c:v>581</c:v>
                </c:pt>
                <c:pt idx="482">
                  <c:v>582</c:v>
                </c:pt>
                <c:pt idx="483">
                  <c:v>583</c:v>
                </c:pt>
                <c:pt idx="484">
                  <c:v>584</c:v>
                </c:pt>
                <c:pt idx="485">
                  <c:v>585</c:v>
                </c:pt>
                <c:pt idx="486">
                  <c:v>586</c:v>
                </c:pt>
                <c:pt idx="487">
                  <c:v>587</c:v>
                </c:pt>
                <c:pt idx="488">
                  <c:v>588</c:v>
                </c:pt>
                <c:pt idx="489">
                  <c:v>589</c:v>
                </c:pt>
                <c:pt idx="490">
                  <c:v>590</c:v>
                </c:pt>
                <c:pt idx="491">
                  <c:v>591</c:v>
                </c:pt>
                <c:pt idx="492">
                  <c:v>592</c:v>
                </c:pt>
                <c:pt idx="493">
                  <c:v>593</c:v>
                </c:pt>
                <c:pt idx="494">
                  <c:v>594</c:v>
                </c:pt>
                <c:pt idx="495">
                  <c:v>595</c:v>
                </c:pt>
                <c:pt idx="496">
                  <c:v>596</c:v>
                </c:pt>
                <c:pt idx="497">
                  <c:v>597</c:v>
                </c:pt>
                <c:pt idx="498">
                  <c:v>598</c:v>
                </c:pt>
                <c:pt idx="499">
                  <c:v>599</c:v>
                </c:pt>
                <c:pt idx="500">
                  <c:v>600</c:v>
                </c:pt>
                <c:pt idx="501">
                  <c:v>601</c:v>
                </c:pt>
                <c:pt idx="502">
                  <c:v>602</c:v>
                </c:pt>
                <c:pt idx="503">
                  <c:v>603</c:v>
                </c:pt>
                <c:pt idx="504">
                  <c:v>604</c:v>
                </c:pt>
                <c:pt idx="505">
                  <c:v>605</c:v>
                </c:pt>
                <c:pt idx="506">
                  <c:v>606</c:v>
                </c:pt>
                <c:pt idx="507">
                  <c:v>607</c:v>
                </c:pt>
                <c:pt idx="508">
                  <c:v>608</c:v>
                </c:pt>
                <c:pt idx="509">
                  <c:v>609</c:v>
                </c:pt>
                <c:pt idx="510">
                  <c:v>610</c:v>
                </c:pt>
                <c:pt idx="511">
                  <c:v>611</c:v>
                </c:pt>
                <c:pt idx="512">
                  <c:v>612</c:v>
                </c:pt>
                <c:pt idx="513">
                  <c:v>613</c:v>
                </c:pt>
                <c:pt idx="514">
                  <c:v>614</c:v>
                </c:pt>
                <c:pt idx="515">
                  <c:v>615</c:v>
                </c:pt>
                <c:pt idx="516">
                  <c:v>616</c:v>
                </c:pt>
                <c:pt idx="517">
                  <c:v>617</c:v>
                </c:pt>
                <c:pt idx="518">
                  <c:v>618</c:v>
                </c:pt>
                <c:pt idx="519">
                  <c:v>619</c:v>
                </c:pt>
                <c:pt idx="520">
                  <c:v>620</c:v>
                </c:pt>
                <c:pt idx="521">
                  <c:v>621</c:v>
                </c:pt>
                <c:pt idx="522">
                  <c:v>622</c:v>
                </c:pt>
                <c:pt idx="523">
                  <c:v>623</c:v>
                </c:pt>
                <c:pt idx="524">
                  <c:v>624</c:v>
                </c:pt>
                <c:pt idx="525">
                  <c:v>625</c:v>
                </c:pt>
                <c:pt idx="526">
                  <c:v>626</c:v>
                </c:pt>
                <c:pt idx="527">
                  <c:v>627</c:v>
                </c:pt>
                <c:pt idx="528">
                  <c:v>628</c:v>
                </c:pt>
                <c:pt idx="529">
                  <c:v>629</c:v>
                </c:pt>
                <c:pt idx="530">
                  <c:v>630</c:v>
                </c:pt>
                <c:pt idx="531">
                  <c:v>631</c:v>
                </c:pt>
                <c:pt idx="532">
                  <c:v>632</c:v>
                </c:pt>
                <c:pt idx="533">
                  <c:v>633</c:v>
                </c:pt>
                <c:pt idx="534">
                  <c:v>634</c:v>
                </c:pt>
                <c:pt idx="535">
                  <c:v>635</c:v>
                </c:pt>
                <c:pt idx="536">
                  <c:v>636</c:v>
                </c:pt>
                <c:pt idx="537">
                  <c:v>637</c:v>
                </c:pt>
                <c:pt idx="538">
                  <c:v>638</c:v>
                </c:pt>
                <c:pt idx="539">
                  <c:v>639</c:v>
                </c:pt>
                <c:pt idx="540">
                  <c:v>640</c:v>
                </c:pt>
                <c:pt idx="541">
                  <c:v>641</c:v>
                </c:pt>
                <c:pt idx="542">
                  <c:v>642</c:v>
                </c:pt>
                <c:pt idx="543">
                  <c:v>643</c:v>
                </c:pt>
                <c:pt idx="544">
                  <c:v>644</c:v>
                </c:pt>
                <c:pt idx="545">
                  <c:v>645</c:v>
                </c:pt>
                <c:pt idx="546">
                  <c:v>646</c:v>
                </c:pt>
                <c:pt idx="547">
                  <c:v>647</c:v>
                </c:pt>
                <c:pt idx="548">
                  <c:v>648</c:v>
                </c:pt>
                <c:pt idx="549">
                  <c:v>649</c:v>
                </c:pt>
                <c:pt idx="550">
                  <c:v>650</c:v>
                </c:pt>
                <c:pt idx="551">
                  <c:v>651</c:v>
                </c:pt>
                <c:pt idx="552">
                  <c:v>652</c:v>
                </c:pt>
                <c:pt idx="553">
                  <c:v>653</c:v>
                </c:pt>
                <c:pt idx="554">
                  <c:v>654</c:v>
                </c:pt>
                <c:pt idx="555">
                  <c:v>655</c:v>
                </c:pt>
                <c:pt idx="556">
                  <c:v>656</c:v>
                </c:pt>
                <c:pt idx="557">
                  <c:v>657</c:v>
                </c:pt>
                <c:pt idx="558">
                  <c:v>658</c:v>
                </c:pt>
                <c:pt idx="559">
                  <c:v>659</c:v>
                </c:pt>
                <c:pt idx="560">
                  <c:v>660</c:v>
                </c:pt>
                <c:pt idx="561">
                  <c:v>661</c:v>
                </c:pt>
                <c:pt idx="562">
                  <c:v>662</c:v>
                </c:pt>
                <c:pt idx="563">
                  <c:v>663</c:v>
                </c:pt>
                <c:pt idx="564">
                  <c:v>664</c:v>
                </c:pt>
                <c:pt idx="565">
                  <c:v>665</c:v>
                </c:pt>
                <c:pt idx="566">
                  <c:v>666</c:v>
                </c:pt>
                <c:pt idx="567">
                  <c:v>667</c:v>
                </c:pt>
                <c:pt idx="568">
                  <c:v>668</c:v>
                </c:pt>
                <c:pt idx="569">
                  <c:v>669</c:v>
                </c:pt>
                <c:pt idx="570">
                  <c:v>670</c:v>
                </c:pt>
                <c:pt idx="571">
                  <c:v>671</c:v>
                </c:pt>
                <c:pt idx="572">
                  <c:v>672</c:v>
                </c:pt>
                <c:pt idx="573">
                  <c:v>673</c:v>
                </c:pt>
                <c:pt idx="574">
                  <c:v>674</c:v>
                </c:pt>
                <c:pt idx="575">
                  <c:v>675</c:v>
                </c:pt>
                <c:pt idx="576">
                  <c:v>676</c:v>
                </c:pt>
                <c:pt idx="577">
                  <c:v>677</c:v>
                </c:pt>
                <c:pt idx="578">
                  <c:v>678</c:v>
                </c:pt>
                <c:pt idx="579">
                  <c:v>679</c:v>
                </c:pt>
                <c:pt idx="580">
                  <c:v>680</c:v>
                </c:pt>
                <c:pt idx="581">
                  <c:v>681</c:v>
                </c:pt>
                <c:pt idx="582">
                  <c:v>682</c:v>
                </c:pt>
                <c:pt idx="583">
                  <c:v>683</c:v>
                </c:pt>
                <c:pt idx="584">
                  <c:v>684</c:v>
                </c:pt>
                <c:pt idx="585">
                  <c:v>685</c:v>
                </c:pt>
                <c:pt idx="586">
                  <c:v>686</c:v>
                </c:pt>
                <c:pt idx="587">
                  <c:v>687</c:v>
                </c:pt>
                <c:pt idx="588">
                  <c:v>688</c:v>
                </c:pt>
                <c:pt idx="589">
                  <c:v>689</c:v>
                </c:pt>
                <c:pt idx="590">
                  <c:v>690</c:v>
                </c:pt>
                <c:pt idx="591">
                  <c:v>691</c:v>
                </c:pt>
                <c:pt idx="592">
                  <c:v>692</c:v>
                </c:pt>
                <c:pt idx="593">
                  <c:v>693</c:v>
                </c:pt>
                <c:pt idx="594">
                  <c:v>694</c:v>
                </c:pt>
                <c:pt idx="595">
                  <c:v>695</c:v>
                </c:pt>
                <c:pt idx="596">
                  <c:v>696</c:v>
                </c:pt>
                <c:pt idx="597">
                  <c:v>697</c:v>
                </c:pt>
                <c:pt idx="598">
                  <c:v>698</c:v>
                </c:pt>
                <c:pt idx="599">
                  <c:v>699</c:v>
                </c:pt>
                <c:pt idx="600">
                  <c:v>700</c:v>
                </c:pt>
                <c:pt idx="601">
                  <c:v>701</c:v>
                </c:pt>
                <c:pt idx="602">
                  <c:v>702</c:v>
                </c:pt>
                <c:pt idx="603">
                  <c:v>703</c:v>
                </c:pt>
                <c:pt idx="604">
                  <c:v>704</c:v>
                </c:pt>
                <c:pt idx="605">
                  <c:v>705</c:v>
                </c:pt>
                <c:pt idx="606">
                  <c:v>706</c:v>
                </c:pt>
                <c:pt idx="607">
                  <c:v>707</c:v>
                </c:pt>
                <c:pt idx="608">
                  <c:v>708</c:v>
                </c:pt>
                <c:pt idx="609">
                  <c:v>709</c:v>
                </c:pt>
                <c:pt idx="610">
                  <c:v>710</c:v>
                </c:pt>
                <c:pt idx="611">
                  <c:v>711</c:v>
                </c:pt>
                <c:pt idx="612">
                  <c:v>712</c:v>
                </c:pt>
                <c:pt idx="613">
                  <c:v>713</c:v>
                </c:pt>
                <c:pt idx="614">
                  <c:v>714</c:v>
                </c:pt>
                <c:pt idx="615">
                  <c:v>715</c:v>
                </c:pt>
                <c:pt idx="616">
                  <c:v>716</c:v>
                </c:pt>
                <c:pt idx="617">
                  <c:v>717</c:v>
                </c:pt>
                <c:pt idx="618">
                  <c:v>718</c:v>
                </c:pt>
                <c:pt idx="619">
                  <c:v>719</c:v>
                </c:pt>
                <c:pt idx="620">
                  <c:v>720</c:v>
                </c:pt>
                <c:pt idx="621">
                  <c:v>721</c:v>
                </c:pt>
                <c:pt idx="622">
                  <c:v>722</c:v>
                </c:pt>
                <c:pt idx="623">
                  <c:v>723</c:v>
                </c:pt>
                <c:pt idx="624">
                  <c:v>724</c:v>
                </c:pt>
                <c:pt idx="625">
                  <c:v>725</c:v>
                </c:pt>
                <c:pt idx="626">
                  <c:v>726</c:v>
                </c:pt>
                <c:pt idx="627">
                  <c:v>727</c:v>
                </c:pt>
                <c:pt idx="628">
                  <c:v>728</c:v>
                </c:pt>
                <c:pt idx="629">
                  <c:v>729</c:v>
                </c:pt>
                <c:pt idx="630">
                  <c:v>730</c:v>
                </c:pt>
                <c:pt idx="631">
                  <c:v>731</c:v>
                </c:pt>
                <c:pt idx="632">
                  <c:v>732</c:v>
                </c:pt>
                <c:pt idx="633">
                  <c:v>733</c:v>
                </c:pt>
                <c:pt idx="634">
                  <c:v>734</c:v>
                </c:pt>
                <c:pt idx="635">
                  <c:v>735</c:v>
                </c:pt>
                <c:pt idx="636">
                  <c:v>736</c:v>
                </c:pt>
                <c:pt idx="637">
                  <c:v>737</c:v>
                </c:pt>
                <c:pt idx="638">
                  <c:v>738</c:v>
                </c:pt>
                <c:pt idx="639">
                  <c:v>739</c:v>
                </c:pt>
                <c:pt idx="640">
                  <c:v>740</c:v>
                </c:pt>
                <c:pt idx="641">
                  <c:v>741</c:v>
                </c:pt>
                <c:pt idx="642">
                  <c:v>742</c:v>
                </c:pt>
                <c:pt idx="643">
                  <c:v>743</c:v>
                </c:pt>
                <c:pt idx="644">
                  <c:v>744</c:v>
                </c:pt>
                <c:pt idx="645">
                  <c:v>745</c:v>
                </c:pt>
                <c:pt idx="646">
                  <c:v>746</c:v>
                </c:pt>
                <c:pt idx="647">
                  <c:v>747</c:v>
                </c:pt>
                <c:pt idx="648">
                  <c:v>748</c:v>
                </c:pt>
                <c:pt idx="649">
                  <c:v>749</c:v>
                </c:pt>
                <c:pt idx="650">
                  <c:v>750</c:v>
                </c:pt>
                <c:pt idx="651">
                  <c:v>751</c:v>
                </c:pt>
                <c:pt idx="652">
                  <c:v>752</c:v>
                </c:pt>
                <c:pt idx="653">
                  <c:v>753</c:v>
                </c:pt>
                <c:pt idx="654">
                  <c:v>754</c:v>
                </c:pt>
                <c:pt idx="655">
                  <c:v>755</c:v>
                </c:pt>
                <c:pt idx="656">
                  <c:v>756</c:v>
                </c:pt>
                <c:pt idx="657">
                  <c:v>757</c:v>
                </c:pt>
                <c:pt idx="658">
                  <c:v>758</c:v>
                </c:pt>
                <c:pt idx="659">
                  <c:v>759</c:v>
                </c:pt>
                <c:pt idx="660">
                  <c:v>760</c:v>
                </c:pt>
                <c:pt idx="661">
                  <c:v>761</c:v>
                </c:pt>
                <c:pt idx="662">
                  <c:v>762</c:v>
                </c:pt>
                <c:pt idx="663">
                  <c:v>763</c:v>
                </c:pt>
                <c:pt idx="664">
                  <c:v>764</c:v>
                </c:pt>
                <c:pt idx="665">
                  <c:v>765</c:v>
                </c:pt>
                <c:pt idx="666">
                  <c:v>766</c:v>
                </c:pt>
                <c:pt idx="667">
                  <c:v>767</c:v>
                </c:pt>
                <c:pt idx="668">
                  <c:v>768</c:v>
                </c:pt>
                <c:pt idx="669">
                  <c:v>769</c:v>
                </c:pt>
                <c:pt idx="670">
                  <c:v>770</c:v>
                </c:pt>
                <c:pt idx="671">
                  <c:v>771</c:v>
                </c:pt>
                <c:pt idx="672">
                  <c:v>772</c:v>
                </c:pt>
                <c:pt idx="673">
                  <c:v>773</c:v>
                </c:pt>
                <c:pt idx="674">
                  <c:v>774</c:v>
                </c:pt>
                <c:pt idx="675">
                  <c:v>775</c:v>
                </c:pt>
                <c:pt idx="676">
                  <c:v>776</c:v>
                </c:pt>
                <c:pt idx="677">
                  <c:v>777</c:v>
                </c:pt>
                <c:pt idx="678">
                  <c:v>778</c:v>
                </c:pt>
                <c:pt idx="679">
                  <c:v>779</c:v>
                </c:pt>
                <c:pt idx="680">
                  <c:v>780</c:v>
                </c:pt>
                <c:pt idx="681">
                  <c:v>781</c:v>
                </c:pt>
                <c:pt idx="682">
                  <c:v>782</c:v>
                </c:pt>
                <c:pt idx="683">
                  <c:v>783</c:v>
                </c:pt>
                <c:pt idx="684">
                  <c:v>784</c:v>
                </c:pt>
                <c:pt idx="685">
                  <c:v>785</c:v>
                </c:pt>
                <c:pt idx="686">
                  <c:v>786</c:v>
                </c:pt>
                <c:pt idx="687">
                  <c:v>787</c:v>
                </c:pt>
                <c:pt idx="688">
                  <c:v>788</c:v>
                </c:pt>
                <c:pt idx="689">
                  <c:v>789</c:v>
                </c:pt>
                <c:pt idx="690">
                  <c:v>790</c:v>
                </c:pt>
                <c:pt idx="691">
                  <c:v>791</c:v>
                </c:pt>
                <c:pt idx="692">
                  <c:v>792</c:v>
                </c:pt>
                <c:pt idx="693">
                  <c:v>793</c:v>
                </c:pt>
                <c:pt idx="694">
                  <c:v>794</c:v>
                </c:pt>
                <c:pt idx="695">
                  <c:v>795</c:v>
                </c:pt>
                <c:pt idx="696">
                  <c:v>796</c:v>
                </c:pt>
                <c:pt idx="697">
                  <c:v>797</c:v>
                </c:pt>
                <c:pt idx="698">
                  <c:v>798</c:v>
                </c:pt>
                <c:pt idx="699">
                  <c:v>799</c:v>
                </c:pt>
                <c:pt idx="700">
                  <c:v>800</c:v>
                </c:pt>
                <c:pt idx="701">
                  <c:v>801</c:v>
                </c:pt>
                <c:pt idx="702">
                  <c:v>802</c:v>
                </c:pt>
                <c:pt idx="703">
                  <c:v>803</c:v>
                </c:pt>
                <c:pt idx="704">
                  <c:v>804</c:v>
                </c:pt>
                <c:pt idx="705">
                  <c:v>805</c:v>
                </c:pt>
                <c:pt idx="706">
                  <c:v>806</c:v>
                </c:pt>
                <c:pt idx="707">
                  <c:v>807</c:v>
                </c:pt>
                <c:pt idx="708">
                  <c:v>808</c:v>
                </c:pt>
                <c:pt idx="709">
                  <c:v>809</c:v>
                </c:pt>
                <c:pt idx="710">
                  <c:v>810</c:v>
                </c:pt>
                <c:pt idx="711">
                  <c:v>811</c:v>
                </c:pt>
                <c:pt idx="712">
                  <c:v>812</c:v>
                </c:pt>
                <c:pt idx="713">
                  <c:v>813</c:v>
                </c:pt>
                <c:pt idx="714">
                  <c:v>814</c:v>
                </c:pt>
                <c:pt idx="715">
                  <c:v>815</c:v>
                </c:pt>
                <c:pt idx="716">
                  <c:v>816</c:v>
                </c:pt>
                <c:pt idx="717">
                  <c:v>817</c:v>
                </c:pt>
                <c:pt idx="718">
                  <c:v>818</c:v>
                </c:pt>
                <c:pt idx="719">
                  <c:v>819</c:v>
                </c:pt>
                <c:pt idx="720">
                  <c:v>820</c:v>
                </c:pt>
                <c:pt idx="721">
                  <c:v>821</c:v>
                </c:pt>
                <c:pt idx="722">
                  <c:v>822</c:v>
                </c:pt>
                <c:pt idx="723">
                  <c:v>823</c:v>
                </c:pt>
                <c:pt idx="724">
                  <c:v>824</c:v>
                </c:pt>
                <c:pt idx="725">
                  <c:v>825</c:v>
                </c:pt>
                <c:pt idx="726">
                  <c:v>826</c:v>
                </c:pt>
                <c:pt idx="727">
                  <c:v>827</c:v>
                </c:pt>
                <c:pt idx="728">
                  <c:v>828</c:v>
                </c:pt>
                <c:pt idx="729">
                  <c:v>829</c:v>
                </c:pt>
                <c:pt idx="730">
                  <c:v>830</c:v>
                </c:pt>
                <c:pt idx="731">
                  <c:v>831</c:v>
                </c:pt>
                <c:pt idx="732">
                  <c:v>832</c:v>
                </c:pt>
                <c:pt idx="733">
                  <c:v>833</c:v>
                </c:pt>
                <c:pt idx="734">
                  <c:v>834</c:v>
                </c:pt>
                <c:pt idx="735">
                  <c:v>835</c:v>
                </c:pt>
                <c:pt idx="736">
                  <c:v>836</c:v>
                </c:pt>
                <c:pt idx="737">
                  <c:v>837</c:v>
                </c:pt>
                <c:pt idx="738">
                  <c:v>838</c:v>
                </c:pt>
                <c:pt idx="739">
                  <c:v>839</c:v>
                </c:pt>
                <c:pt idx="740">
                  <c:v>840</c:v>
                </c:pt>
                <c:pt idx="741">
                  <c:v>841</c:v>
                </c:pt>
                <c:pt idx="742">
                  <c:v>842</c:v>
                </c:pt>
                <c:pt idx="743">
                  <c:v>843</c:v>
                </c:pt>
                <c:pt idx="744">
                  <c:v>844</c:v>
                </c:pt>
                <c:pt idx="745">
                  <c:v>845</c:v>
                </c:pt>
                <c:pt idx="746">
                  <c:v>846</c:v>
                </c:pt>
                <c:pt idx="747">
                  <c:v>847</c:v>
                </c:pt>
                <c:pt idx="748">
                  <c:v>848</c:v>
                </c:pt>
                <c:pt idx="749">
                  <c:v>849</c:v>
                </c:pt>
                <c:pt idx="750">
                  <c:v>850</c:v>
                </c:pt>
                <c:pt idx="751">
                  <c:v>851</c:v>
                </c:pt>
                <c:pt idx="752">
                  <c:v>852</c:v>
                </c:pt>
                <c:pt idx="753">
                  <c:v>853</c:v>
                </c:pt>
                <c:pt idx="754">
                  <c:v>854</c:v>
                </c:pt>
                <c:pt idx="755">
                  <c:v>855</c:v>
                </c:pt>
                <c:pt idx="756">
                  <c:v>856</c:v>
                </c:pt>
                <c:pt idx="757">
                  <c:v>857</c:v>
                </c:pt>
                <c:pt idx="758">
                  <c:v>858</c:v>
                </c:pt>
                <c:pt idx="759">
                  <c:v>859</c:v>
                </c:pt>
                <c:pt idx="760">
                  <c:v>860</c:v>
                </c:pt>
                <c:pt idx="761">
                  <c:v>861</c:v>
                </c:pt>
                <c:pt idx="762">
                  <c:v>862</c:v>
                </c:pt>
                <c:pt idx="763">
                  <c:v>863</c:v>
                </c:pt>
                <c:pt idx="764">
                  <c:v>864</c:v>
                </c:pt>
                <c:pt idx="765">
                  <c:v>865</c:v>
                </c:pt>
                <c:pt idx="766">
                  <c:v>866</c:v>
                </c:pt>
                <c:pt idx="767">
                  <c:v>867</c:v>
                </c:pt>
                <c:pt idx="768">
                  <c:v>868</c:v>
                </c:pt>
                <c:pt idx="769">
                  <c:v>869</c:v>
                </c:pt>
                <c:pt idx="770">
                  <c:v>870</c:v>
                </c:pt>
                <c:pt idx="771">
                  <c:v>871</c:v>
                </c:pt>
                <c:pt idx="772">
                  <c:v>872</c:v>
                </c:pt>
                <c:pt idx="773">
                  <c:v>873</c:v>
                </c:pt>
                <c:pt idx="774">
                  <c:v>874</c:v>
                </c:pt>
                <c:pt idx="775">
                  <c:v>875</c:v>
                </c:pt>
                <c:pt idx="776">
                  <c:v>876</c:v>
                </c:pt>
                <c:pt idx="777">
                  <c:v>877</c:v>
                </c:pt>
                <c:pt idx="778">
                  <c:v>878</c:v>
                </c:pt>
                <c:pt idx="779">
                  <c:v>879</c:v>
                </c:pt>
                <c:pt idx="780">
                  <c:v>880</c:v>
                </c:pt>
                <c:pt idx="781">
                  <c:v>881</c:v>
                </c:pt>
                <c:pt idx="782">
                  <c:v>882</c:v>
                </c:pt>
                <c:pt idx="783">
                  <c:v>883</c:v>
                </c:pt>
                <c:pt idx="784">
                  <c:v>884</c:v>
                </c:pt>
                <c:pt idx="785">
                  <c:v>885</c:v>
                </c:pt>
                <c:pt idx="786">
                  <c:v>886</c:v>
                </c:pt>
                <c:pt idx="787">
                  <c:v>887</c:v>
                </c:pt>
                <c:pt idx="788">
                  <c:v>888</c:v>
                </c:pt>
                <c:pt idx="789">
                  <c:v>889</c:v>
                </c:pt>
                <c:pt idx="790">
                  <c:v>890</c:v>
                </c:pt>
                <c:pt idx="791">
                  <c:v>891</c:v>
                </c:pt>
                <c:pt idx="792">
                  <c:v>892</c:v>
                </c:pt>
                <c:pt idx="793">
                  <c:v>893</c:v>
                </c:pt>
                <c:pt idx="794">
                  <c:v>894</c:v>
                </c:pt>
                <c:pt idx="795">
                  <c:v>895</c:v>
                </c:pt>
                <c:pt idx="796">
                  <c:v>896</c:v>
                </c:pt>
                <c:pt idx="797">
                  <c:v>897</c:v>
                </c:pt>
                <c:pt idx="798">
                  <c:v>898</c:v>
                </c:pt>
                <c:pt idx="799">
                  <c:v>899</c:v>
                </c:pt>
                <c:pt idx="800">
                  <c:v>900</c:v>
                </c:pt>
                <c:pt idx="801">
                  <c:v>901</c:v>
                </c:pt>
                <c:pt idx="802">
                  <c:v>902</c:v>
                </c:pt>
                <c:pt idx="803">
                  <c:v>903</c:v>
                </c:pt>
                <c:pt idx="804">
                  <c:v>904</c:v>
                </c:pt>
                <c:pt idx="805">
                  <c:v>905</c:v>
                </c:pt>
                <c:pt idx="806">
                  <c:v>906</c:v>
                </c:pt>
                <c:pt idx="807">
                  <c:v>907</c:v>
                </c:pt>
                <c:pt idx="808">
                  <c:v>908</c:v>
                </c:pt>
                <c:pt idx="809">
                  <c:v>909</c:v>
                </c:pt>
                <c:pt idx="810">
                  <c:v>910</c:v>
                </c:pt>
                <c:pt idx="811">
                  <c:v>911</c:v>
                </c:pt>
                <c:pt idx="812">
                  <c:v>912</c:v>
                </c:pt>
                <c:pt idx="813">
                  <c:v>913</c:v>
                </c:pt>
                <c:pt idx="814">
                  <c:v>914</c:v>
                </c:pt>
                <c:pt idx="815">
                  <c:v>915</c:v>
                </c:pt>
                <c:pt idx="816">
                  <c:v>916</c:v>
                </c:pt>
                <c:pt idx="817">
                  <c:v>917</c:v>
                </c:pt>
                <c:pt idx="818">
                  <c:v>918</c:v>
                </c:pt>
                <c:pt idx="819">
                  <c:v>919</c:v>
                </c:pt>
                <c:pt idx="820">
                  <c:v>920</c:v>
                </c:pt>
                <c:pt idx="821">
                  <c:v>921</c:v>
                </c:pt>
                <c:pt idx="822">
                  <c:v>922</c:v>
                </c:pt>
                <c:pt idx="823">
                  <c:v>923</c:v>
                </c:pt>
                <c:pt idx="824">
                  <c:v>924</c:v>
                </c:pt>
                <c:pt idx="825">
                  <c:v>925</c:v>
                </c:pt>
                <c:pt idx="826">
                  <c:v>926</c:v>
                </c:pt>
                <c:pt idx="827">
                  <c:v>927</c:v>
                </c:pt>
                <c:pt idx="828">
                  <c:v>928</c:v>
                </c:pt>
                <c:pt idx="829">
                  <c:v>929</c:v>
                </c:pt>
                <c:pt idx="830">
                  <c:v>930</c:v>
                </c:pt>
                <c:pt idx="831">
                  <c:v>931</c:v>
                </c:pt>
                <c:pt idx="832">
                  <c:v>932</c:v>
                </c:pt>
                <c:pt idx="833">
                  <c:v>933</c:v>
                </c:pt>
                <c:pt idx="834">
                  <c:v>934</c:v>
                </c:pt>
                <c:pt idx="835">
                  <c:v>935</c:v>
                </c:pt>
                <c:pt idx="836">
                  <c:v>936</c:v>
                </c:pt>
                <c:pt idx="837">
                  <c:v>937</c:v>
                </c:pt>
                <c:pt idx="838">
                  <c:v>938</c:v>
                </c:pt>
                <c:pt idx="839">
                  <c:v>939</c:v>
                </c:pt>
                <c:pt idx="840">
                  <c:v>940</c:v>
                </c:pt>
                <c:pt idx="841">
                  <c:v>941</c:v>
                </c:pt>
                <c:pt idx="842">
                  <c:v>942</c:v>
                </c:pt>
                <c:pt idx="843">
                  <c:v>943</c:v>
                </c:pt>
                <c:pt idx="844">
                  <c:v>944</c:v>
                </c:pt>
                <c:pt idx="845">
                  <c:v>945</c:v>
                </c:pt>
                <c:pt idx="846">
                  <c:v>946</c:v>
                </c:pt>
                <c:pt idx="847">
                  <c:v>947</c:v>
                </c:pt>
                <c:pt idx="848">
                  <c:v>948</c:v>
                </c:pt>
                <c:pt idx="849">
                  <c:v>949</c:v>
                </c:pt>
                <c:pt idx="850">
                  <c:v>950</c:v>
                </c:pt>
                <c:pt idx="851">
                  <c:v>951</c:v>
                </c:pt>
                <c:pt idx="852">
                  <c:v>952</c:v>
                </c:pt>
                <c:pt idx="853">
                  <c:v>953</c:v>
                </c:pt>
                <c:pt idx="854">
                  <c:v>954</c:v>
                </c:pt>
                <c:pt idx="855">
                  <c:v>955</c:v>
                </c:pt>
                <c:pt idx="856">
                  <c:v>956</c:v>
                </c:pt>
                <c:pt idx="857">
                  <c:v>957</c:v>
                </c:pt>
                <c:pt idx="858">
                  <c:v>958</c:v>
                </c:pt>
                <c:pt idx="859">
                  <c:v>959</c:v>
                </c:pt>
                <c:pt idx="860">
                  <c:v>960</c:v>
                </c:pt>
                <c:pt idx="861">
                  <c:v>961</c:v>
                </c:pt>
                <c:pt idx="862">
                  <c:v>962</c:v>
                </c:pt>
                <c:pt idx="863">
                  <c:v>963</c:v>
                </c:pt>
                <c:pt idx="864">
                  <c:v>964</c:v>
                </c:pt>
                <c:pt idx="865">
                  <c:v>965</c:v>
                </c:pt>
                <c:pt idx="866">
                  <c:v>966</c:v>
                </c:pt>
                <c:pt idx="867">
                  <c:v>967</c:v>
                </c:pt>
                <c:pt idx="868">
                  <c:v>968</c:v>
                </c:pt>
                <c:pt idx="869">
                  <c:v>969</c:v>
                </c:pt>
                <c:pt idx="870">
                  <c:v>970</c:v>
                </c:pt>
                <c:pt idx="871">
                  <c:v>971</c:v>
                </c:pt>
                <c:pt idx="872">
                  <c:v>972</c:v>
                </c:pt>
                <c:pt idx="873">
                  <c:v>973</c:v>
                </c:pt>
                <c:pt idx="874">
                  <c:v>974</c:v>
                </c:pt>
                <c:pt idx="875">
                  <c:v>975</c:v>
                </c:pt>
                <c:pt idx="876">
                  <c:v>976</c:v>
                </c:pt>
                <c:pt idx="877">
                  <c:v>977</c:v>
                </c:pt>
                <c:pt idx="878">
                  <c:v>978</c:v>
                </c:pt>
                <c:pt idx="879">
                  <c:v>979</c:v>
                </c:pt>
                <c:pt idx="880">
                  <c:v>980</c:v>
                </c:pt>
                <c:pt idx="881">
                  <c:v>981</c:v>
                </c:pt>
                <c:pt idx="882">
                  <c:v>982</c:v>
                </c:pt>
                <c:pt idx="883">
                  <c:v>983</c:v>
                </c:pt>
                <c:pt idx="884">
                  <c:v>984</c:v>
                </c:pt>
                <c:pt idx="885">
                  <c:v>985</c:v>
                </c:pt>
                <c:pt idx="886">
                  <c:v>986</c:v>
                </c:pt>
                <c:pt idx="887">
                  <c:v>987</c:v>
                </c:pt>
                <c:pt idx="888">
                  <c:v>988</c:v>
                </c:pt>
                <c:pt idx="889">
                  <c:v>989</c:v>
                </c:pt>
                <c:pt idx="890">
                  <c:v>990</c:v>
                </c:pt>
                <c:pt idx="891">
                  <c:v>991</c:v>
                </c:pt>
                <c:pt idx="892">
                  <c:v>992</c:v>
                </c:pt>
                <c:pt idx="893">
                  <c:v>993</c:v>
                </c:pt>
                <c:pt idx="894">
                  <c:v>994</c:v>
                </c:pt>
                <c:pt idx="895">
                  <c:v>995</c:v>
                </c:pt>
                <c:pt idx="896">
                  <c:v>996</c:v>
                </c:pt>
                <c:pt idx="897">
                  <c:v>997</c:v>
                </c:pt>
                <c:pt idx="898">
                  <c:v>998</c:v>
                </c:pt>
                <c:pt idx="899">
                  <c:v>999</c:v>
                </c:pt>
                <c:pt idx="900">
                  <c:v>1000</c:v>
                </c:pt>
                <c:pt idx="901">
                  <c:v>1001</c:v>
                </c:pt>
                <c:pt idx="902">
                  <c:v>1002</c:v>
                </c:pt>
                <c:pt idx="903">
                  <c:v>1003</c:v>
                </c:pt>
                <c:pt idx="904">
                  <c:v>1004</c:v>
                </c:pt>
                <c:pt idx="905">
                  <c:v>1005</c:v>
                </c:pt>
                <c:pt idx="906">
                  <c:v>1006</c:v>
                </c:pt>
                <c:pt idx="907">
                  <c:v>1007</c:v>
                </c:pt>
                <c:pt idx="908">
                  <c:v>1008</c:v>
                </c:pt>
                <c:pt idx="909">
                  <c:v>1009</c:v>
                </c:pt>
                <c:pt idx="910">
                  <c:v>1010</c:v>
                </c:pt>
                <c:pt idx="911">
                  <c:v>1011</c:v>
                </c:pt>
                <c:pt idx="912">
                  <c:v>1012</c:v>
                </c:pt>
                <c:pt idx="913">
                  <c:v>1013</c:v>
                </c:pt>
                <c:pt idx="914">
                  <c:v>1014</c:v>
                </c:pt>
                <c:pt idx="915">
                  <c:v>1015</c:v>
                </c:pt>
                <c:pt idx="916">
                  <c:v>1016</c:v>
                </c:pt>
                <c:pt idx="917">
                  <c:v>1017</c:v>
                </c:pt>
                <c:pt idx="918">
                  <c:v>1018</c:v>
                </c:pt>
                <c:pt idx="919">
                  <c:v>1019</c:v>
                </c:pt>
                <c:pt idx="920">
                  <c:v>1020</c:v>
                </c:pt>
                <c:pt idx="921">
                  <c:v>1021</c:v>
                </c:pt>
                <c:pt idx="922">
                  <c:v>1022</c:v>
                </c:pt>
                <c:pt idx="923">
                  <c:v>1023</c:v>
                </c:pt>
                <c:pt idx="924">
                  <c:v>1024</c:v>
                </c:pt>
                <c:pt idx="925">
                  <c:v>1025</c:v>
                </c:pt>
                <c:pt idx="926">
                  <c:v>1026</c:v>
                </c:pt>
                <c:pt idx="927">
                  <c:v>1027</c:v>
                </c:pt>
                <c:pt idx="928">
                  <c:v>1028</c:v>
                </c:pt>
                <c:pt idx="929">
                  <c:v>1029</c:v>
                </c:pt>
                <c:pt idx="930">
                  <c:v>1030</c:v>
                </c:pt>
                <c:pt idx="931">
                  <c:v>1031</c:v>
                </c:pt>
                <c:pt idx="932">
                  <c:v>1032</c:v>
                </c:pt>
                <c:pt idx="933">
                  <c:v>1033</c:v>
                </c:pt>
                <c:pt idx="934">
                  <c:v>1034</c:v>
                </c:pt>
                <c:pt idx="935">
                  <c:v>1035</c:v>
                </c:pt>
                <c:pt idx="936">
                  <c:v>1036</c:v>
                </c:pt>
                <c:pt idx="937">
                  <c:v>1037</c:v>
                </c:pt>
                <c:pt idx="938">
                  <c:v>1038</c:v>
                </c:pt>
                <c:pt idx="939">
                  <c:v>1039</c:v>
                </c:pt>
                <c:pt idx="940">
                  <c:v>1040</c:v>
                </c:pt>
                <c:pt idx="941">
                  <c:v>1041</c:v>
                </c:pt>
                <c:pt idx="942">
                  <c:v>1042</c:v>
                </c:pt>
                <c:pt idx="943">
                  <c:v>1043</c:v>
                </c:pt>
                <c:pt idx="944">
                  <c:v>1044</c:v>
                </c:pt>
                <c:pt idx="945">
                  <c:v>1045</c:v>
                </c:pt>
                <c:pt idx="946">
                  <c:v>1046</c:v>
                </c:pt>
                <c:pt idx="947">
                  <c:v>1047</c:v>
                </c:pt>
                <c:pt idx="948">
                  <c:v>1048</c:v>
                </c:pt>
                <c:pt idx="949">
                  <c:v>1049</c:v>
                </c:pt>
                <c:pt idx="950">
                  <c:v>1050</c:v>
                </c:pt>
                <c:pt idx="951">
                  <c:v>1051</c:v>
                </c:pt>
                <c:pt idx="952">
                  <c:v>1052</c:v>
                </c:pt>
                <c:pt idx="953">
                  <c:v>1053</c:v>
                </c:pt>
                <c:pt idx="954">
                  <c:v>1054</c:v>
                </c:pt>
                <c:pt idx="955">
                  <c:v>1055</c:v>
                </c:pt>
                <c:pt idx="956">
                  <c:v>1056</c:v>
                </c:pt>
                <c:pt idx="957">
                  <c:v>1057</c:v>
                </c:pt>
                <c:pt idx="958">
                  <c:v>1058</c:v>
                </c:pt>
                <c:pt idx="959">
                  <c:v>1059</c:v>
                </c:pt>
                <c:pt idx="960">
                  <c:v>1060</c:v>
                </c:pt>
                <c:pt idx="961">
                  <c:v>1061</c:v>
                </c:pt>
                <c:pt idx="962">
                  <c:v>1062</c:v>
                </c:pt>
                <c:pt idx="963">
                  <c:v>1063</c:v>
                </c:pt>
                <c:pt idx="964">
                  <c:v>1064</c:v>
                </c:pt>
                <c:pt idx="965">
                  <c:v>1065</c:v>
                </c:pt>
                <c:pt idx="966">
                  <c:v>1066</c:v>
                </c:pt>
                <c:pt idx="967">
                  <c:v>1067</c:v>
                </c:pt>
                <c:pt idx="968">
                  <c:v>1068</c:v>
                </c:pt>
                <c:pt idx="969">
                  <c:v>1069</c:v>
                </c:pt>
                <c:pt idx="970">
                  <c:v>1070</c:v>
                </c:pt>
                <c:pt idx="971">
                  <c:v>1071</c:v>
                </c:pt>
                <c:pt idx="972">
                  <c:v>1072</c:v>
                </c:pt>
                <c:pt idx="973">
                  <c:v>1073</c:v>
                </c:pt>
                <c:pt idx="974">
                  <c:v>1074</c:v>
                </c:pt>
                <c:pt idx="975">
                  <c:v>1075</c:v>
                </c:pt>
                <c:pt idx="976">
                  <c:v>1076</c:v>
                </c:pt>
                <c:pt idx="977">
                  <c:v>1077</c:v>
                </c:pt>
                <c:pt idx="978">
                  <c:v>1078</c:v>
                </c:pt>
                <c:pt idx="979">
                  <c:v>1079</c:v>
                </c:pt>
                <c:pt idx="980">
                  <c:v>1080</c:v>
                </c:pt>
                <c:pt idx="981">
                  <c:v>1081</c:v>
                </c:pt>
                <c:pt idx="982">
                  <c:v>1082</c:v>
                </c:pt>
                <c:pt idx="983">
                  <c:v>1083</c:v>
                </c:pt>
                <c:pt idx="984">
                  <c:v>1084</c:v>
                </c:pt>
                <c:pt idx="985">
                  <c:v>1085</c:v>
                </c:pt>
                <c:pt idx="986">
                  <c:v>1086</c:v>
                </c:pt>
                <c:pt idx="987">
                  <c:v>1087</c:v>
                </c:pt>
                <c:pt idx="988">
                  <c:v>1088</c:v>
                </c:pt>
                <c:pt idx="989">
                  <c:v>1089</c:v>
                </c:pt>
                <c:pt idx="990">
                  <c:v>1090</c:v>
                </c:pt>
                <c:pt idx="991">
                  <c:v>1091</c:v>
                </c:pt>
                <c:pt idx="992">
                  <c:v>1092</c:v>
                </c:pt>
                <c:pt idx="993">
                  <c:v>1093</c:v>
                </c:pt>
                <c:pt idx="994">
                  <c:v>1094</c:v>
                </c:pt>
                <c:pt idx="995">
                  <c:v>1095</c:v>
                </c:pt>
                <c:pt idx="996">
                  <c:v>1096</c:v>
                </c:pt>
                <c:pt idx="997">
                  <c:v>1097</c:v>
                </c:pt>
                <c:pt idx="998">
                  <c:v>1098</c:v>
                </c:pt>
                <c:pt idx="999">
                  <c:v>1099</c:v>
                </c:pt>
                <c:pt idx="1000">
                  <c:v>1100</c:v>
                </c:pt>
                <c:pt idx="1001">
                  <c:v>1101</c:v>
                </c:pt>
                <c:pt idx="1002">
                  <c:v>1102</c:v>
                </c:pt>
                <c:pt idx="1003">
                  <c:v>1103</c:v>
                </c:pt>
                <c:pt idx="1004">
                  <c:v>1104</c:v>
                </c:pt>
                <c:pt idx="1005">
                  <c:v>1105</c:v>
                </c:pt>
                <c:pt idx="1006">
                  <c:v>1106</c:v>
                </c:pt>
                <c:pt idx="1007">
                  <c:v>1107</c:v>
                </c:pt>
                <c:pt idx="1008">
                  <c:v>1108</c:v>
                </c:pt>
                <c:pt idx="1009">
                  <c:v>1109</c:v>
                </c:pt>
                <c:pt idx="1010">
                  <c:v>1110</c:v>
                </c:pt>
                <c:pt idx="1011">
                  <c:v>1111</c:v>
                </c:pt>
                <c:pt idx="1012">
                  <c:v>1112</c:v>
                </c:pt>
                <c:pt idx="1013">
                  <c:v>1113</c:v>
                </c:pt>
                <c:pt idx="1014">
                  <c:v>1114</c:v>
                </c:pt>
                <c:pt idx="1015">
                  <c:v>1115</c:v>
                </c:pt>
                <c:pt idx="1016">
                  <c:v>1116</c:v>
                </c:pt>
                <c:pt idx="1017">
                  <c:v>1117</c:v>
                </c:pt>
                <c:pt idx="1018">
                  <c:v>1118</c:v>
                </c:pt>
                <c:pt idx="1019">
                  <c:v>1119</c:v>
                </c:pt>
                <c:pt idx="1020">
                  <c:v>1120</c:v>
                </c:pt>
                <c:pt idx="1021">
                  <c:v>1121</c:v>
                </c:pt>
                <c:pt idx="1022">
                  <c:v>1122</c:v>
                </c:pt>
                <c:pt idx="1023">
                  <c:v>1123</c:v>
                </c:pt>
                <c:pt idx="1024">
                  <c:v>1124</c:v>
                </c:pt>
                <c:pt idx="1025">
                  <c:v>1125</c:v>
                </c:pt>
                <c:pt idx="1026">
                  <c:v>1126</c:v>
                </c:pt>
                <c:pt idx="1027">
                  <c:v>1127</c:v>
                </c:pt>
                <c:pt idx="1028">
                  <c:v>1128</c:v>
                </c:pt>
                <c:pt idx="1029">
                  <c:v>1129</c:v>
                </c:pt>
                <c:pt idx="1030">
                  <c:v>1130</c:v>
                </c:pt>
                <c:pt idx="1031">
                  <c:v>1131</c:v>
                </c:pt>
                <c:pt idx="1032">
                  <c:v>1132</c:v>
                </c:pt>
                <c:pt idx="1033">
                  <c:v>1133</c:v>
                </c:pt>
                <c:pt idx="1034">
                  <c:v>1134</c:v>
                </c:pt>
                <c:pt idx="1035">
                  <c:v>1135</c:v>
                </c:pt>
                <c:pt idx="1036">
                  <c:v>1136</c:v>
                </c:pt>
                <c:pt idx="1037">
                  <c:v>1137</c:v>
                </c:pt>
                <c:pt idx="1038">
                  <c:v>1138</c:v>
                </c:pt>
                <c:pt idx="1039">
                  <c:v>1139</c:v>
                </c:pt>
                <c:pt idx="1040">
                  <c:v>1140</c:v>
                </c:pt>
                <c:pt idx="1041">
                  <c:v>1141</c:v>
                </c:pt>
                <c:pt idx="1042">
                  <c:v>1142</c:v>
                </c:pt>
                <c:pt idx="1043">
                  <c:v>1143</c:v>
                </c:pt>
                <c:pt idx="1044">
                  <c:v>1144</c:v>
                </c:pt>
                <c:pt idx="1045">
                  <c:v>1145</c:v>
                </c:pt>
                <c:pt idx="1046">
                  <c:v>1146</c:v>
                </c:pt>
                <c:pt idx="1047">
                  <c:v>1147</c:v>
                </c:pt>
                <c:pt idx="1048">
                  <c:v>1148</c:v>
                </c:pt>
                <c:pt idx="1049">
                  <c:v>1149</c:v>
                </c:pt>
                <c:pt idx="1050">
                  <c:v>1150</c:v>
                </c:pt>
                <c:pt idx="1051">
                  <c:v>1151</c:v>
                </c:pt>
                <c:pt idx="1052">
                  <c:v>1152</c:v>
                </c:pt>
                <c:pt idx="1053">
                  <c:v>1153</c:v>
                </c:pt>
                <c:pt idx="1054">
                  <c:v>1154</c:v>
                </c:pt>
                <c:pt idx="1055">
                  <c:v>1155</c:v>
                </c:pt>
                <c:pt idx="1056">
                  <c:v>1156</c:v>
                </c:pt>
                <c:pt idx="1057">
                  <c:v>1157</c:v>
                </c:pt>
                <c:pt idx="1058">
                  <c:v>1158</c:v>
                </c:pt>
                <c:pt idx="1059">
                  <c:v>1159</c:v>
                </c:pt>
                <c:pt idx="1060">
                  <c:v>1160</c:v>
                </c:pt>
                <c:pt idx="1061">
                  <c:v>1161</c:v>
                </c:pt>
                <c:pt idx="1062">
                  <c:v>1162</c:v>
                </c:pt>
                <c:pt idx="1063">
                  <c:v>1163</c:v>
                </c:pt>
                <c:pt idx="1064">
                  <c:v>1164</c:v>
                </c:pt>
                <c:pt idx="1065">
                  <c:v>1165</c:v>
                </c:pt>
                <c:pt idx="1066">
                  <c:v>1166</c:v>
                </c:pt>
                <c:pt idx="1067">
                  <c:v>1167</c:v>
                </c:pt>
                <c:pt idx="1068">
                  <c:v>1168</c:v>
                </c:pt>
                <c:pt idx="1069">
                  <c:v>1169</c:v>
                </c:pt>
                <c:pt idx="1070">
                  <c:v>1170</c:v>
                </c:pt>
                <c:pt idx="1071">
                  <c:v>1171</c:v>
                </c:pt>
                <c:pt idx="1072">
                  <c:v>1172</c:v>
                </c:pt>
                <c:pt idx="1073">
                  <c:v>1173</c:v>
                </c:pt>
                <c:pt idx="1074">
                  <c:v>1174</c:v>
                </c:pt>
                <c:pt idx="1075">
                  <c:v>1175</c:v>
                </c:pt>
                <c:pt idx="1076">
                  <c:v>1176</c:v>
                </c:pt>
                <c:pt idx="1077">
                  <c:v>1177</c:v>
                </c:pt>
                <c:pt idx="1078">
                  <c:v>1178</c:v>
                </c:pt>
                <c:pt idx="1079">
                  <c:v>1179</c:v>
                </c:pt>
                <c:pt idx="1080">
                  <c:v>1180</c:v>
                </c:pt>
                <c:pt idx="1081">
                  <c:v>1181</c:v>
                </c:pt>
                <c:pt idx="1082">
                  <c:v>1182</c:v>
                </c:pt>
                <c:pt idx="1083">
                  <c:v>1183</c:v>
                </c:pt>
                <c:pt idx="1084">
                  <c:v>1184</c:v>
                </c:pt>
                <c:pt idx="1085">
                  <c:v>1185</c:v>
                </c:pt>
                <c:pt idx="1086">
                  <c:v>1186</c:v>
                </c:pt>
                <c:pt idx="1087">
                  <c:v>1187</c:v>
                </c:pt>
                <c:pt idx="1088">
                  <c:v>1188</c:v>
                </c:pt>
                <c:pt idx="1089">
                  <c:v>1189</c:v>
                </c:pt>
                <c:pt idx="1090">
                  <c:v>1190</c:v>
                </c:pt>
                <c:pt idx="1091">
                  <c:v>1191</c:v>
                </c:pt>
                <c:pt idx="1092">
                  <c:v>1192</c:v>
                </c:pt>
                <c:pt idx="1093">
                  <c:v>1193</c:v>
                </c:pt>
                <c:pt idx="1094">
                  <c:v>1194</c:v>
                </c:pt>
                <c:pt idx="1095">
                  <c:v>1195</c:v>
                </c:pt>
                <c:pt idx="1096">
                  <c:v>1196</c:v>
                </c:pt>
                <c:pt idx="1097">
                  <c:v>1197</c:v>
                </c:pt>
                <c:pt idx="1098">
                  <c:v>1198</c:v>
                </c:pt>
                <c:pt idx="1099">
                  <c:v>1199</c:v>
                </c:pt>
                <c:pt idx="1100">
                  <c:v>1200</c:v>
                </c:pt>
                <c:pt idx="1101">
                  <c:v>1201</c:v>
                </c:pt>
                <c:pt idx="1102">
                  <c:v>1202</c:v>
                </c:pt>
                <c:pt idx="1103">
                  <c:v>1203</c:v>
                </c:pt>
                <c:pt idx="1104">
                  <c:v>1204</c:v>
                </c:pt>
                <c:pt idx="1105">
                  <c:v>1205</c:v>
                </c:pt>
                <c:pt idx="1106">
                  <c:v>1206</c:v>
                </c:pt>
                <c:pt idx="1107">
                  <c:v>1207</c:v>
                </c:pt>
                <c:pt idx="1108">
                  <c:v>1208</c:v>
                </c:pt>
                <c:pt idx="1109">
                  <c:v>1209</c:v>
                </c:pt>
                <c:pt idx="1110">
                  <c:v>1210</c:v>
                </c:pt>
                <c:pt idx="1111">
                  <c:v>1211</c:v>
                </c:pt>
                <c:pt idx="1112">
                  <c:v>1212</c:v>
                </c:pt>
                <c:pt idx="1113">
                  <c:v>1213</c:v>
                </c:pt>
                <c:pt idx="1114">
                  <c:v>1214</c:v>
                </c:pt>
                <c:pt idx="1115">
                  <c:v>1215</c:v>
                </c:pt>
                <c:pt idx="1116">
                  <c:v>1216</c:v>
                </c:pt>
                <c:pt idx="1117">
                  <c:v>1217</c:v>
                </c:pt>
                <c:pt idx="1118">
                  <c:v>1218</c:v>
                </c:pt>
                <c:pt idx="1119">
                  <c:v>1219</c:v>
                </c:pt>
                <c:pt idx="1120">
                  <c:v>1220</c:v>
                </c:pt>
                <c:pt idx="1121">
                  <c:v>1221</c:v>
                </c:pt>
                <c:pt idx="1122">
                  <c:v>1222</c:v>
                </c:pt>
                <c:pt idx="1123">
                  <c:v>1223</c:v>
                </c:pt>
                <c:pt idx="1124">
                  <c:v>1224</c:v>
                </c:pt>
                <c:pt idx="1125">
                  <c:v>1225</c:v>
                </c:pt>
                <c:pt idx="1126">
                  <c:v>1226</c:v>
                </c:pt>
                <c:pt idx="1127">
                  <c:v>1227</c:v>
                </c:pt>
                <c:pt idx="1128">
                  <c:v>1228</c:v>
                </c:pt>
                <c:pt idx="1129">
                  <c:v>1229</c:v>
                </c:pt>
                <c:pt idx="1130">
                  <c:v>1230</c:v>
                </c:pt>
                <c:pt idx="1131">
                  <c:v>1231</c:v>
                </c:pt>
                <c:pt idx="1132">
                  <c:v>1232</c:v>
                </c:pt>
                <c:pt idx="1133">
                  <c:v>1233</c:v>
                </c:pt>
                <c:pt idx="1134">
                  <c:v>1234</c:v>
                </c:pt>
                <c:pt idx="1135">
                  <c:v>1235</c:v>
                </c:pt>
                <c:pt idx="1136">
                  <c:v>1236</c:v>
                </c:pt>
                <c:pt idx="1137">
                  <c:v>1237</c:v>
                </c:pt>
                <c:pt idx="1138">
                  <c:v>1238</c:v>
                </c:pt>
                <c:pt idx="1139">
                  <c:v>1239</c:v>
                </c:pt>
                <c:pt idx="1140">
                  <c:v>1240</c:v>
                </c:pt>
                <c:pt idx="1141">
                  <c:v>1241</c:v>
                </c:pt>
                <c:pt idx="1142">
                  <c:v>1242</c:v>
                </c:pt>
                <c:pt idx="1143">
                  <c:v>1243</c:v>
                </c:pt>
                <c:pt idx="1144">
                  <c:v>1244</c:v>
                </c:pt>
                <c:pt idx="1145">
                  <c:v>1245</c:v>
                </c:pt>
                <c:pt idx="1146">
                  <c:v>1246</c:v>
                </c:pt>
                <c:pt idx="1147">
                  <c:v>1247</c:v>
                </c:pt>
                <c:pt idx="1148">
                  <c:v>1248</c:v>
                </c:pt>
                <c:pt idx="1149">
                  <c:v>1249</c:v>
                </c:pt>
                <c:pt idx="1150">
                  <c:v>1250</c:v>
                </c:pt>
                <c:pt idx="1151">
                  <c:v>1251</c:v>
                </c:pt>
                <c:pt idx="1152">
                  <c:v>1252</c:v>
                </c:pt>
                <c:pt idx="1153">
                  <c:v>1253</c:v>
                </c:pt>
                <c:pt idx="1154">
                  <c:v>1254</c:v>
                </c:pt>
                <c:pt idx="1155">
                  <c:v>1255</c:v>
                </c:pt>
                <c:pt idx="1156">
                  <c:v>1256</c:v>
                </c:pt>
                <c:pt idx="1157">
                  <c:v>1257</c:v>
                </c:pt>
                <c:pt idx="1158">
                  <c:v>1258</c:v>
                </c:pt>
                <c:pt idx="1159">
                  <c:v>1259</c:v>
                </c:pt>
                <c:pt idx="1160">
                  <c:v>1260</c:v>
                </c:pt>
                <c:pt idx="1161">
                  <c:v>1261</c:v>
                </c:pt>
                <c:pt idx="1162">
                  <c:v>1262</c:v>
                </c:pt>
                <c:pt idx="1163">
                  <c:v>1263</c:v>
                </c:pt>
                <c:pt idx="1164">
                  <c:v>1264</c:v>
                </c:pt>
                <c:pt idx="1165">
                  <c:v>1265</c:v>
                </c:pt>
                <c:pt idx="1166">
                  <c:v>1266</c:v>
                </c:pt>
                <c:pt idx="1167">
                  <c:v>1267</c:v>
                </c:pt>
                <c:pt idx="1168">
                  <c:v>1268</c:v>
                </c:pt>
                <c:pt idx="1169">
                  <c:v>1269</c:v>
                </c:pt>
                <c:pt idx="1170">
                  <c:v>1270</c:v>
                </c:pt>
                <c:pt idx="1171">
                  <c:v>1271</c:v>
                </c:pt>
                <c:pt idx="1172">
                  <c:v>1272</c:v>
                </c:pt>
                <c:pt idx="1173">
                  <c:v>1273</c:v>
                </c:pt>
                <c:pt idx="1174">
                  <c:v>1274</c:v>
                </c:pt>
                <c:pt idx="1175">
                  <c:v>1275</c:v>
                </c:pt>
                <c:pt idx="1176">
                  <c:v>1276</c:v>
                </c:pt>
                <c:pt idx="1177">
                  <c:v>1277</c:v>
                </c:pt>
                <c:pt idx="1178">
                  <c:v>1278</c:v>
                </c:pt>
                <c:pt idx="1179">
                  <c:v>1279</c:v>
                </c:pt>
                <c:pt idx="1180">
                  <c:v>1280</c:v>
                </c:pt>
                <c:pt idx="1181">
                  <c:v>1281</c:v>
                </c:pt>
                <c:pt idx="1182">
                  <c:v>1282</c:v>
                </c:pt>
                <c:pt idx="1183">
                  <c:v>1283</c:v>
                </c:pt>
                <c:pt idx="1184">
                  <c:v>1284</c:v>
                </c:pt>
                <c:pt idx="1185">
                  <c:v>1285</c:v>
                </c:pt>
                <c:pt idx="1186">
                  <c:v>1286</c:v>
                </c:pt>
                <c:pt idx="1187">
                  <c:v>1287</c:v>
                </c:pt>
                <c:pt idx="1188">
                  <c:v>1288</c:v>
                </c:pt>
                <c:pt idx="1189">
                  <c:v>1289</c:v>
                </c:pt>
                <c:pt idx="1190">
                  <c:v>1290</c:v>
                </c:pt>
                <c:pt idx="1191">
                  <c:v>1291</c:v>
                </c:pt>
                <c:pt idx="1192">
                  <c:v>1292</c:v>
                </c:pt>
                <c:pt idx="1193">
                  <c:v>1293</c:v>
                </c:pt>
                <c:pt idx="1194">
                  <c:v>1294</c:v>
                </c:pt>
                <c:pt idx="1195">
                  <c:v>1295</c:v>
                </c:pt>
                <c:pt idx="1196">
                  <c:v>1296</c:v>
                </c:pt>
                <c:pt idx="1197">
                  <c:v>1297</c:v>
                </c:pt>
                <c:pt idx="1198">
                  <c:v>1298</c:v>
                </c:pt>
                <c:pt idx="1199">
                  <c:v>1299</c:v>
                </c:pt>
                <c:pt idx="1200">
                  <c:v>1300</c:v>
                </c:pt>
                <c:pt idx="1201">
                  <c:v>1301</c:v>
                </c:pt>
                <c:pt idx="1202">
                  <c:v>1302</c:v>
                </c:pt>
                <c:pt idx="1203">
                  <c:v>1303</c:v>
                </c:pt>
                <c:pt idx="1204">
                  <c:v>1304</c:v>
                </c:pt>
                <c:pt idx="1205">
                  <c:v>1305</c:v>
                </c:pt>
                <c:pt idx="1206">
                  <c:v>1306</c:v>
                </c:pt>
                <c:pt idx="1207">
                  <c:v>1307</c:v>
                </c:pt>
                <c:pt idx="1208">
                  <c:v>1308</c:v>
                </c:pt>
                <c:pt idx="1209">
                  <c:v>1309</c:v>
                </c:pt>
                <c:pt idx="1210">
                  <c:v>1310</c:v>
                </c:pt>
                <c:pt idx="1211">
                  <c:v>1311</c:v>
                </c:pt>
                <c:pt idx="1212">
                  <c:v>1312</c:v>
                </c:pt>
                <c:pt idx="1213">
                  <c:v>1313</c:v>
                </c:pt>
                <c:pt idx="1214">
                  <c:v>1314</c:v>
                </c:pt>
                <c:pt idx="1215">
                  <c:v>1315</c:v>
                </c:pt>
                <c:pt idx="1216">
                  <c:v>1316</c:v>
                </c:pt>
                <c:pt idx="1217">
                  <c:v>1317</c:v>
                </c:pt>
                <c:pt idx="1218">
                  <c:v>1318</c:v>
                </c:pt>
                <c:pt idx="1219">
                  <c:v>1319</c:v>
                </c:pt>
                <c:pt idx="1220">
                  <c:v>1320</c:v>
                </c:pt>
                <c:pt idx="1221">
                  <c:v>1321</c:v>
                </c:pt>
                <c:pt idx="1222">
                  <c:v>1322</c:v>
                </c:pt>
                <c:pt idx="1223">
                  <c:v>1323</c:v>
                </c:pt>
                <c:pt idx="1224">
                  <c:v>1324</c:v>
                </c:pt>
                <c:pt idx="1225">
                  <c:v>1325</c:v>
                </c:pt>
                <c:pt idx="1226">
                  <c:v>1326</c:v>
                </c:pt>
                <c:pt idx="1227">
                  <c:v>1327</c:v>
                </c:pt>
                <c:pt idx="1228">
                  <c:v>1328</c:v>
                </c:pt>
                <c:pt idx="1229">
                  <c:v>1329</c:v>
                </c:pt>
                <c:pt idx="1230">
                  <c:v>1330</c:v>
                </c:pt>
                <c:pt idx="1231">
                  <c:v>1331</c:v>
                </c:pt>
                <c:pt idx="1232">
                  <c:v>1332</c:v>
                </c:pt>
                <c:pt idx="1233">
                  <c:v>1333</c:v>
                </c:pt>
                <c:pt idx="1234">
                  <c:v>1334</c:v>
                </c:pt>
                <c:pt idx="1235">
                  <c:v>1335</c:v>
                </c:pt>
                <c:pt idx="1236">
                  <c:v>1336</c:v>
                </c:pt>
                <c:pt idx="1237">
                  <c:v>1337</c:v>
                </c:pt>
                <c:pt idx="1238">
                  <c:v>1338</c:v>
                </c:pt>
                <c:pt idx="1239">
                  <c:v>1339</c:v>
                </c:pt>
                <c:pt idx="1240">
                  <c:v>1340</c:v>
                </c:pt>
                <c:pt idx="1241">
                  <c:v>1341</c:v>
                </c:pt>
                <c:pt idx="1242">
                  <c:v>1342</c:v>
                </c:pt>
                <c:pt idx="1243">
                  <c:v>1343</c:v>
                </c:pt>
                <c:pt idx="1244">
                  <c:v>1344</c:v>
                </c:pt>
                <c:pt idx="1245">
                  <c:v>1345</c:v>
                </c:pt>
                <c:pt idx="1246">
                  <c:v>1346</c:v>
                </c:pt>
                <c:pt idx="1247">
                  <c:v>1347</c:v>
                </c:pt>
                <c:pt idx="1248">
                  <c:v>1348</c:v>
                </c:pt>
                <c:pt idx="1249">
                  <c:v>1349</c:v>
                </c:pt>
                <c:pt idx="1250">
                  <c:v>1350</c:v>
                </c:pt>
                <c:pt idx="1251">
                  <c:v>1351</c:v>
                </c:pt>
                <c:pt idx="1252">
                  <c:v>1352</c:v>
                </c:pt>
                <c:pt idx="1253">
                  <c:v>1353</c:v>
                </c:pt>
                <c:pt idx="1254">
                  <c:v>1354</c:v>
                </c:pt>
                <c:pt idx="1255">
                  <c:v>1355</c:v>
                </c:pt>
                <c:pt idx="1256">
                  <c:v>1356</c:v>
                </c:pt>
                <c:pt idx="1257">
                  <c:v>1357</c:v>
                </c:pt>
                <c:pt idx="1258">
                  <c:v>1358</c:v>
                </c:pt>
                <c:pt idx="1259">
                  <c:v>1359</c:v>
                </c:pt>
                <c:pt idx="1260">
                  <c:v>1360</c:v>
                </c:pt>
                <c:pt idx="1261">
                  <c:v>1361</c:v>
                </c:pt>
                <c:pt idx="1262">
                  <c:v>1362</c:v>
                </c:pt>
                <c:pt idx="1263">
                  <c:v>1363</c:v>
                </c:pt>
                <c:pt idx="1264">
                  <c:v>1364</c:v>
                </c:pt>
                <c:pt idx="1265">
                  <c:v>1365</c:v>
                </c:pt>
                <c:pt idx="1266">
                  <c:v>1366</c:v>
                </c:pt>
                <c:pt idx="1267">
                  <c:v>1367</c:v>
                </c:pt>
                <c:pt idx="1268">
                  <c:v>1368</c:v>
                </c:pt>
                <c:pt idx="1269">
                  <c:v>1369</c:v>
                </c:pt>
                <c:pt idx="1270">
                  <c:v>1370</c:v>
                </c:pt>
                <c:pt idx="1271">
                  <c:v>1371</c:v>
                </c:pt>
                <c:pt idx="1272">
                  <c:v>1372</c:v>
                </c:pt>
                <c:pt idx="1273">
                  <c:v>1373</c:v>
                </c:pt>
                <c:pt idx="1274">
                  <c:v>1374</c:v>
                </c:pt>
                <c:pt idx="1275">
                  <c:v>1375</c:v>
                </c:pt>
                <c:pt idx="1276">
                  <c:v>1376</c:v>
                </c:pt>
                <c:pt idx="1277">
                  <c:v>1377</c:v>
                </c:pt>
                <c:pt idx="1278">
                  <c:v>1378</c:v>
                </c:pt>
                <c:pt idx="1279">
                  <c:v>1379</c:v>
                </c:pt>
                <c:pt idx="1280">
                  <c:v>1380</c:v>
                </c:pt>
                <c:pt idx="1281">
                  <c:v>1381</c:v>
                </c:pt>
                <c:pt idx="1282">
                  <c:v>1382</c:v>
                </c:pt>
                <c:pt idx="1283">
                  <c:v>1383</c:v>
                </c:pt>
                <c:pt idx="1284">
                  <c:v>1384</c:v>
                </c:pt>
                <c:pt idx="1285">
                  <c:v>1385</c:v>
                </c:pt>
                <c:pt idx="1286">
                  <c:v>1386</c:v>
                </c:pt>
                <c:pt idx="1287">
                  <c:v>1387</c:v>
                </c:pt>
                <c:pt idx="1288">
                  <c:v>1388</c:v>
                </c:pt>
                <c:pt idx="1289">
                  <c:v>1389</c:v>
                </c:pt>
                <c:pt idx="1290">
                  <c:v>1390</c:v>
                </c:pt>
                <c:pt idx="1291">
                  <c:v>1391</c:v>
                </c:pt>
                <c:pt idx="1292">
                  <c:v>1392</c:v>
                </c:pt>
                <c:pt idx="1293">
                  <c:v>1393</c:v>
                </c:pt>
                <c:pt idx="1294">
                  <c:v>1394</c:v>
                </c:pt>
                <c:pt idx="1295">
                  <c:v>1395</c:v>
                </c:pt>
                <c:pt idx="1296">
                  <c:v>1396</c:v>
                </c:pt>
                <c:pt idx="1297">
                  <c:v>1397</c:v>
                </c:pt>
                <c:pt idx="1298">
                  <c:v>1398</c:v>
                </c:pt>
                <c:pt idx="1299">
                  <c:v>1399</c:v>
                </c:pt>
                <c:pt idx="1300">
                  <c:v>1400</c:v>
                </c:pt>
                <c:pt idx="1301">
                  <c:v>1401</c:v>
                </c:pt>
                <c:pt idx="1302">
                  <c:v>1402</c:v>
                </c:pt>
                <c:pt idx="1303">
                  <c:v>1403</c:v>
                </c:pt>
                <c:pt idx="1304">
                  <c:v>1404</c:v>
                </c:pt>
                <c:pt idx="1305">
                  <c:v>1405</c:v>
                </c:pt>
                <c:pt idx="1306">
                  <c:v>1406</c:v>
                </c:pt>
                <c:pt idx="1307">
                  <c:v>1407</c:v>
                </c:pt>
                <c:pt idx="1308">
                  <c:v>1408</c:v>
                </c:pt>
                <c:pt idx="1309">
                  <c:v>1409</c:v>
                </c:pt>
                <c:pt idx="1310">
                  <c:v>1410</c:v>
                </c:pt>
                <c:pt idx="1311">
                  <c:v>1411</c:v>
                </c:pt>
                <c:pt idx="1312">
                  <c:v>1412</c:v>
                </c:pt>
                <c:pt idx="1313">
                  <c:v>1413</c:v>
                </c:pt>
                <c:pt idx="1314">
                  <c:v>1414</c:v>
                </c:pt>
                <c:pt idx="1315">
                  <c:v>1415</c:v>
                </c:pt>
                <c:pt idx="1316">
                  <c:v>1416</c:v>
                </c:pt>
                <c:pt idx="1317">
                  <c:v>1417</c:v>
                </c:pt>
                <c:pt idx="1318">
                  <c:v>1418</c:v>
                </c:pt>
                <c:pt idx="1319">
                  <c:v>1419</c:v>
                </c:pt>
                <c:pt idx="1320">
                  <c:v>1420</c:v>
                </c:pt>
                <c:pt idx="1321">
                  <c:v>1421</c:v>
                </c:pt>
                <c:pt idx="1322">
                  <c:v>1422</c:v>
                </c:pt>
                <c:pt idx="1323">
                  <c:v>1423</c:v>
                </c:pt>
                <c:pt idx="1324">
                  <c:v>1424</c:v>
                </c:pt>
                <c:pt idx="1325">
                  <c:v>1425</c:v>
                </c:pt>
                <c:pt idx="1326">
                  <c:v>1426</c:v>
                </c:pt>
                <c:pt idx="1327">
                  <c:v>1427</c:v>
                </c:pt>
                <c:pt idx="1328">
                  <c:v>1428</c:v>
                </c:pt>
                <c:pt idx="1329">
                  <c:v>1429</c:v>
                </c:pt>
                <c:pt idx="1330">
                  <c:v>1430</c:v>
                </c:pt>
                <c:pt idx="1331">
                  <c:v>1431</c:v>
                </c:pt>
                <c:pt idx="1332">
                  <c:v>1432</c:v>
                </c:pt>
                <c:pt idx="1333">
                  <c:v>1433</c:v>
                </c:pt>
                <c:pt idx="1334">
                  <c:v>1434</c:v>
                </c:pt>
                <c:pt idx="1335">
                  <c:v>1435</c:v>
                </c:pt>
                <c:pt idx="1336">
                  <c:v>1436</c:v>
                </c:pt>
                <c:pt idx="1337">
                  <c:v>1437</c:v>
                </c:pt>
                <c:pt idx="1338">
                  <c:v>1438</c:v>
                </c:pt>
                <c:pt idx="1339">
                  <c:v>1439</c:v>
                </c:pt>
                <c:pt idx="1340">
                  <c:v>1440</c:v>
                </c:pt>
                <c:pt idx="1341">
                  <c:v>1441</c:v>
                </c:pt>
                <c:pt idx="1342">
                  <c:v>1442</c:v>
                </c:pt>
                <c:pt idx="1343">
                  <c:v>1443</c:v>
                </c:pt>
                <c:pt idx="1344">
                  <c:v>1444</c:v>
                </c:pt>
                <c:pt idx="1345">
                  <c:v>1445</c:v>
                </c:pt>
                <c:pt idx="1346">
                  <c:v>1446</c:v>
                </c:pt>
                <c:pt idx="1347">
                  <c:v>1447</c:v>
                </c:pt>
                <c:pt idx="1348">
                  <c:v>1448</c:v>
                </c:pt>
                <c:pt idx="1349">
                  <c:v>1449</c:v>
                </c:pt>
                <c:pt idx="1350">
                  <c:v>1450</c:v>
                </c:pt>
                <c:pt idx="1351">
                  <c:v>1451</c:v>
                </c:pt>
                <c:pt idx="1352">
                  <c:v>1452</c:v>
                </c:pt>
                <c:pt idx="1353">
                  <c:v>1453</c:v>
                </c:pt>
                <c:pt idx="1354">
                  <c:v>1454</c:v>
                </c:pt>
                <c:pt idx="1355">
                  <c:v>1455</c:v>
                </c:pt>
                <c:pt idx="1356">
                  <c:v>1456</c:v>
                </c:pt>
                <c:pt idx="1357">
                  <c:v>1457</c:v>
                </c:pt>
                <c:pt idx="1358">
                  <c:v>1458</c:v>
                </c:pt>
                <c:pt idx="1359">
                  <c:v>1459</c:v>
                </c:pt>
                <c:pt idx="1360">
                  <c:v>1460</c:v>
                </c:pt>
                <c:pt idx="1361">
                  <c:v>1461</c:v>
                </c:pt>
                <c:pt idx="1362">
                  <c:v>1462</c:v>
                </c:pt>
                <c:pt idx="1363">
                  <c:v>1463</c:v>
                </c:pt>
                <c:pt idx="1364">
                  <c:v>1464</c:v>
                </c:pt>
                <c:pt idx="1365">
                  <c:v>1465</c:v>
                </c:pt>
                <c:pt idx="1366">
                  <c:v>1466</c:v>
                </c:pt>
                <c:pt idx="1367">
                  <c:v>1467</c:v>
                </c:pt>
                <c:pt idx="1368">
                  <c:v>1468</c:v>
                </c:pt>
                <c:pt idx="1369">
                  <c:v>1469</c:v>
                </c:pt>
                <c:pt idx="1370">
                  <c:v>1470</c:v>
                </c:pt>
                <c:pt idx="1371">
                  <c:v>1471</c:v>
                </c:pt>
                <c:pt idx="1372">
                  <c:v>1472</c:v>
                </c:pt>
                <c:pt idx="1373">
                  <c:v>1473</c:v>
                </c:pt>
                <c:pt idx="1374">
                  <c:v>1474</c:v>
                </c:pt>
                <c:pt idx="1375">
                  <c:v>1475</c:v>
                </c:pt>
                <c:pt idx="1376">
                  <c:v>1476</c:v>
                </c:pt>
                <c:pt idx="1377">
                  <c:v>1477</c:v>
                </c:pt>
                <c:pt idx="1378">
                  <c:v>1478</c:v>
                </c:pt>
                <c:pt idx="1379">
                  <c:v>1479</c:v>
                </c:pt>
                <c:pt idx="1380">
                  <c:v>1480</c:v>
                </c:pt>
                <c:pt idx="1381">
                  <c:v>1481</c:v>
                </c:pt>
                <c:pt idx="1382">
                  <c:v>1482</c:v>
                </c:pt>
                <c:pt idx="1383">
                  <c:v>1483</c:v>
                </c:pt>
                <c:pt idx="1384">
                  <c:v>1484</c:v>
                </c:pt>
                <c:pt idx="1385">
                  <c:v>1485</c:v>
                </c:pt>
                <c:pt idx="1386">
                  <c:v>1486</c:v>
                </c:pt>
                <c:pt idx="1387">
                  <c:v>1487</c:v>
                </c:pt>
                <c:pt idx="1388">
                  <c:v>1488</c:v>
                </c:pt>
                <c:pt idx="1389">
                  <c:v>1489</c:v>
                </c:pt>
                <c:pt idx="1390">
                  <c:v>1490</c:v>
                </c:pt>
                <c:pt idx="1391">
                  <c:v>1491</c:v>
                </c:pt>
                <c:pt idx="1392">
                  <c:v>1492</c:v>
                </c:pt>
                <c:pt idx="1393">
                  <c:v>1493</c:v>
                </c:pt>
                <c:pt idx="1394">
                  <c:v>1494</c:v>
                </c:pt>
                <c:pt idx="1395">
                  <c:v>1495</c:v>
                </c:pt>
                <c:pt idx="1396">
                  <c:v>1496</c:v>
                </c:pt>
                <c:pt idx="1397">
                  <c:v>1497</c:v>
                </c:pt>
                <c:pt idx="1398">
                  <c:v>1498</c:v>
                </c:pt>
                <c:pt idx="1399">
                  <c:v>1499</c:v>
                </c:pt>
                <c:pt idx="1400">
                  <c:v>1500</c:v>
                </c:pt>
                <c:pt idx="1401">
                  <c:v>1501</c:v>
                </c:pt>
                <c:pt idx="1402">
                  <c:v>1502</c:v>
                </c:pt>
                <c:pt idx="1403">
                  <c:v>1503</c:v>
                </c:pt>
                <c:pt idx="1404">
                  <c:v>1504</c:v>
                </c:pt>
                <c:pt idx="1405">
                  <c:v>1505</c:v>
                </c:pt>
                <c:pt idx="1406">
                  <c:v>1506</c:v>
                </c:pt>
                <c:pt idx="1407">
                  <c:v>1507</c:v>
                </c:pt>
                <c:pt idx="1408">
                  <c:v>1508</c:v>
                </c:pt>
                <c:pt idx="1409">
                  <c:v>1509</c:v>
                </c:pt>
                <c:pt idx="1410">
                  <c:v>1510</c:v>
                </c:pt>
                <c:pt idx="1411">
                  <c:v>1511</c:v>
                </c:pt>
                <c:pt idx="1412">
                  <c:v>1512</c:v>
                </c:pt>
                <c:pt idx="1413">
                  <c:v>1513</c:v>
                </c:pt>
                <c:pt idx="1414">
                  <c:v>1514</c:v>
                </c:pt>
                <c:pt idx="1415">
                  <c:v>1515</c:v>
                </c:pt>
                <c:pt idx="1416">
                  <c:v>1516</c:v>
                </c:pt>
                <c:pt idx="1417">
                  <c:v>1517</c:v>
                </c:pt>
                <c:pt idx="1418">
                  <c:v>1518</c:v>
                </c:pt>
                <c:pt idx="1419">
                  <c:v>1519</c:v>
                </c:pt>
                <c:pt idx="1420">
                  <c:v>1520</c:v>
                </c:pt>
                <c:pt idx="1421">
                  <c:v>1521</c:v>
                </c:pt>
                <c:pt idx="1422">
                  <c:v>1522</c:v>
                </c:pt>
                <c:pt idx="1423">
                  <c:v>1523</c:v>
                </c:pt>
                <c:pt idx="1424">
                  <c:v>1524</c:v>
                </c:pt>
                <c:pt idx="1425">
                  <c:v>1525</c:v>
                </c:pt>
                <c:pt idx="1426">
                  <c:v>1526</c:v>
                </c:pt>
                <c:pt idx="1427">
                  <c:v>1527</c:v>
                </c:pt>
                <c:pt idx="1428">
                  <c:v>1528</c:v>
                </c:pt>
                <c:pt idx="1429">
                  <c:v>1529</c:v>
                </c:pt>
                <c:pt idx="1430">
                  <c:v>1530</c:v>
                </c:pt>
                <c:pt idx="1431">
                  <c:v>1531</c:v>
                </c:pt>
                <c:pt idx="1432">
                  <c:v>1532</c:v>
                </c:pt>
                <c:pt idx="1433">
                  <c:v>1533</c:v>
                </c:pt>
                <c:pt idx="1434">
                  <c:v>1534</c:v>
                </c:pt>
                <c:pt idx="1435">
                  <c:v>1535</c:v>
                </c:pt>
                <c:pt idx="1436">
                  <c:v>1536</c:v>
                </c:pt>
                <c:pt idx="1437">
                  <c:v>1537</c:v>
                </c:pt>
                <c:pt idx="1438">
                  <c:v>1538</c:v>
                </c:pt>
                <c:pt idx="1439">
                  <c:v>1539</c:v>
                </c:pt>
                <c:pt idx="1440">
                  <c:v>1540</c:v>
                </c:pt>
                <c:pt idx="1441">
                  <c:v>1541</c:v>
                </c:pt>
                <c:pt idx="1442">
                  <c:v>1542</c:v>
                </c:pt>
                <c:pt idx="1443">
                  <c:v>1543</c:v>
                </c:pt>
                <c:pt idx="1444">
                  <c:v>1544</c:v>
                </c:pt>
                <c:pt idx="1445">
                  <c:v>1545</c:v>
                </c:pt>
                <c:pt idx="1446">
                  <c:v>1546</c:v>
                </c:pt>
                <c:pt idx="1447">
                  <c:v>1547</c:v>
                </c:pt>
                <c:pt idx="1448">
                  <c:v>1548</c:v>
                </c:pt>
                <c:pt idx="1449">
                  <c:v>1549</c:v>
                </c:pt>
                <c:pt idx="1450">
                  <c:v>1550</c:v>
                </c:pt>
                <c:pt idx="1451">
                  <c:v>1551</c:v>
                </c:pt>
                <c:pt idx="1452">
                  <c:v>1552</c:v>
                </c:pt>
                <c:pt idx="1453">
                  <c:v>1553</c:v>
                </c:pt>
                <c:pt idx="1454">
                  <c:v>1554</c:v>
                </c:pt>
                <c:pt idx="1455">
                  <c:v>1555</c:v>
                </c:pt>
                <c:pt idx="1456">
                  <c:v>1556</c:v>
                </c:pt>
                <c:pt idx="1457">
                  <c:v>1557</c:v>
                </c:pt>
                <c:pt idx="1458">
                  <c:v>1558</c:v>
                </c:pt>
                <c:pt idx="1459">
                  <c:v>1559</c:v>
                </c:pt>
                <c:pt idx="1460">
                  <c:v>1560</c:v>
                </c:pt>
                <c:pt idx="1461">
                  <c:v>1561</c:v>
                </c:pt>
                <c:pt idx="1462">
                  <c:v>1562</c:v>
                </c:pt>
                <c:pt idx="1463">
                  <c:v>1563</c:v>
                </c:pt>
                <c:pt idx="1464">
                  <c:v>1564</c:v>
                </c:pt>
                <c:pt idx="1465">
                  <c:v>1565</c:v>
                </c:pt>
                <c:pt idx="1466">
                  <c:v>1566</c:v>
                </c:pt>
                <c:pt idx="1467">
                  <c:v>1567</c:v>
                </c:pt>
                <c:pt idx="1468">
                  <c:v>1568</c:v>
                </c:pt>
                <c:pt idx="1469">
                  <c:v>1569</c:v>
                </c:pt>
                <c:pt idx="1470">
                  <c:v>1570</c:v>
                </c:pt>
                <c:pt idx="1471">
                  <c:v>1571</c:v>
                </c:pt>
                <c:pt idx="1472">
                  <c:v>1572</c:v>
                </c:pt>
                <c:pt idx="1473">
                  <c:v>1573</c:v>
                </c:pt>
                <c:pt idx="1474">
                  <c:v>1574</c:v>
                </c:pt>
                <c:pt idx="1475">
                  <c:v>1575</c:v>
                </c:pt>
                <c:pt idx="1476">
                  <c:v>1576</c:v>
                </c:pt>
                <c:pt idx="1477">
                  <c:v>1577</c:v>
                </c:pt>
                <c:pt idx="1478">
                  <c:v>1578</c:v>
                </c:pt>
                <c:pt idx="1479">
                  <c:v>1579</c:v>
                </c:pt>
                <c:pt idx="1480">
                  <c:v>1580</c:v>
                </c:pt>
                <c:pt idx="1481">
                  <c:v>1581</c:v>
                </c:pt>
                <c:pt idx="1482">
                  <c:v>1582</c:v>
                </c:pt>
                <c:pt idx="1483">
                  <c:v>1583</c:v>
                </c:pt>
                <c:pt idx="1484">
                  <c:v>1584</c:v>
                </c:pt>
                <c:pt idx="1485">
                  <c:v>1585</c:v>
                </c:pt>
                <c:pt idx="1486">
                  <c:v>1586</c:v>
                </c:pt>
                <c:pt idx="1487">
                  <c:v>1587</c:v>
                </c:pt>
                <c:pt idx="1488">
                  <c:v>1588</c:v>
                </c:pt>
                <c:pt idx="1489">
                  <c:v>1589</c:v>
                </c:pt>
                <c:pt idx="1490">
                  <c:v>1590</c:v>
                </c:pt>
                <c:pt idx="1491">
                  <c:v>1591</c:v>
                </c:pt>
                <c:pt idx="1492">
                  <c:v>1592</c:v>
                </c:pt>
                <c:pt idx="1493">
                  <c:v>1593</c:v>
                </c:pt>
                <c:pt idx="1494">
                  <c:v>1594</c:v>
                </c:pt>
                <c:pt idx="1495">
                  <c:v>1595</c:v>
                </c:pt>
                <c:pt idx="1496">
                  <c:v>1596</c:v>
                </c:pt>
                <c:pt idx="1497">
                  <c:v>1597</c:v>
                </c:pt>
                <c:pt idx="1498">
                  <c:v>1598</c:v>
                </c:pt>
                <c:pt idx="1499">
                  <c:v>1599</c:v>
                </c:pt>
                <c:pt idx="1500">
                  <c:v>1600</c:v>
                </c:pt>
                <c:pt idx="1501">
                  <c:v>1601</c:v>
                </c:pt>
                <c:pt idx="1502">
                  <c:v>1602</c:v>
                </c:pt>
                <c:pt idx="1503">
                  <c:v>1603</c:v>
                </c:pt>
                <c:pt idx="1504">
                  <c:v>1604</c:v>
                </c:pt>
                <c:pt idx="1505">
                  <c:v>1605</c:v>
                </c:pt>
                <c:pt idx="1506">
                  <c:v>1606</c:v>
                </c:pt>
                <c:pt idx="1507">
                  <c:v>1607</c:v>
                </c:pt>
                <c:pt idx="1508">
                  <c:v>1608</c:v>
                </c:pt>
                <c:pt idx="1509">
                  <c:v>1609</c:v>
                </c:pt>
                <c:pt idx="1510">
                  <c:v>1610</c:v>
                </c:pt>
                <c:pt idx="1511">
                  <c:v>1611</c:v>
                </c:pt>
                <c:pt idx="1512">
                  <c:v>1612</c:v>
                </c:pt>
                <c:pt idx="1513">
                  <c:v>1613</c:v>
                </c:pt>
                <c:pt idx="1514">
                  <c:v>1614</c:v>
                </c:pt>
                <c:pt idx="1515">
                  <c:v>1615</c:v>
                </c:pt>
                <c:pt idx="1516">
                  <c:v>1616</c:v>
                </c:pt>
                <c:pt idx="1517">
                  <c:v>1617</c:v>
                </c:pt>
                <c:pt idx="1518">
                  <c:v>1618</c:v>
                </c:pt>
                <c:pt idx="1519">
                  <c:v>1619</c:v>
                </c:pt>
                <c:pt idx="1520">
                  <c:v>1620</c:v>
                </c:pt>
                <c:pt idx="1521">
                  <c:v>1621</c:v>
                </c:pt>
                <c:pt idx="1522">
                  <c:v>1622</c:v>
                </c:pt>
                <c:pt idx="1523">
                  <c:v>1623</c:v>
                </c:pt>
                <c:pt idx="1524">
                  <c:v>1624</c:v>
                </c:pt>
                <c:pt idx="1525">
                  <c:v>1625</c:v>
                </c:pt>
                <c:pt idx="1526">
                  <c:v>1626</c:v>
                </c:pt>
                <c:pt idx="1527">
                  <c:v>1627</c:v>
                </c:pt>
                <c:pt idx="1528">
                  <c:v>1628</c:v>
                </c:pt>
                <c:pt idx="1529">
                  <c:v>1629</c:v>
                </c:pt>
                <c:pt idx="1530">
                  <c:v>1630</c:v>
                </c:pt>
                <c:pt idx="1531">
                  <c:v>1631</c:v>
                </c:pt>
                <c:pt idx="1532">
                  <c:v>1632</c:v>
                </c:pt>
                <c:pt idx="1533">
                  <c:v>1633</c:v>
                </c:pt>
                <c:pt idx="1534">
                  <c:v>1634</c:v>
                </c:pt>
                <c:pt idx="1535">
                  <c:v>1635</c:v>
                </c:pt>
                <c:pt idx="1536">
                  <c:v>1636</c:v>
                </c:pt>
                <c:pt idx="1537">
                  <c:v>1637</c:v>
                </c:pt>
                <c:pt idx="1538">
                  <c:v>1638</c:v>
                </c:pt>
                <c:pt idx="1539">
                  <c:v>1639</c:v>
                </c:pt>
                <c:pt idx="1540">
                  <c:v>1640</c:v>
                </c:pt>
                <c:pt idx="1541">
                  <c:v>1641</c:v>
                </c:pt>
                <c:pt idx="1542">
                  <c:v>1642</c:v>
                </c:pt>
                <c:pt idx="1543">
                  <c:v>1643</c:v>
                </c:pt>
                <c:pt idx="1544">
                  <c:v>1644</c:v>
                </c:pt>
                <c:pt idx="1545">
                  <c:v>1645</c:v>
                </c:pt>
                <c:pt idx="1546">
                  <c:v>1646</c:v>
                </c:pt>
                <c:pt idx="1547">
                  <c:v>1647</c:v>
                </c:pt>
                <c:pt idx="1548">
                  <c:v>1648</c:v>
                </c:pt>
                <c:pt idx="1549">
                  <c:v>1649</c:v>
                </c:pt>
                <c:pt idx="1550">
                  <c:v>1650</c:v>
                </c:pt>
                <c:pt idx="1551">
                  <c:v>1651</c:v>
                </c:pt>
                <c:pt idx="1552">
                  <c:v>1652</c:v>
                </c:pt>
                <c:pt idx="1553">
                  <c:v>1653</c:v>
                </c:pt>
                <c:pt idx="1554">
                  <c:v>1654</c:v>
                </c:pt>
                <c:pt idx="1555">
                  <c:v>1655</c:v>
                </c:pt>
                <c:pt idx="1556">
                  <c:v>1656</c:v>
                </c:pt>
                <c:pt idx="1557">
                  <c:v>1657</c:v>
                </c:pt>
                <c:pt idx="1558">
                  <c:v>1658</c:v>
                </c:pt>
                <c:pt idx="1559">
                  <c:v>1659</c:v>
                </c:pt>
                <c:pt idx="1560">
                  <c:v>1660</c:v>
                </c:pt>
                <c:pt idx="1561">
                  <c:v>1661</c:v>
                </c:pt>
                <c:pt idx="1562">
                  <c:v>1662</c:v>
                </c:pt>
                <c:pt idx="1563">
                  <c:v>1663</c:v>
                </c:pt>
                <c:pt idx="1564">
                  <c:v>1664</c:v>
                </c:pt>
                <c:pt idx="1565">
                  <c:v>1665</c:v>
                </c:pt>
                <c:pt idx="1566">
                  <c:v>1666</c:v>
                </c:pt>
                <c:pt idx="1567">
                  <c:v>1667</c:v>
                </c:pt>
                <c:pt idx="1568">
                  <c:v>1668</c:v>
                </c:pt>
                <c:pt idx="1569">
                  <c:v>1669</c:v>
                </c:pt>
                <c:pt idx="1570">
                  <c:v>1670</c:v>
                </c:pt>
                <c:pt idx="1571">
                  <c:v>1671</c:v>
                </c:pt>
                <c:pt idx="1572">
                  <c:v>1672</c:v>
                </c:pt>
                <c:pt idx="1573">
                  <c:v>1673</c:v>
                </c:pt>
                <c:pt idx="1574">
                  <c:v>1674</c:v>
                </c:pt>
                <c:pt idx="1575">
                  <c:v>1675</c:v>
                </c:pt>
                <c:pt idx="1576">
                  <c:v>1676</c:v>
                </c:pt>
                <c:pt idx="1577">
                  <c:v>1677</c:v>
                </c:pt>
                <c:pt idx="1578">
                  <c:v>1678</c:v>
                </c:pt>
                <c:pt idx="1579">
                  <c:v>1679</c:v>
                </c:pt>
                <c:pt idx="1580">
                  <c:v>1680</c:v>
                </c:pt>
                <c:pt idx="1581">
                  <c:v>1681</c:v>
                </c:pt>
                <c:pt idx="1582">
                  <c:v>1682</c:v>
                </c:pt>
                <c:pt idx="1583">
                  <c:v>1683</c:v>
                </c:pt>
                <c:pt idx="1584">
                  <c:v>1684</c:v>
                </c:pt>
                <c:pt idx="1585">
                  <c:v>1685</c:v>
                </c:pt>
                <c:pt idx="1586">
                  <c:v>1686</c:v>
                </c:pt>
                <c:pt idx="1587">
                  <c:v>1687</c:v>
                </c:pt>
                <c:pt idx="1588">
                  <c:v>1688</c:v>
                </c:pt>
                <c:pt idx="1589">
                  <c:v>1689</c:v>
                </c:pt>
                <c:pt idx="1590">
                  <c:v>1690</c:v>
                </c:pt>
                <c:pt idx="1591">
                  <c:v>1691</c:v>
                </c:pt>
                <c:pt idx="1592">
                  <c:v>1692</c:v>
                </c:pt>
                <c:pt idx="1593">
                  <c:v>1693</c:v>
                </c:pt>
                <c:pt idx="1594">
                  <c:v>1694</c:v>
                </c:pt>
                <c:pt idx="1595">
                  <c:v>1695</c:v>
                </c:pt>
                <c:pt idx="1596">
                  <c:v>1696</c:v>
                </c:pt>
                <c:pt idx="1597">
                  <c:v>1697</c:v>
                </c:pt>
                <c:pt idx="1598">
                  <c:v>1698</c:v>
                </c:pt>
                <c:pt idx="1599">
                  <c:v>1699</c:v>
                </c:pt>
                <c:pt idx="1600">
                  <c:v>1700</c:v>
                </c:pt>
                <c:pt idx="1601">
                  <c:v>1701</c:v>
                </c:pt>
                <c:pt idx="1602">
                  <c:v>1702</c:v>
                </c:pt>
                <c:pt idx="1603">
                  <c:v>1703</c:v>
                </c:pt>
                <c:pt idx="1604">
                  <c:v>1704</c:v>
                </c:pt>
                <c:pt idx="1605">
                  <c:v>1705</c:v>
                </c:pt>
                <c:pt idx="1606">
                  <c:v>1706</c:v>
                </c:pt>
                <c:pt idx="1607">
                  <c:v>1707</c:v>
                </c:pt>
                <c:pt idx="1608">
                  <c:v>1708</c:v>
                </c:pt>
                <c:pt idx="1609">
                  <c:v>1709</c:v>
                </c:pt>
                <c:pt idx="1610">
                  <c:v>1710</c:v>
                </c:pt>
                <c:pt idx="1611">
                  <c:v>1711</c:v>
                </c:pt>
                <c:pt idx="1612">
                  <c:v>1712</c:v>
                </c:pt>
                <c:pt idx="1613">
                  <c:v>1713</c:v>
                </c:pt>
                <c:pt idx="1614">
                  <c:v>1714</c:v>
                </c:pt>
                <c:pt idx="1615">
                  <c:v>1715</c:v>
                </c:pt>
                <c:pt idx="1616">
                  <c:v>1716</c:v>
                </c:pt>
                <c:pt idx="1617">
                  <c:v>1717</c:v>
                </c:pt>
                <c:pt idx="1618">
                  <c:v>1718</c:v>
                </c:pt>
                <c:pt idx="1619">
                  <c:v>1719</c:v>
                </c:pt>
                <c:pt idx="1620">
                  <c:v>1720</c:v>
                </c:pt>
                <c:pt idx="1621">
                  <c:v>1721</c:v>
                </c:pt>
                <c:pt idx="1622">
                  <c:v>1722</c:v>
                </c:pt>
                <c:pt idx="1623">
                  <c:v>1723</c:v>
                </c:pt>
                <c:pt idx="1624">
                  <c:v>1724</c:v>
                </c:pt>
                <c:pt idx="1625">
                  <c:v>1725</c:v>
                </c:pt>
                <c:pt idx="1626">
                  <c:v>1726</c:v>
                </c:pt>
                <c:pt idx="1627">
                  <c:v>1727</c:v>
                </c:pt>
                <c:pt idx="1628">
                  <c:v>1728</c:v>
                </c:pt>
                <c:pt idx="1629">
                  <c:v>1729</c:v>
                </c:pt>
                <c:pt idx="1630">
                  <c:v>1730</c:v>
                </c:pt>
                <c:pt idx="1631">
                  <c:v>1731</c:v>
                </c:pt>
                <c:pt idx="1632">
                  <c:v>1732</c:v>
                </c:pt>
                <c:pt idx="1633">
                  <c:v>1733</c:v>
                </c:pt>
                <c:pt idx="1634">
                  <c:v>1734</c:v>
                </c:pt>
                <c:pt idx="1635">
                  <c:v>1735</c:v>
                </c:pt>
                <c:pt idx="1636">
                  <c:v>1736</c:v>
                </c:pt>
                <c:pt idx="1637">
                  <c:v>1737</c:v>
                </c:pt>
                <c:pt idx="1638">
                  <c:v>1738</c:v>
                </c:pt>
                <c:pt idx="1639">
                  <c:v>1739</c:v>
                </c:pt>
                <c:pt idx="1640">
                  <c:v>1740</c:v>
                </c:pt>
                <c:pt idx="1641">
                  <c:v>1741</c:v>
                </c:pt>
                <c:pt idx="1642">
                  <c:v>1742</c:v>
                </c:pt>
                <c:pt idx="1643">
                  <c:v>1743</c:v>
                </c:pt>
                <c:pt idx="1644">
                  <c:v>1744</c:v>
                </c:pt>
                <c:pt idx="1645">
                  <c:v>1745</c:v>
                </c:pt>
                <c:pt idx="1646">
                  <c:v>1746</c:v>
                </c:pt>
                <c:pt idx="1647">
                  <c:v>1747</c:v>
                </c:pt>
                <c:pt idx="1648">
                  <c:v>1748</c:v>
                </c:pt>
                <c:pt idx="1649">
                  <c:v>1749</c:v>
                </c:pt>
                <c:pt idx="1650">
                  <c:v>1750</c:v>
                </c:pt>
                <c:pt idx="1651">
                  <c:v>1751</c:v>
                </c:pt>
                <c:pt idx="1652">
                  <c:v>1752</c:v>
                </c:pt>
                <c:pt idx="1653">
                  <c:v>1753</c:v>
                </c:pt>
                <c:pt idx="1654">
                  <c:v>1754</c:v>
                </c:pt>
                <c:pt idx="1655">
                  <c:v>1755</c:v>
                </c:pt>
                <c:pt idx="1656">
                  <c:v>1756</c:v>
                </c:pt>
                <c:pt idx="1657">
                  <c:v>1757</c:v>
                </c:pt>
                <c:pt idx="1658">
                  <c:v>1758</c:v>
                </c:pt>
                <c:pt idx="1659">
                  <c:v>1759</c:v>
                </c:pt>
                <c:pt idx="1660">
                  <c:v>1760</c:v>
                </c:pt>
                <c:pt idx="1661">
                  <c:v>1761</c:v>
                </c:pt>
                <c:pt idx="1662">
                  <c:v>1762</c:v>
                </c:pt>
                <c:pt idx="1663">
                  <c:v>1763</c:v>
                </c:pt>
                <c:pt idx="1664">
                  <c:v>1764</c:v>
                </c:pt>
                <c:pt idx="1665">
                  <c:v>1765</c:v>
                </c:pt>
                <c:pt idx="1666">
                  <c:v>1766</c:v>
                </c:pt>
                <c:pt idx="1667">
                  <c:v>1767</c:v>
                </c:pt>
                <c:pt idx="1668">
                  <c:v>1768</c:v>
                </c:pt>
                <c:pt idx="1669">
                  <c:v>1769</c:v>
                </c:pt>
                <c:pt idx="1670">
                  <c:v>1770</c:v>
                </c:pt>
                <c:pt idx="1671">
                  <c:v>1771</c:v>
                </c:pt>
                <c:pt idx="1672">
                  <c:v>1772</c:v>
                </c:pt>
                <c:pt idx="1673">
                  <c:v>1773</c:v>
                </c:pt>
                <c:pt idx="1674">
                  <c:v>1774</c:v>
                </c:pt>
                <c:pt idx="1675">
                  <c:v>1775</c:v>
                </c:pt>
                <c:pt idx="1676">
                  <c:v>1776</c:v>
                </c:pt>
                <c:pt idx="1677">
                  <c:v>1777</c:v>
                </c:pt>
                <c:pt idx="1678">
                  <c:v>1778</c:v>
                </c:pt>
                <c:pt idx="1679">
                  <c:v>1779</c:v>
                </c:pt>
                <c:pt idx="1680">
                  <c:v>1780</c:v>
                </c:pt>
                <c:pt idx="1681">
                  <c:v>1781</c:v>
                </c:pt>
                <c:pt idx="1682">
                  <c:v>1782</c:v>
                </c:pt>
                <c:pt idx="1683">
                  <c:v>1783</c:v>
                </c:pt>
                <c:pt idx="1684">
                  <c:v>1784</c:v>
                </c:pt>
                <c:pt idx="1685">
                  <c:v>1785</c:v>
                </c:pt>
                <c:pt idx="1686">
                  <c:v>1786</c:v>
                </c:pt>
                <c:pt idx="1687">
                  <c:v>1787</c:v>
                </c:pt>
                <c:pt idx="1688">
                  <c:v>1788</c:v>
                </c:pt>
                <c:pt idx="1689">
                  <c:v>1789</c:v>
                </c:pt>
                <c:pt idx="1690">
                  <c:v>1790</c:v>
                </c:pt>
                <c:pt idx="1691">
                  <c:v>1791</c:v>
                </c:pt>
                <c:pt idx="1692">
                  <c:v>1792</c:v>
                </c:pt>
                <c:pt idx="1693">
                  <c:v>1793</c:v>
                </c:pt>
                <c:pt idx="1694">
                  <c:v>1794</c:v>
                </c:pt>
                <c:pt idx="1695">
                  <c:v>1795</c:v>
                </c:pt>
                <c:pt idx="1696">
                  <c:v>1796</c:v>
                </c:pt>
                <c:pt idx="1697">
                  <c:v>1797</c:v>
                </c:pt>
                <c:pt idx="1698">
                  <c:v>1798</c:v>
                </c:pt>
                <c:pt idx="1699">
                  <c:v>1799</c:v>
                </c:pt>
                <c:pt idx="1700">
                  <c:v>1800</c:v>
                </c:pt>
                <c:pt idx="1701">
                  <c:v>1801</c:v>
                </c:pt>
                <c:pt idx="1702">
                  <c:v>1802</c:v>
                </c:pt>
                <c:pt idx="1703">
                  <c:v>1803</c:v>
                </c:pt>
                <c:pt idx="1704">
                  <c:v>1804</c:v>
                </c:pt>
                <c:pt idx="1705">
                  <c:v>1805</c:v>
                </c:pt>
                <c:pt idx="1706">
                  <c:v>1806</c:v>
                </c:pt>
                <c:pt idx="1707">
                  <c:v>1807</c:v>
                </c:pt>
                <c:pt idx="1708">
                  <c:v>1808</c:v>
                </c:pt>
                <c:pt idx="1709">
                  <c:v>1809</c:v>
                </c:pt>
                <c:pt idx="1710">
                  <c:v>1810</c:v>
                </c:pt>
                <c:pt idx="1711">
                  <c:v>1811</c:v>
                </c:pt>
                <c:pt idx="1712">
                  <c:v>1812</c:v>
                </c:pt>
                <c:pt idx="1713">
                  <c:v>1813</c:v>
                </c:pt>
                <c:pt idx="1714">
                  <c:v>1814</c:v>
                </c:pt>
                <c:pt idx="1715">
                  <c:v>1815</c:v>
                </c:pt>
                <c:pt idx="1716">
                  <c:v>1816</c:v>
                </c:pt>
                <c:pt idx="1717">
                  <c:v>1817</c:v>
                </c:pt>
                <c:pt idx="1718">
                  <c:v>1818</c:v>
                </c:pt>
                <c:pt idx="1719">
                  <c:v>1819</c:v>
                </c:pt>
                <c:pt idx="1720">
                  <c:v>1820</c:v>
                </c:pt>
                <c:pt idx="1721">
                  <c:v>1821</c:v>
                </c:pt>
                <c:pt idx="1722">
                  <c:v>1822</c:v>
                </c:pt>
                <c:pt idx="1723">
                  <c:v>1823</c:v>
                </c:pt>
                <c:pt idx="1724">
                  <c:v>1824</c:v>
                </c:pt>
                <c:pt idx="1725">
                  <c:v>1825</c:v>
                </c:pt>
                <c:pt idx="1726">
                  <c:v>1826</c:v>
                </c:pt>
                <c:pt idx="1727">
                  <c:v>1827</c:v>
                </c:pt>
                <c:pt idx="1728">
                  <c:v>1828</c:v>
                </c:pt>
                <c:pt idx="1729">
                  <c:v>1829</c:v>
                </c:pt>
                <c:pt idx="1730">
                  <c:v>1830</c:v>
                </c:pt>
                <c:pt idx="1731">
                  <c:v>1831</c:v>
                </c:pt>
                <c:pt idx="1732">
                  <c:v>1832</c:v>
                </c:pt>
                <c:pt idx="1733">
                  <c:v>1833</c:v>
                </c:pt>
                <c:pt idx="1734">
                  <c:v>1834</c:v>
                </c:pt>
                <c:pt idx="1735">
                  <c:v>1835</c:v>
                </c:pt>
                <c:pt idx="1736">
                  <c:v>1836</c:v>
                </c:pt>
                <c:pt idx="1737">
                  <c:v>1837</c:v>
                </c:pt>
                <c:pt idx="1738">
                  <c:v>1838</c:v>
                </c:pt>
                <c:pt idx="1739">
                  <c:v>1839</c:v>
                </c:pt>
                <c:pt idx="1740">
                  <c:v>1840</c:v>
                </c:pt>
                <c:pt idx="1741">
                  <c:v>1841</c:v>
                </c:pt>
                <c:pt idx="1742">
                  <c:v>1842</c:v>
                </c:pt>
                <c:pt idx="1743">
                  <c:v>1843</c:v>
                </c:pt>
                <c:pt idx="1744">
                  <c:v>1844</c:v>
                </c:pt>
                <c:pt idx="1745">
                  <c:v>1845</c:v>
                </c:pt>
                <c:pt idx="1746">
                  <c:v>1846</c:v>
                </c:pt>
                <c:pt idx="1747">
                  <c:v>1847</c:v>
                </c:pt>
                <c:pt idx="1748">
                  <c:v>1848</c:v>
                </c:pt>
                <c:pt idx="1749">
                  <c:v>1849</c:v>
                </c:pt>
                <c:pt idx="1750">
                  <c:v>1850</c:v>
                </c:pt>
                <c:pt idx="1751">
                  <c:v>1851</c:v>
                </c:pt>
                <c:pt idx="1752">
                  <c:v>1852</c:v>
                </c:pt>
                <c:pt idx="1753">
                  <c:v>1853</c:v>
                </c:pt>
                <c:pt idx="1754">
                  <c:v>1854</c:v>
                </c:pt>
                <c:pt idx="1755">
                  <c:v>1855</c:v>
                </c:pt>
                <c:pt idx="1756">
                  <c:v>1856</c:v>
                </c:pt>
                <c:pt idx="1757">
                  <c:v>1857</c:v>
                </c:pt>
                <c:pt idx="1758">
                  <c:v>1858</c:v>
                </c:pt>
                <c:pt idx="1759">
                  <c:v>1859</c:v>
                </c:pt>
                <c:pt idx="1760">
                  <c:v>1860</c:v>
                </c:pt>
                <c:pt idx="1761">
                  <c:v>1861</c:v>
                </c:pt>
                <c:pt idx="1762">
                  <c:v>1862</c:v>
                </c:pt>
                <c:pt idx="1763">
                  <c:v>1863</c:v>
                </c:pt>
                <c:pt idx="1764">
                  <c:v>1864</c:v>
                </c:pt>
                <c:pt idx="1765">
                  <c:v>1865</c:v>
                </c:pt>
                <c:pt idx="1766">
                  <c:v>1866</c:v>
                </c:pt>
                <c:pt idx="1767">
                  <c:v>1867</c:v>
                </c:pt>
                <c:pt idx="1768">
                  <c:v>1868</c:v>
                </c:pt>
                <c:pt idx="1769">
                  <c:v>1869</c:v>
                </c:pt>
                <c:pt idx="1770">
                  <c:v>1870</c:v>
                </c:pt>
                <c:pt idx="1771">
                  <c:v>1871</c:v>
                </c:pt>
                <c:pt idx="1772">
                  <c:v>1872</c:v>
                </c:pt>
                <c:pt idx="1773">
                  <c:v>1873</c:v>
                </c:pt>
                <c:pt idx="1774">
                  <c:v>1874</c:v>
                </c:pt>
                <c:pt idx="1775">
                  <c:v>1875</c:v>
                </c:pt>
                <c:pt idx="1776">
                  <c:v>1876</c:v>
                </c:pt>
                <c:pt idx="1777">
                  <c:v>1877</c:v>
                </c:pt>
                <c:pt idx="1778">
                  <c:v>1878</c:v>
                </c:pt>
                <c:pt idx="1779">
                  <c:v>1879</c:v>
                </c:pt>
                <c:pt idx="1780">
                  <c:v>1880</c:v>
                </c:pt>
                <c:pt idx="1781">
                  <c:v>1881</c:v>
                </c:pt>
                <c:pt idx="1782">
                  <c:v>1882</c:v>
                </c:pt>
                <c:pt idx="1783">
                  <c:v>1883</c:v>
                </c:pt>
                <c:pt idx="1784">
                  <c:v>1884</c:v>
                </c:pt>
                <c:pt idx="1785">
                  <c:v>1885</c:v>
                </c:pt>
                <c:pt idx="1786">
                  <c:v>1886</c:v>
                </c:pt>
                <c:pt idx="1787">
                  <c:v>1887</c:v>
                </c:pt>
                <c:pt idx="1788">
                  <c:v>1888</c:v>
                </c:pt>
                <c:pt idx="1789">
                  <c:v>1889</c:v>
                </c:pt>
                <c:pt idx="1790">
                  <c:v>1890</c:v>
                </c:pt>
                <c:pt idx="1791">
                  <c:v>1891</c:v>
                </c:pt>
                <c:pt idx="1792">
                  <c:v>1892</c:v>
                </c:pt>
                <c:pt idx="1793">
                  <c:v>1893</c:v>
                </c:pt>
                <c:pt idx="1794">
                  <c:v>1894</c:v>
                </c:pt>
                <c:pt idx="1795">
                  <c:v>1895</c:v>
                </c:pt>
                <c:pt idx="1796">
                  <c:v>1896</c:v>
                </c:pt>
                <c:pt idx="1797">
                  <c:v>1897</c:v>
                </c:pt>
                <c:pt idx="1798">
                  <c:v>1898</c:v>
                </c:pt>
                <c:pt idx="1799">
                  <c:v>1899</c:v>
                </c:pt>
                <c:pt idx="1800">
                  <c:v>1900</c:v>
                </c:pt>
                <c:pt idx="1801">
                  <c:v>1901</c:v>
                </c:pt>
                <c:pt idx="1802">
                  <c:v>1902</c:v>
                </c:pt>
                <c:pt idx="1803">
                  <c:v>1903</c:v>
                </c:pt>
                <c:pt idx="1804">
                  <c:v>1904</c:v>
                </c:pt>
                <c:pt idx="1805">
                  <c:v>1905</c:v>
                </c:pt>
                <c:pt idx="1806">
                  <c:v>1906</c:v>
                </c:pt>
                <c:pt idx="1807">
                  <c:v>1907</c:v>
                </c:pt>
                <c:pt idx="1808">
                  <c:v>1908</c:v>
                </c:pt>
                <c:pt idx="1809">
                  <c:v>1909</c:v>
                </c:pt>
                <c:pt idx="1810">
                  <c:v>1910</c:v>
                </c:pt>
                <c:pt idx="1811">
                  <c:v>1911</c:v>
                </c:pt>
                <c:pt idx="1812">
                  <c:v>1912</c:v>
                </c:pt>
                <c:pt idx="1813">
                  <c:v>1913</c:v>
                </c:pt>
                <c:pt idx="1814">
                  <c:v>1914</c:v>
                </c:pt>
                <c:pt idx="1815">
                  <c:v>1915</c:v>
                </c:pt>
                <c:pt idx="1816">
                  <c:v>1916</c:v>
                </c:pt>
                <c:pt idx="1817">
                  <c:v>1917</c:v>
                </c:pt>
                <c:pt idx="1818">
                  <c:v>1918</c:v>
                </c:pt>
                <c:pt idx="1819">
                  <c:v>1919</c:v>
                </c:pt>
                <c:pt idx="1820">
                  <c:v>1920</c:v>
                </c:pt>
                <c:pt idx="1821">
                  <c:v>1921</c:v>
                </c:pt>
                <c:pt idx="1822">
                  <c:v>1922</c:v>
                </c:pt>
                <c:pt idx="1823">
                  <c:v>1923</c:v>
                </c:pt>
                <c:pt idx="1824">
                  <c:v>1924</c:v>
                </c:pt>
                <c:pt idx="1825">
                  <c:v>1925</c:v>
                </c:pt>
                <c:pt idx="1826">
                  <c:v>1926</c:v>
                </c:pt>
                <c:pt idx="1827">
                  <c:v>1927</c:v>
                </c:pt>
                <c:pt idx="1828">
                  <c:v>1928</c:v>
                </c:pt>
                <c:pt idx="1829">
                  <c:v>1929</c:v>
                </c:pt>
                <c:pt idx="1830">
                  <c:v>1930</c:v>
                </c:pt>
                <c:pt idx="1831">
                  <c:v>1931</c:v>
                </c:pt>
                <c:pt idx="1832">
                  <c:v>1932</c:v>
                </c:pt>
                <c:pt idx="1833">
                  <c:v>1933</c:v>
                </c:pt>
                <c:pt idx="1834">
                  <c:v>1934</c:v>
                </c:pt>
                <c:pt idx="1835">
                  <c:v>1935</c:v>
                </c:pt>
                <c:pt idx="1836">
                  <c:v>1936</c:v>
                </c:pt>
                <c:pt idx="1837">
                  <c:v>1937</c:v>
                </c:pt>
                <c:pt idx="1838">
                  <c:v>1938</c:v>
                </c:pt>
                <c:pt idx="1839">
                  <c:v>1939</c:v>
                </c:pt>
                <c:pt idx="1840">
                  <c:v>1940</c:v>
                </c:pt>
                <c:pt idx="1841">
                  <c:v>1941</c:v>
                </c:pt>
                <c:pt idx="1842">
                  <c:v>1942</c:v>
                </c:pt>
                <c:pt idx="1843">
                  <c:v>1943</c:v>
                </c:pt>
                <c:pt idx="1844">
                  <c:v>1944</c:v>
                </c:pt>
                <c:pt idx="1845">
                  <c:v>1945</c:v>
                </c:pt>
                <c:pt idx="1846">
                  <c:v>1946</c:v>
                </c:pt>
                <c:pt idx="1847">
                  <c:v>1947</c:v>
                </c:pt>
                <c:pt idx="1848">
                  <c:v>1948</c:v>
                </c:pt>
                <c:pt idx="1849">
                  <c:v>1949</c:v>
                </c:pt>
                <c:pt idx="1850">
                  <c:v>1950</c:v>
                </c:pt>
                <c:pt idx="1851">
                  <c:v>1951</c:v>
                </c:pt>
                <c:pt idx="1852">
                  <c:v>1952</c:v>
                </c:pt>
                <c:pt idx="1853">
                  <c:v>1953</c:v>
                </c:pt>
                <c:pt idx="1854">
                  <c:v>1954</c:v>
                </c:pt>
                <c:pt idx="1855">
                  <c:v>1955</c:v>
                </c:pt>
                <c:pt idx="1856">
                  <c:v>1956</c:v>
                </c:pt>
                <c:pt idx="1857">
                  <c:v>1957</c:v>
                </c:pt>
                <c:pt idx="1858">
                  <c:v>1958</c:v>
                </c:pt>
                <c:pt idx="1859">
                  <c:v>1959</c:v>
                </c:pt>
                <c:pt idx="1860">
                  <c:v>1960</c:v>
                </c:pt>
                <c:pt idx="1861">
                  <c:v>1961</c:v>
                </c:pt>
                <c:pt idx="1862">
                  <c:v>1962</c:v>
                </c:pt>
                <c:pt idx="1863">
                  <c:v>1963</c:v>
                </c:pt>
                <c:pt idx="1864">
                  <c:v>1964</c:v>
                </c:pt>
                <c:pt idx="1865">
                  <c:v>1965</c:v>
                </c:pt>
                <c:pt idx="1866">
                  <c:v>1966</c:v>
                </c:pt>
                <c:pt idx="1867">
                  <c:v>1967</c:v>
                </c:pt>
                <c:pt idx="1868">
                  <c:v>1968</c:v>
                </c:pt>
                <c:pt idx="1869">
                  <c:v>1969</c:v>
                </c:pt>
                <c:pt idx="1870">
                  <c:v>1970</c:v>
                </c:pt>
                <c:pt idx="1871">
                  <c:v>1971</c:v>
                </c:pt>
                <c:pt idx="1872">
                  <c:v>1972</c:v>
                </c:pt>
                <c:pt idx="1873">
                  <c:v>1973</c:v>
                </c:pt>
                <c:pt idx="1874">
                  <c:v>1974</c:v>
                </c:pt>
                <c:pt idx="1875">
                  <c:v>1975</c:v>
                </c:pt>
                <c:pt idx="1876">
                  <c:v>1976</c:v>
                </c:pt>
                <c:pt idx="1877">
                  <c:v>1977</c:v>
                </c:pt>
                <c:pt idx="1878">
                  <c:v>1978</c:v>
                </c:pt>
                <c:pt idx="1879">
                  <c:v>1979</c:v>
                </c:pt>
                <c:pt idx="1880">
                  <c:v>1980</c:v>
                </c:pt>
                <c:pt idx="1881">
                  <c:v>1981</c:v>
                </c:pt>
                <c:pt idx="1882">
                  <c:v>1982</c:v>
                </c:pt>
                <c:pt idx="1883">
                  <c:v>1983</c:v>
                </c:pt>
                <c:pt idx="1884">
                  <c:v>1984</c:v>
                </c:pt>
                <c:pt idx="1885">
                  <c:v>1985</c:v>
                </c:pt>
                <c:pt idx="1886">
                  <c:v>1986</c:v>
                </c:pt>
                <c:pt idx="1887">
                  <c:v>1987</c:v>
                </c:pt>
                <c:pt idx="1888">
                  <c:v>1988</c:v>
                </c:pt>
                <c:pt idx="1889">
                  <c:v>1989</c:v>
                </c:pt>
                <c:pt idx="1890">
                  <c:v>1990</c:v>
                </c:pt>
                <c:pt idx="1891">
                  <c:v>1991</c:v>
                </c:pt>
                <c:pt idx="1892">
                  <c:v>1992</c:v>
                </c:pt>
                <c:pt idx="1893">
                  <c:v>1993</c:v>
                </c:pt>
                <c:pt idx="1894">
                  <c:v>1994</c:v>
                </c:pt>
                <c:pt idx="1895">
                  <c:v>1995</c:v>
                </c:pt>
                <c:pt idx="1896">
                  <c:v>1996</c:v>
                </c:pt>
                <c:pt idx="1897">
                  <c:v>1997</c:v>
                </c:pt>
                <c:pt idx="1898">
                  <c:v>1998</c:v>
                </c:pt>
                <c:pt idx="1899">
                  <c:v>1999</c:v>
                </c:pt>
                <c:pt idx="1900">
                  <c:v>2000</c:v>
                </c:pt>
                <c:pt idx="1901">
                  <c:v>2001</c:v>
                </c:pt>
                <c:pt idx="1902">
                  <c:v>2002</c:v>
                </c:pt>
                <c:pt idx="1903">
                  <c:v>2003</c:v>
                </c:pt>
                <c:pt idx="1904">
                  <c:v>2004</c:v>
                </c:pt>
                <c:pt idx="1905">
                  <c:v>2005</c:v>
                </c:pt>
                <c:pt idx="1906">
                  <c:v>2006</c:v>
                </c:pt>
                <c:pt idx="1907">
                  <c:v>2007</c:v>
                </c:pt>
                <c:pt idx="1908">
                  <c:v>2008</c:v>
                </c:pt>
                <c:pt idx="1909">
                  <c:v>2009</c:v>
                </c:pt>
                <c:pt idx="1910">
                  <c:v>2010</c:v>
                </c:pt>
                <c:pt idx="1911">
                  <c:v>2011</c:v>
                </c:pt>
                <c:pt idx="1912">
                  <c:v>2012</c:v>
                </c:pt>
                <c:pt idx="1913">
                  <c:v>2013</c:v>
                </c:pt>
                <c:pt idx="1914">
                  <c:v>2014</c:v>
                </c:pt>
                <c:pt idx="1915">
                  <c:v>2015</c:v>
                </c:pt>
                <c:pt idx="1916">
                  <c:v>2016</c:v>
                </c:pt>
                <c:pt idx="1917">
                  <c:v>2017</c:v>
                </c:pt>
                <c:pt idx="1918">
                  <c:v>2018</c:v>
                </c:pt>
                <c:pt idx="1919">
                  <c:v>2019</c:v>
                </c:pt>
                <c:pt idx="1920">
                  <c:v>2020</c:v>
                </c:pt>
                <c:pt idx="1921">
                  <c:v>2021</c:v>
                </c:pt>
                <c:pt idx="1922">
                  <c:v>2022</c:v>
                </c:pt>
                <c:pt idx="1923">
                  <c:v>2023</c:v>
                </c:pt>
                <c:pt idx="1924">
                  <c:v>2024</c:v>
                </c:pt>
                <c:pt idx="1925">
                  <c:v>2025</c:v>
                </c:pt>
                <c:pt idx="1926">
                  <c:v>2026</c:v>
                </c:pt>
                <c:pt idx="1927">
                  <c:v>2027</c:v>
                </c:pt>
                <c:pt idx="1928">
                  <c:v>2028</c:v>
                </c:pt>
                <c:pt idx="1929">
                  <c:v>2029</c:v>
                </c:pt>
                <c:pt idx="1930">
                  <c:v>2030</c:v>
                </c:pt>
                <c:pt idx="1931">
                  <c:v>2031</c:v>
                </c:pt>
                <c:pt idx="1932">
                  <c:v>2032</c:v>
                </c:pt>
                <c:pt idx="1933">
                  <c:v>2033</c:v>
                </c:pt>
                <c:pt idx="1934">
                  <c:v>2034</c:v>
                </c:pt>
                <c:pt idx="1935">
                  <c:v>2035</c:v>
                </c:pt>
                <c:pt idx="1936">
                  <c:v>2036</c:v>
                </c:pt>
                <c:pt idx="1937">
                  <c:v>2037</c:v>
                </c:pt>
                <c:pt idx="1938">
                  <c:v>2038</c:v>
                </c:pt>
                <c:pt idx="1939">
                  <c:v>2039</c:v>
                </c:pt>
                <c:pt idx="1940">
                  <c:v>2040</c:v>
                </c:pt>
                <c:pt idx="1941">
                  <c:v>2041</c:v>
                </c:pt>
                <c:pt idx="1942">
                  <c:v>2042</c:v>
                </c:pt>
                <c:pt idx="1943">
                  <c:v>2043</c:v>
                </c:pt>
                <c:pt idx="1944">
                  <c:v>2044</c:v>
                </c:pt>
                <c:pt idx="1945">
                  <c:v>2045</c:v>
                </c:pt>
                <c:pt idx="1946">
                  <c:v>2046</c:v>
                </c:pt>
                <c:pt idx="1947">
                  <c:v>2047</c:v>
                </c:pt>
                <c:pt idx="1948">
                  <c:v>2048</c:v>
                </c:pt>
                <c:pt idx="1949">
                  <c:v>2049</c:v>
                </c:pt>
                <c:pt idx="1950">
                  <c:v>2050</c:v>
                </c:pt>
                <c:pt idx="1951">
                  <c:v>2051</c:v>
                </c:pt>
                <c:pt idx="1952">
                  <c:v>2052</c:v>
                </c:pt>
                <c:pt idx="1953">
                  <c:v>2053</c:v>
                </c:pt>
                <c:pt idx="1954">
                  <c:v>2054</c:v>
                </c:pt>
                <c:pt idx="1955">
                  <c:v>2055</c:v>
                </c:pt>
                <c:pt idx="1956">
                  <c:v>2056</c:v>
                </c:pt>
                <c:pt idx="1957">
                  <c:v>2057</c:v>
                </c:pt>
                <c:pt idx="1958">
                  <c:v>2058</c:v>
                </c:pt>
                <c:pt idx="1959">
                  <c:v>2059</c:v>
                </c:pt>
                <c:pt idx="1960">
                  <c:v>2060</c:v>
                </c:pt>
                <c:pt idx="1961">
                  <c:v>2061</c:v>
                </c:pt>
                <c:pt idx="1962">
                  <c:v>2062</c:v>
                </c:pt>
                <c:pt idx="1963">
                  <c:v>2063</c:v>
                </c:pt>
                <c:pt idx="1964">
                  <c:v>2064</c:v>
                </c:pt>
                <c:pt idx="1965">
                  <c:v>2065</c:v>
                </c:pt>
                <c:pt idx="1966">
                  <c:v>2066</c:v>
                </c:pt>
                <c:pt idx="1967">
                  <c:v>2067</c:v>
                </c:pt>
                <c:pt idx="1968">
                  <c:v>2068</c:v>
                </c:pt>
                <c:pt idx="1969">
                  <c:v>2069</c:v>
                </c:pt>
                <c:pt idx="1970">
                  <c:v>2070</c:v>
                </c:pt>
                <c:pt idx="1971">
                  <c:v>2071</c:v>
                </c:pt>
                <c:pt idx="1972">
                  <c:v>2072</c:v>
                </c:pt>
                <c:pt idx="1973">
                  <c:v>2073</c:v>
                </c:pt>
                <c:pt idx="1974">
                  <c:v>2074</c:v>
                </c:pt>
                <c:pt idx="1975">
                  <c:v>2075</c:v>
                </c:pt>
                <c:pt idx="1976">
                  <c:v>2076</c:v>
                </c:pt>
                <c:pt idx="1977">
                  <c:v>2077</c:v>
                </c:pt>
                <c:pt idx="1978">
                  <c:v>2078</c:v>
                </c:pt>
                <c:pt idx="1979">
                  <c:v>2079</c:v>
                </c:pt>
                <c:pt idx="1980">
                  <c:v>2080</c:v>
                </c:pt>
                <c:pt idx="1981">
                  <c:v>2081</c:v>
                </c:pt>
                <c:pt idx="1982">
                  <c:v>2082</c:v>
                </c:pt>
                <c:pt idx="1983">
                  <c:v>2083</c:v>
                </c:pt>
                <c:pt idx="1984">
                  <c:v>2084</c:v>
                </c:pt>
                <c:pt idx="1985">
                  <c:v>2085</c:v>
                </c:pt>
                <c:pt idx="1986">
                  <c:v>2086</c:v>
                </c:pt>
                <c:pt idx="1987">
                  <c:v>2087</c:v>
                </c:pt>
                <c:pt idx="1988">
                  <c:v>2088</c:v>
                </c:pt>
                <c:pt idx="1989">
                  <c:v>2089</c:v>
                </c:pt>
                <c:pt idx="1990">
                  <c:v>2090</c:v>
                </c:pt>
                <c:pt idx="1991">
                  <c:v>2091</c:v>
                </c:pt>
                <c:pt idx="1992">
                  <c:v>2092</c:v>
                </c:pt>
                <c:pt idx="1993">
                  <c:v>2093</c:v>
                </c:pt>
                <c:pt idx="1994">
                  <c:v>2094</c:v>
                </c:pt>
                <c:pt idx="1995">
                  <c:v>2095</c:v>
                </c:pt>
                <c:pt idx="1996">
                  <c:v>2096</c:v>
                </c:pt>
                <c:pt idx="1997">
                  <c:v>2097</c:v>
                </c:pt>
                <c:pt idx="1998">
                  <c:v>2098</c:v>
                </c:pt>
                <c:pt idx="1999">
                  <c:v>2099</c:v>
                </c:pt>
                <c:pt idx="2000">
                  <c:v>2100</c:v>
                </c:pt>
                <c:pt idx="2001">
                  <c:v>2101</c:v>
                </c:pt>
                <c:pt idx="2002">
                  <c:v>2102</c:v>
                </c:pt>
                <c:pt idx="2003">
                  <c:v>2103</c:v>
                </c:pt>
                <c:pt idx="2004">
                  <c:v>2104</c:v>
                </c:pt>
                <c:pt idx="2005">
                  <c:v>2105</c:v>
                </c:pt>
                <c:pt idx="2006">
                  <c:v>2106</c:v>
                </c:pt>
                <c:pt idx="2007">
                  <c:v>2107</c:v>
                </c:pt>
                <c:pt idx="2008">
                  <c:v>2108</c:v>
                </c:pt>
                <c:pt idx="2009">
                  <c:v>2109</c:v>
                </c:pt>
                <c:pt idx="2010">
                  <c:v>2110</c:v>
                </c:pt>
                <c:pt idx="2011">
                  <c:v>2111</c:v>
                </c:pt>
                <c:pt idx="2012">
                  <c:v>2112</c:v>
                </c:pt>
                <c:pt idx="2013">
                  <c:v>2113</c:v>
                </c:pt>
                <c:pt idx="2014">
                  <c:v>2114</c:v>
                </c:pt>
                <c:pt idx="2015">
                  <c:v>2115</c:v>
                </c:pt>
                <c:pt idx="2016">
                  <c:v>2116</c:v>
                </c:pt>
                <c:pt idx="2017">
                  <c:v>2117</c:v>
                </c:pt>
                <c:pt idx="2018">
                  <c:v>2118</c:v>
                </c:pt>
                <c:pt idx="2019">
                  <c:v>2119</c:v>
                </c:pt>
                <c:pt idx="2020">
                  <c:v>2120</c:v>
                </c:pt>
                <c:pt idx="2021">
                  <c:v>2121</c:v>
                </c:pt>
                <c:pt idx="2022">
                  <c:v>2122</c:v>
                </c:pt>
                <c:pt idx="2023">
                  <c:v>2123</c:v>
                </c:pt>
                <c:pt idx="2024">
                  <c:v>2124</c:v>
                </c:pt>
                <c:pt idx="2025">
                  <c:v>2125</c:v>
                </c:pt>
                <c:pt idx="2026">
                  <c:v>2126</c:v>
                </c:pt>
                <c:pt idx="2027">
                  <c:v>2127</c:v>
                </c:pt>
                <c:pt idx="2028">
                  <c:v>2128</c:v>
                </c:pt>
                <c:pt idx="2029">
                  <c:v>2129</c:v>
                </c:pt>
                <c:pt idx="2030">
                  <c:v>2130</c:v>
                </c:pt>
                <c:pt idx="2031">
                  <c:v>2131</c:v>
                </c:pt>
                <c:pt idx="2032">
                  <c:v>2132</c:v>
                </c:pt>
                <c:pt idx="2033">
                  <c:v>2133</c:v>
                </c:pt>
                <c:pt idx="2034">
                  <c:v>2134</c:v>
                </c:pt>
                <c:pt idx="2035">
                  <c:v>2135</c:v>
                </c:pt>
                <c:pt idx="2036">
                  <c:v>2136</c:v>
                </c:pt>
                <c:pt idx="2037">
                  <c:v>2137</c:v>
                </c:pt>
                <c:pt idx="2038">
                  <c:v>2138</c:v>
                </c:pt>
                <c:pt idx="2039">
                  <c:v>2139</c:v>
                </c:pt>
                <c:pt idx="2040">
                  <c:v>2140</c:v>
                </c:pt>
                <c:pt idx="2041">
                  <c:v>2141</c:v>
                </c:pt>
                <c:pt idx="2042">
                  <c:v>2142</c:v>
                </c:pt>
                <c:pt idx="2043">
                  <c:v>2143</c:v>
                </c:pt>
                <c:pt idx="2044">
                  <c:v>2144</c:v>
                </c:pt>
                <c:pt idx="2045">
                  <c:v>2145</c:v>
                </c:pt>
                <c:pt idx="2046">
                  <c:v>2146</c:v>
                </c:pt>
                <c:pt idx="2047">
                  <c:v>2147</c:v>
                </c:pt>
                <c:pt idx="2048">
                  <c:v>2148</c:v>
                </c:pt>
                <c:pt idx="2049">
                  <c:v>2149</c:v>
                </c:pt>
                <c:pt idx="2050">
                  <c:v>2150</c:v>
                </c:pt>
                <c:pt idx="2051">
                  <c:v>2151</c:v>
                </c:pt>
                <c:pt idx="2052">
                  <c:v>2152</c:v>
                </c:pt>
                <c:pt idx="2053">
                  <c:v>2153</c:v>
                </c:pt>
                <c:pt idx="2054">
                  <c:v>2154</c:v>
                </c:pt>
                <c:pt idx="2055">
                  <c:v>2155</c:v>
                </c:pt>
                <c:pt idx="2056">
                  <c:v>2156</c:v>
                </c:pt>
                <c:pt idx="2057">
                  <c:v>2157</c:v>
                </c:pt>
                <c:pt idx="2058">
                  <c:v>2158</c:v>
                </c:pt>
                <c:pt idx="2059">
                  <c:v>2159</c:v>
                </c:pt>
                <c:pt idx="2060">
                  <c:v>2160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2165</c:v>
                </c:pt>
                <c:pt idx="2066">
                  <c:v>2166</c:v>
                </c:pt>
                <c:pt idx="2067">
                  <c:v>2167</c:v>
                </c:pt>
                <c:pt idx="2068">
                  <c:v>2168</c:v>
                </c:pt>
                <c:pt idx="2069">
                  <c:v>2169</c:v>
                </c:pt>
                <c:pt idx="2070">
                  <c:v>2170</c:v>
                </c:pt>
                <c:pt idx="2071">
                  <c:v>2171</c:v>
                </c:pt>
                <c:pt idx="2072">
                  <c:v>2172</c:v>
                </c:pt>
                <c:pt idx="2073">
                  <c:v>2173</c:v>
                </c:pt>
                <c:pt idx="2074">
                  <c:v>2174</c:v>
                </c:pt>
                <c:pt idx="2075">
                  <c:v>2175</c:v>
                </c:pt>
                <c:pt idx="2076">
                  <c:v>2176</c:v>
                </c:pt>
                <c:pt idx="2077">
                  <c:v>2177</c:v>
                </c:pt>
                <c:pt idx="2078">
                  <c:v>2178</c:v>
                </c:pt>
                <c:pt idx="2079">
                  <c:v>2179</c:v>
                </c:pt>
                <c:pt idx="2080">
                  <c:v>2180</c:v>
                </c:pt>
                <c:pt idx="2081">
                  <c:v>2181</c:v>
                </c:pt>
                <c:pt idx="2082">
                  <c:v>2182</c:v>
                </c:pt>
                <c:pt idx="2083">
                  <c:v>2183</c:v>
                </c:pt>
                <c:pt idx="2084">
                  <c:v>2184</c:v>
                </c:pt>
                <c:pt idx="2085">
                  <c:v>2185</c:v>
                </c:pt>
                <c:pt idx="2086">
                  <c:v>2186</c:v>
                </c:pt>
                <c:pt idx="2087">
                  <c:v>2187</c:v>
                </c:pt>
                <c:pt idx="2088">
                  <c:v>2188</c:v>
                </c:pt>
                <c:pt idx="2089">
                  <c:v>2189</c:v>
                </c:pt>
                <c:pt idx="2090">
                  <c:v>2190</c:v>
                </c:pt>
                <c:pt idx="2091">
                  <c:v>2191</c:v>
                </c:pt>
                <c:pt idx="2092">
                  <c:v>2192</c:v>
                </c:pt>
                <c:pt idx="2093">
                  <c:v>2193</c:v>
                </c:pt>
                <c:pt idx="2094">
                  <c:v>2194</c:v>
                </c:pt>
                <c:pt idx="2095">
                  <c:v>2195</c:v>
                </c:pt>
                <c:pt idx="2096">
                  <c:v>2196</c:v>
                </c:pt>
                <c:pt idx="2097">
                  <c:v>2197</c:v>
                </c:pt>
                <c:pt idx="2098">
                  <c:v>2198</c:v>
                </c:pt>
                <c:pt idx="2099">
                  <c:v>2199</c:v>
                </c:pt>
                <c:pt idx="2100">
                  <c:v>2200</c:v>
                </c:pt>
                <c:pt idx="2101">
                  <c:v>2201</c:v>
                </c:pt>
                <c:pt idx="2102">
                  <c:v>2202</c:v>
                </c:pt>
                <c:pt idx="2103">
                  <c:v>2203</c:v>
                </c:pt>
                <c:pt idx="2104">
                  <c:v>2204</c:v>
                </c:pt>
                <c:pt idx="2105">
                  <c:v>2205</c:v>
                </c:pt>
                <c:pt idx="2106">
                  <c:v>2206</c:v>
                </c:pt>
                <c:pt idx="2107">
                  <c:v>2207</c:v>
                </c:pt>
                <c:pt idx="2108">
                  <c:v>2208</c:v>
                </c:pt>
                <c:pt idx="2109">
                  <c:v>2209</c:v>
                </c:pt>
                <c:pt idx="2110">
                  <c:v>2210</c:v>
                </c:pt>
                <c:pt idx="2111">
                  <c:v>2211</c:v>
                </c:pt>
                <c:pt idx="2112">
                  <c:v>2212</c:v>
                </c:pt>
                <c:pt idx="2113">
                  <c:v>2213</c:v>
                </c:pt>
                <c:pt idx="2114">
                  <c:v>2214</c:v>
                </c:pt>
                <c:pt idx="2115">
                  <c:v>2215</c:v>
                </c:pt>
                <c:pt idx="2116">
                  <c:v>2216</c:v>
                </c:pt>
                <c:pt idx="2117">
                  <c:v>2217</c:v>
                </c:pt>
                <c:pt idx="2118">
                  <c:v>2218</c:v>
                </c:pt>
                <c:pt idx="2119">
                  <c:v>2219</c:v>
                </c:pt>
                <c:pt idx="2120">
                  <c:v>2220</c:v>
                </c:pt>
                <c:pt idx="2121">
                  <c:v>2221</c:v>
                </c:pt>
                <c:pt idx="2122">
                  <c:v>2222</c:v>
                </c:pt>
                <c:pt idx="2123">
                  <c:v>2223</c:v>
                </c:pt>
                <c:pt idx="2124">
                  <c:v>2224</c:v>
                </c:pt>
                <c:pt idx="2125">
                  <c:v>2225</c:v>
                </c:pt>
                <c:pt idx="2126">
                  <c:v>2226</c:v>
                </c:pt>
                <c:pt idx="2127">
                  <c:v>2227</c:v>
                </c:pt>
                <c:pt idx="2128">
                  <c:v>2228</c:v>
                </c:pt>
                <c:pt idx="2129">
                  <c:v>2229</c:v>
                </c:pt>
                <c:pt idx="2130">
                  <c:v>2230</c:v>
                </c:pt>
                <c:pt idx="2131">
                  <c:v>2231</c:v>
                </c:pt>
                <c:pt idx="2132">
                  <c:v>2232</c:v>
                </c:pt>
                <c:pt idx="2133">
                  <c:v>2233</c:v>
                </c:pt>
                <c:pt idx="2134">
                  <c:v>2234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2245</c:v>
                </c:pt>
                <c:pt idx="2146">
                  <c:v>2246</c:v>
                </c:pt>
                <c:pt idx="2147">
                  <c:v>2247</c:v>
                </c:pt>
                <c:pt idx="2148">
                  <c:v>2248</c:v>
                </c:pt>
                <c:pt idx="2149">
                  <c:v>2249</c:v>
                </c:pt>
                <c:pt idx="2150">
                  <c:v>2250</c:v>
                </c:pt>
                <c:pt idx="2151">
                  <c:v>2251</c:v>
                </c:pt>
                <c:pt idx="2152">
                  <c:v>2252</c:v>
                </c:pt>
                <c:pt idx="2153">
                  <c:v>2253</c:v>
                </c:pt>
                <c:pt idx="2154">
                  <c:v>2254</c:v>
                </c:pt>
                <c:pt idx="2155">
                  <c:v>2255</c:v>
                </c:pt>
                <c:pt idx="2156">
                  <c:v>2256</c:v>
                </c:pt>
                <c:pt idx="2157">
                  <c:v>2257</c:v>
                </c:pt>
                <c:pt idx="2158">
                  <c:v>2258</c:v>
                </c:pt>
                <c:pt idx="2159">
                  <c:v>2259</c:v>
                </c:pt>
                <c:pt idx="2160">
                  <c:v>2260</c:v>
                </c:pt>
                <c:pt idx="2161">
                  <c:v>2261</c:v>
                </c:pt>
                <c:pt idx="2162">
                  <c:v>2262</c:v>
                </c:pt>
                <c:pt idx="2163">
                  <c:v>2263</c:v>
                </c:pt>
                <c:pt idx="2164">
                  <c:v>2264</c:v>
                </c:pt>
                <c:pt idx="2165">
                  <c:v>2265</c:v>
                </c:pt>
                <c:pt idx="2166">
                  <c:v>2266</c:v>
                </c:pt>
                <c:pt idx="2167">
                  <c:v>2267</c:v>
                </c:pt>
                <c:pt idx="2168">
                  <c:v>2268</c:v>
                </c:pt>
                <c:pt idx="2169">
                  <c:v>2269</c:v>
                </c:pt>
                <c:pt idx="2170">
                  <c:v>2270</c:v>
                </c:pt>
                <c:pt idx="2171">
                  <c:v>2271</c:v>
                </c:pt>
                <c:pt idx="2172">
                  <c:v>2272</c:v>
                </c:pt>
                <c:pt idx="2173">
                  <c:v>2273</c:v>
                </c:pt>
                <c:pt idx="2174">
                  <c:v>2274</c:v>
                </c:pt>
                <c:pt idx="2175">
                  <c:v>2275</c:v>
                </c:pt>
                <c:pt idx="2176">
                  <c:v>2276</c:v>
                </c:pt>
                <c:pt idx="2177">
                  <c:v>2277</c:v>
                </c:pt>
                <c:pt idx="2178">
                  <c:v>2278</c:v>
                </c:pt>
                <c:pt idx="2179">
                  <c:v>2279</c:v>
                </c:pt>
                <c:pt idx="2180">
                  <c:v>2280</c:v>
                </c:pt>
                <c:pt idx="2181">
                  <c:v>2281</c:v>
                </c:pt>
                <c:pt idx="2182">
                  <c:v>2282</c:v>
                </c:pt>
                <c:pt idx="2183">
                  <c:v>2283</c:v>
                </c:pt>
                <c:pt idx="2184">
                  <c:v>2284</c:v>
                </c:pt>
                <c:pt idx="2185">
                  <c:v>2285</c:v>
                </c:pt>
                <c:pt idx="2186">
                  <c:v>2286</c:v>
                </c:pt>
                <c:pt idx="2187">
                  <c:v>2287</c:v>
                </c:pt>
                <c:pt idx="2188">
                  <c:v>2288</c:v>
                </c:pt>
                <c:pt idx="2189">
                  <c:v>2289</c:v>
                </c:pt>
                <c:pt idx="2190">
                  <c:v>2290</c:v>
                </c:pt>
                <c:pt idx="2191">
                  <c:v>2291</c:v>
                </c:pt>
                <c:pt idx="2192">
                  <c:v>2292</c:v>
                </c:pt>
                <c:pt idx="2193">
                  <c:v>2293</c:v>
                </c:pt>
                <c:pt idx="2194">
                  <c:v>2294</c:v>
                </c:pt>
                <c:pt idx="2195">
                  <c:v>2295</c:v>
                </c:pt>
                <c:pt idx="2196">
                  <c:v>2296</c:v>
                </c:pt>
                <c:pt idx="2197">
                  <c:v>2297</c:v>
                </c:pt>
                <c:pt idx="2198">
                  <c:v>2298</c:v>
                </c:pt>
                <c:pt idx="2199">
                  <c:v>2299</c:v>
                </c:pt>
                <c:pt idx="2200">
                  <c:v>2300</c:v>
                </c:pt>
                <c:pt idx="2201">
                  <c:v>2301</c:v>
                </c:pt>
                <c:pt idx="2202">
                  <c:v>2302</c:v>
                </c:pt>
                <c:pt idx="2203">
                  <c:v>2303</c:v>
                </c:pt>
                <c:pt idx="2204">
                  <c:v>2304</c:v>
                </c:pt>
                <c:pt idx="2205">
                  <c:v>2305</c:v>
                </c:pt>
                <c:pt idx="2206">
                  <c:v>2306</c:v>
                </c:pt>
                <c:pt idx="2207">
                  <c:v>2307</c:v>
                </c:pt>
                <c:pt idx="2208">
                  <c:v>2308</c:v>
                </c:pt>
                <c:pt idx="2209">
                  <c:v>2309</c:v>
                </c:pt>
                <c:pt idx="2210">
                  <c:v>2310</c:v>
                </c:pt>
                <c:pt idx="2211">
                  <c:v>2311</c:v>
                </c:pt>
                <c:pt idx="2212">
                  <c:v>2312</c:v>
                </c:pt>
                <c:pt idx="2213">
                  <c:v>2313</c:v>
                </c:pt>
                <c:pt idx="2214">
                  <c:v>2314</c:v>
                </c:pt>
                <c:pt idx="2215">
                  <c:v>2315</c:v>
                </c:pt>
                <c:pt idx="2216">
                  <c:v>2316</c:v>
                </c:pt>
                <c:pt idx="2217">
                  <c:v>2317</c:v>
                </c:pt>
                <c:pt idx="2218">
                  <c:v>2318</c:v>
                </c:pt>
                <c:pt idx="2219">
                  <c:v>2319</c:v>
                </c:pt>
                <c:pt idx="2220">
                  <c:v>2320</c:v>
                </c:pt>
                <c:pt idx="2221">
                  <c:v>2321</c:v>
                </c:pt>
                <c:pt idx="2222">
                  <c:v>2322</c:v>
                </c:pt>
                <c:pt idx="2223">
                  <c:v>2323</c:v>
                </c:pt>
                <c:pt idx="2224">
                  <c:v>2324</c:v>
                </c:pt>
                <c:pt idx="2225">
                  <c:v>2325</c:v>
                </c:pt>
                <c:pt idx="2226">
                  <c:v>2326</c:v>
                </c:pt>
                <c:pt idx="2227">
                  <c:v>2327</c:v>
                </c:pt>
                <c:pt idx="2228">
                  <c:v>2328</c:v>
                </c:pt>
                <c:pt idx="2229">
                  <c:v>2329</c:v>
                </c:pt>
                <c:pt idx="2230">
                  <c:v>2330</c:v>
                </c:pt>
                <c:pt idx="2231">
                  <c:v>2331</c:v>
                </c:pt>
                <c:pt idx="2232">
                  <c:v>2332</c:v>
                </c:pt>
                <c:pt idx="2233">
                  <c:v>2333</c:v>
                </c:pt>
                <c:pt idx="2234">
                  <c:v>2334</c:v>
                </c:pt>
                <c:pt idx="2235">
                  <c:v>2335</c:v>
                </c:pt>
                <c:pt idx="2236">
                  <c:v>2336</c:v>
                </c:pt>
                <c:pt idx="2237">
                  <c:v>2337</c:v>
                </c:pt>
                <c:pt idx="2238">
                  <c:v>2338</c:v>
                </c:pt>
                <c:pt idx="2239">
                  <c:v>2339</c:v>
                </c:pt>
                <c:pt idx="2240">
                  <c:v>2340</c:v>
                </c:pt>
                <c:pt idx="2241">
                  <c:v>2341</c:v>
                </c:pt>
                <c:pt idx="2242">
                  <c:v>2342</c:v>
                </c:pt>
                <c:pt idx="2243">
                  <c:v>2343</c:v>
                </c:pt>
                <c:pt idx="2244">
                  <c:v>2344</c:v>
                </c:pt>
                <c:pt idx="2245">
                  <c:v>2345</c:v>
                </c:pt>
                <c:pt idx="2246">
                  <c:v>2346</c:v>
                </c:pt>
                <c:pt idx="2247">
                  <c:v>2347</c:v>
                </c:pt>
                <c:pt idx="2248">
                  <c:v>2348</c:v>
                </c:pt>
                <c:pt idx="2249">
                  <c:v>2349</c:v>
                </c:pt>
                <c:pt idx="2250">
                  <c:v>2350</c:v>
                </c:pt>
                <c:pt idx="2251">
                  <c:v>2351</c:v>
                </c:pt>
                <c:pt idx="2252">
                  <c:v>2352</c:v>
                </c:pt>
                <c:pt idx="2253">
                  <c:v>2353</c:v>
                </c:pt>
                <c:pt idx="2254">
                  <c:v>2354</c:v>
                </c:pt>
                <c:pt idx="2255">
                  <c:v>2355</c:v>
                </c:pt>
                <c:pt idx="2256">
                  <c:v>2356</c:v>
                </c:pt>
                <c:pt idx="2257">
                  <c:v>2357</c:v>
                </c:pt>
                <c:pt idx="2258">
                  <c:v>2358</c:v>
                </c:pt>
                <c:pt idx="2259">
                  <c:v>2359</c:v>
                </c:pt>
                <c:pt idx="2260">
                  <c:v>2360</c:v>
                </c:pt>
                <c:pt idx="2261">
                  <c:v>2361</c:v>
                </c:pt>
                <c:pt idx="2262">
                  <c:v>2362</c:v>
                </c:pt>
                <c:pt idx="2263">
                  <c:v>2363</c:v>
                </c:pt>
                <c:pt idx="2264">
                  <c:v>2364</c:v>
                </c:pt>
                <c:pt idx="2265">
                  <c:v>2365</c:v>
                </c:pt>
                <c:pt idx="2266">
                  <c:v>2366</c:v>
                </c:pt>
                <c:pt idx="2267">
                  <c:v>2367</c:v>
                </c:pt>
                <c:pt idx="2268">
                  <c:v>2368</c:v>
                </c:pt>
                <c:pt idx="2269">
                  <c:v>2369</c:v>
                </c:pt>
                <c:pt idx="2270">
                  <c:v>2370</c:v>
                </c:pt>
                <c:pt idx="2271">
                  <c:v>2371</c:v>
                </c:pt>
                <c:pt idx="2272">
                  <c:v>2372</c:v>
                </c:pt>
                <c:pt idx="2273">
                  <c:v>2373</c:v>
                </c:pt>
                <c:pt idx="2274">
                  <c:v>2374</c:v>
                </c:pt>
                <c:pt idx="2275">
                  <c:v>2375</c:v>
                </c:pt>
                <c:pt idx="2276">
                  <c:v>2376</c:v>
                </c:pt>
                <c:pt idx="2277">
                  <c:v>2377</c:v>
                </c:pt>
                <c:pt idx="2278">
                  <c:v>2378</c:v>
                </c:pt>
                <c:pt idx="2279">
                  <c:v>2379</c:v>
                </c:pt>
                <c:pt idx="2280">
                  <c:v>2380</c:v>
                </c:pt>
                <c:pt idx="2281">
                  <c:v>2381</c:v>
                </c:pt>
                <c:pt idx="2282">
                  <c:v>2382</c:v>
                </c:pt>
                <c:pt idx="2283">
                  <c:v>2383</c:v>
                </c:pt>
                <c:pt idx="2284">
                  <c:v>2384</c:v>
                </c:pt>
                <c:pt idx="2285">
                  <c:v>2385</c:v>
                </c:pt>
                <c:pt idx="2286">
                  <c:v>2386</c:v>
                </c:pt>
                <c:pt idx="2287">
                  <c:v>2387</c:v>
                </c:pt>
                <c:pt idx="2288">
                  <c:v>2388</c:v>
                </c:pt>
                <c:pt idx="2289">
                  <c:v>2389</c:v>
                </c:pt>
                <c:pt idx="2290">
                  <c:v>2390</c:v>
                </c:pt>
                <c:pt idx="2291">
                  <c:v>2391</c:v>
                </c:pt>
                <c:pt idx="2292">
                  <c:v>2392</c:v>
                </c:pt>
                <c:pt idx="2293">
                  <c:v>2393</c:v>
                </c:pt>
                <c:pt idx="2294">
                  <c:v>2394</c:v>
                </c:pt>
                <c:pt idx="2295">
                  <c:v>2395</c:v>
                </c:pt>
                <c:pt idx="2296">
                  <c:v>2396</c:v>
                </c:pt>
                <c:pt idx="2297">
                  <c:v>2397</c:v>
                </c:pt>
                <c:pt idx="2298">
                  <c:v>2398</c:v>
                </c:pt>
                <c:pt idx="2299">
                  <c:v>2399</c:v>
                </c:pt>
                <c:pt idx="2300">
                  <c:v>2400</c:v>
                </c:pt>
                <c:pt idx="2301">
                  <c:v>2401</c:v>
                </c:pt>
                <c:pt idx="2302">
                  <c:v>2402</c:v>
                </c:pt>
                <c:pt idx="2303">
                  <c:v>2403</c:v>
                </c:pt>
                <c:pt idx="2304">
                  <c:v>2404</c:v>
                </c:pt>
                <c:pt idx="2305">
                  <c:v>2405</c:v>
                </c:pt>
                <c:pt idx="2306">
                  <c:v>2406</c:v>
                </c:pt>
                <c:pt idx="2307">
                  <c:v>2407</c:v>
                </c:pt>
                <c:pt idx="2308">
                  <c:v>2408</c:v>
                </c:pt>
                <c:pt idx="2309">
                  <c:v>2409</c:v>
                </c:pt>
                <c:pt idx="2310">
                  <c:v>2410</c:v>
                </c:pt>
                <c:pt idx="2311">
                  <c:v>2411</c:v>
                </c:pt>
                <c:pt idx="2312">
                  <c:v>2412</c:v>
                </c:pt>
                <c:pt idx="2313">
                  <c:v>2413</c:v>
                </c:pt>
                <c:pt idx="2314">
                  <c:v>2414</c:v>
                </c:pt>
                <c:pt idx="2315">
                  <c:v>2415</c:v>
                </c:pt>
                <c:pt idx="2316">
                  <c:v>2416</c:v>
                </c:pt>
                <c:pt idx="2317">
                  <c:v>2417</c:v>
                </c:pt>
                <c:pt idx="2318">
                  <c:v>2418</c:v>
                </c:pt>
                <c:pt idx="2319">
                  <c:v>2419</c:v>
                </c:pt>
                <c:pt idx="2320">
                  <c:v>2420</c:v>
                </c:pt>
                <c:pt idx="2321">
                  <c:v>2421</c:v>
                </c:pt>
                <c:pt idx="2322">
                  <c:v>2422</c:v>
                </c:pt>
                <c:pt idx="2323">
                  <c:v>2423</c:v>
                </c:pt>
                <c:pt idx="2324">
                  <c:v>2424</c:v>
                </c:pt>
                <c:pt idx="2325">
                  <c:v>2425</c:v>
                </c:pt>
                <c:pt idx="2326">
                  <c:v>2426</c:v>
                </c:pt>
                <c:pt idx="2327">
                  <c:v>2427</c:v>
                </c:pt>
                <c:pt idx="2328">
                  <c:v>2428</c:v>
                </c:pt>
                <c:pt idx="2329">
                  <c:v>2429</c:v>
                </c:pt>
                <c:pt idx="2330">
                  <c:v>2430</c:v>
                </c:pt>
                <c:pt idx="2331">
                  <c:v>2431</c:v>
                </c:pt>
                <c:pt idx="2332">
                  <c:v>2432</c:v>
                </c:pt>
                <c:pt idx="2333">
                  <c:v>2433</c:v>
                </c:pt>
                <c:pt idx="2334">
                  <c:v>2434</c:v>
                </c:pt>
                <c:pt idx="2335">
                  <c:v>2435</c:v>
                </c:pt>
                <c:pt idx="2336">
                  <c:v>2436</c:v>
                </c:pt>
                <c:pt idx="2337">
                  <c:v>2437</c:v>
                </c:pt>
                <c:pt idx="2338">
                  <c:v>2438</c:v>
                </c:pt>
                <c:pt idx="2339">
                  <c:v>2439</c:v>
                </c:pt>
                <c:pt idx="2340">
                  <c:v>2440</c:v>
                </c:pt>
                <c:pt idx="2341">
                  <c:v>2441</c:v>
                </c:pt>
                <c:pt idx="2342">
                  <c:v>2442</c:v>
                </c:pt>
                <c:pt idx="2343">
                  <c:v>2443</c:v>
                </c:pt>
                <c:pt idx="2344">
                  <c:v>2444</c:v>
                </c:pt>
                <c:pt idx="2345">
                  <c:v>2445</c:v>
                </c:pt>
                <c:pt idx="2346">
                  <c:v>2446</c:v>
                </c:pt>
                <c:pt idx="2347">
                  <c:v>2447</c:v>
                </c:pt>
                <c:pt idx="2348">
                  <c:v>2448</c:v>
                </c:pt>
                <c:pt idx="2349">
                  <c:v>2449</c:v>
                </c:pt>
                <c:pt idx="2350">
                  <c:v>2450</c:v>
                </c:pt>
                <c:pt idx="2351">
                  <c:v>2451</c:v>
                </c:pt>
                <c:pt idx="2352">
                  <c:v>2452</c:v>
                </c:pt>
                <c:pt idx="2353">
                  <c:v>2453</c:v>
                </c:pt>
                <c:pt idx="2354">
                  <c:v>2454</c:v>
                </c:pt>
                <c:pt idx="2355">
                  <c:v>2455</c:v>
                </c:pt>
                <c:pt idx="2356">
                  <c:v>2456</c:v>
                </c:pt>
                <c:pt idx="2357">
                  <c:v>2457</c:v>
                </c:pt>
                <c:pt idx="2358">
                  <c:v>2458</c:v>
                </c:pt>
                <c:pt idx="2359">
                  <c:v>2459</c:v>
                </c:pt>
                <c:pt idx="2360">
                  <c:v>2460</c:v>
                </c:pt>
                <c:pt idx="2361">
                  <c:v>2461</c:v>
                </c:pt>
                <c:pt idx="2362">
                  <c:v>2462</c:v>
                </c:pt>
                <c:pt idx="2363">
                  <c:v>2463</c:v>
                </c:pt>
                <c:pt idx="2364">
                  <c:v>2464</c:v>
                </c:pt>
                <c:pt idx="2365">
                  <c:v>2465</c:v>
                </c:pt>
                <c:pt idx="2366">
                  <c:v>2466</c:v>
                </c:pt>
                <c:pt idx="2367">
                  <c:v>2467</c:v>
                </c:pt>
                <c:pt idx="2368">
                  <c:v>2468</c:v>
                </c:pt>
                <c:pt idx="2369">
                  <c:v>2469</c:v>
                </c:pt>
                <c:pt idx="2370">
                  <c:v>2470</c:v>
                </c:pt>
                <c:pt idx="2371">
                  <c:v>2471</c:v>
                </c:pt>
                <c:pt idx="2372">
                  <c:v>2472</c:v>
                </c:pt>
                <c:pt idx="2373">
                  <c:v>2473</c:v>
                </c:pt>
                <c:pt idx="2374">
                  <c:v>2474</c:v>
                </c:pt>
                <c:pt idx="2375">
                  <c:v>2475</c:v>
                </c:pt>
                <c:pt idx="2376">
                  <c:v>2476</c:v>
                </c:pt>
                <c:pt idx="2377">
                  <c:v>2477</c:v>
                </c:pt>
                <c:pt idx="2378">
                  <c:v>2478</c:v>
                </c:pt>
                <c:pt idx="2379">
                  <c:v>2479</c:v>
                </c:pt>
                <c:pt idx="2380">
                  <c:v>2480</c:v>
                </c:pt>
                <c:pt idx="2381">
                  <c:v>2481</c:v>
                </c:pt>
                <c:pt idx="2382">
                  <c:v>2482</c:v>
                </c:pt>
                <c:pt idx="2383">
                  <c:v>2483</c:v>
                </c:pt>
                <c:pt idx="2384">
                  <c:v>2484</c:v>
                </c:pt>
                <c:pt idx="2385">
                  <c:v>2485</c:v>
                </c:pt>
                <c:pt idx="2386">
                  <c:v>2486</c:v>
                </c:pt>
                <c:pt idx="2387">
                  <c:v>2487</c:v>
                </c:pt>
                <c:pt idx="2388">
                  <c:v>2488</c:v>
                </c:pt>
                <c:pt idx="2389">
                  <c:v>2489</c:v>
                </c:pt>
                <c:pt idx="2390">
                  <c:v>2490</c:v>
                </c:pt>
                <c:pt idx="2391">
                  <c:v>2491</c:v>
                </c:pt>
                <c:pt idx="2392">
                  <c:v>2492</c:v>
                </c:pt>
                <c:pt idx="2393">
                  <c:v>2493</c:v>
                </c:pt>
                <c:pt idx="2394">
                  <c:v>2494</c:v>
                </c:pt>
                <c:pt idx="2395">
                  <c:v>2495</c:v>
                </c:pt>
                <c:pt idx="2396">
                  <c:v>2496</c:v>
                </c:pt>
                <c:pt idx="2397">
                  <c:v>2497</c:v>
                </c:pt>
                <c:pt idx="2398">
                  <c:v>2498</c:v>
                </c:pt>
                <c:pt idx="2399">
                  <c:v>2499</c:v>
                </c:pt>
                <c:pt idx="2400">
                  <c:v>2500</c:v>
                </c:pt>
                <c:pt idx="2401">
                  <c:v>2501</c:v>
                </c:pt>
                <c:pt idx="2402">
                  <c:v>2502</c:v>
                </c:pt>
                <c:pt idx="2403">
                  <c:v>2503</c:v>
                </c:pt>
                <c:pt idx="2404">
                  <c:v>2504</c:v>
                </c:pt>
                <c:pt idx="2405">
                  <c:v>2505</c:v>
                </c:pt>
                <c:pt idx="2406">
                  <c:v>2506</c:v>
                </c:pt>
                <c:pt idx="2407">
                  <c:v>2507</c:v>
                </c:pt>
                <c:pt idx="2408">
                  <c:v>2508</c:v>
                </c:pt>
                <c:pt idx="2409">
                  <c:v>2509</c:v>
                </c:pt>
                <c:pt idx="2410">
                  <c:v>2510</c:v>
                </c:pt>
                <c:pt idx="2411">
                  <c:v>2511</c:v>
                </c:pt>
                <c:pt idx="2412">
                  <c:v>2512</c:v>
                </c:pt>
                <c:pt idx="2413">
                  <c:v>2513</c:v>
                </c:pt>
                <c:pt idx="2414">
                  <c:v>2514</c:v>
                </c:pt>
                <c:pt idx="2415">
                  <c:v>2515</c:v>
                </c:pt>
                <c:pt idx="2416">
                  <c:v>2516</c:v>
                </c:pt>
                <c:pt idx="2417">
                  <c:v>2517</c:v>
                </c:pt>
                <c:pt idx="2418">
                  <c:v>2518</c:v>
                </c:pt>
                <c:pt idx="2419">
                  <c:v>2519</c:v>
                </c:pt>
                <c:pt idx="2420">
                  <c:v>2520</c:v>
                </c:pt>
                <c:pt idx="2421">
                  <c:v>2521</c:v>
                </c:pt>
                <c:pt idx="2422">
                  <c:v>2522</c:v>
                </c:pt>
                <c:pt idx="2423">
                  <c:v>2523</c:v>
                </c:pt>
                <c:pt idx="2424">
                  <c:v>2524</c:v>
                </c:pt>
                <c:pt idx="2425">
                  <c:v>2525</c:v>
                </c:pt>
                <c:pt idx="2426">
                  <c:v>2526</c:v>
                </c:pt>
                <c:pt idx="2427">
                  <c:v>2527</c:v>
                </c:pt>
                <c:pt idx="2428">
                  <c:v>2528</c:v>
                </c:pt>
                <c:pt idx="2429">
                  <c:v>2529</c:v>
                </c:pt>
                <c:pt idx="2430">
                  <c:v>2530</c:v>
                </c:pt>
                <c:pt idx="2431">
                  <c:v>2531</c:v>
                </c:pt>
                <c:pt idx="2432">
                  <c:v>2532</c:v>
                </c:pt>
                <c:pt idx="2433">
                  <c:v>2533</c:v>
                </c:pt>
                <c:pt idx="2434">
                  <c:v>2534</c:v>
                </c:pt>
                <c:pt idx="2435">
                  <c:v>2535</c:v>
                </c:pt>
                <c:pt idx="2436">
                  <c:v>2536</c:v>
                </c:pt>
                <c:pt idx="2437">
                  <c:v>2537</c:v>
                </c:pt>
                <c:pt idx="2438">
                  <c:v>2538</c:v>
                </c:pt>
                <c:pt idx="2439">
                  <c:v>2539</c:v>
                </c:pt>
                <c:pt idx="2440">
                  <c:v>2540</c:v>
                </c:pt>
                <c:pt idx="2441">
                  <c:v>2541</c:v>
                </c:pt>
                <c:pt idx="2442">
                  <c:v>2542</c:v>
                </c:pt>
                <c:pt idx="2443">
                  <c:v>2543</c:v>
                </c:pt>
                <c:pt idx="2444">
                  <c:v>2544</c:v>
                </c:pt>
                <c:pt idx="2445">
                  <c:v>2545</c:v>
                </c:pt>
                <c:pt idx="2446">
                  <c:v>2546</c:v>
                </c:pt>
                <c:pt idx="2447">
                  <c:v>2547</c:v>
                </c:pt>
                <c:pt idx="2448">
                  <c:v>2548</c:v>
                </c:pt>
                <c:pt idx="2449">
                  <c:v>2549</c:v>
                </c:pt>
                <c:pt idx="2450">
                  <c:v>2550</c:v>
                </c:pt>
                <c:pt idx="2451">
                  <c:v>2551</c:v>
                </c:pt>
                <c:pt idx="2452">
                  <c:v>2552</c:v>
                </c:pt>
                <c:pt idx="2453">
                  <c:v>2553</c:v>
                </c:pt>
                <c:pt idx="2454">
                  <c:v>2554</c:v>
                </c:pt>
                <c:pt idx="2455">
                  <c:v>2555</c:v>
                </c:pt>
                <c:pt idx="2456">
                  <c:v>2556</c:v>
                </c:pt>
                <c:pt idx="2457">
                  <c:v>2557</c:v>
                </c:pt>
                <c:pt idx="2458">
                  <c:v>2558</c:v>
                </c:pt>
                <c:pt idx="2459">
                  <c:v>2559</c:v>
                </c:pt>
                <c:pt idx="2460">
                  <c:v>2560</c:v>
                </c:pt>
                <c:pt idx="2461">
                  <c:v>2561</c:v>
                </c:pt>
                <c:pt idx="2462">
                  <c:v>2562</c:v>
                </c:pt>
                <c:pt idx="2463">
                  <c:v>2563</c:v>
                </c:pt>
                <c:pt idx="2464">
                  <c:v>2564</c:v>
                </c:pt>
                <c:pt idx="2465">
                  <c:v>2565</c:v>
                </c:pt>
                <c:pt idx="2466">
                  <c:v>2566</c:v>
                </c:pt>
                <c:pt idx="2467">
                  <c:v>2567</c:v>
                </c:pt>
                <c:pt idx="2468">
                  <c:v>2568</c:v>
                </c:pt>
                <c:pt idx="2469">
                  <c:v>2569</c:v>
                </c:pt>
                <c:pt idx="2470">
                  <c:v>2570</c:v>
                </c:pt>
                <c:pt idx="2471">
                  <c:v>2571</c:v>
                </c:pt>
                <c:pt idx="2472">
                  <c:v>2572</c:v>
                </c:pt>
                <c:pt idx="2473">
                  <c:v>2573</c:v>
                </c:pt>
                <c:pt idx="2474">
                  <c:v>2574</c:v>
                </c:pt>
                <c:pt idx="2475">
                  <c:v>2575</c:v>
                </c:pt>
                <c:pt idx="2476">
                  <c:v>2576</c:v>
                </c:pt>
                <c:pt idx="2477">
                  <c:v>2577</c:v>
                </c:pt>
                <c:pt idx="2478">
                  <c:v>2578</c:v>
                </c:pt>
                <c:pt idx="2479">
                  <c:v>2579</c:v>
                </c:pt>
                <c:pt idx="2480">
                  <c:v>2580</c:v>
                </c:pt>
                <c:pt idx="2481">
                  <c:v>2581</c:v>
                </c:pt>
                <c:pt idx="2482">
                  <c:v>2582</c:v>
                </c:pt>
                <c:pt idx="2483">
                  <c:v>2583</c:v>
                </c:pt>
                <c:pt idx="2484">
                  <c:v>2584</c:v>
                </c:pt>
                <c:pt idx="2485">
                  <c:v>2585</c:v>
                </c:pt>
                <c:pt idx="2486">
                  <c:v>2586</c:v>
                </c:pt>
                <c:pt idx="2487">
                  <c:v>2587</c:v>
                </c:pt>
                <c:pt idx="2488">
                  <c:v>2588</c:v>
                </c:pt>
                <c:pt idx="2489">
                  <c:v>2589</c:v>
                </c:pt>
                <c:pt idx="2490">
                  <c:v>2590</c:v>
                </c:pt>
                <c:pt idx="2491">
                  <c:v>2591</c:v>
                </c:pt>
                <c:pt idx="2492">
                  <c:v>2592</c:v>
                </c:pt>
                <c:pt idx="2493">
                  <c:v>2593</c:v>
                </c:pt>
                <c:pt idx="2494">
                  <c:v>2594</c:v>
                </c:pt>
                <c:pt idx="2495">
                  <c:v>2595</c:v>
                </c:pt>
                <c:pt idx="2496">
                  <c:v>2596</c:v>
                </c:pt>
                <c:pt idx="2497">
                  <c:v>2597</c:v>
                </c:pt>
                <c:pt idx="2498">
                  <c:v>2598</c:v>
                </c:pt>
                <c:pt idx="2499">
                  <c:v>2599</c:v>
                </c:pt>
                <c:pt idx="2500">
                  <c:v>2600</c:v>
                </c:pt>
                <c:pt idx="2501">
                  <c:v>2601</c:v>
                </c:pt>
                <c:pt idx="2502">
                  <c:v>2602</c:v>
                </c:pt>
                <c:pt idx="2503">
                  <c:v>2603</c:v>
                </c:pt>
                <c:pt idx="2504">
                  <c:v>2604</c:v>
                </c:pt>
                <c:pt idx="2505">
                  <c:v>2605</c:v>
                </c:pt>
                <c:pt idx="2506">
                  <c:v>2606</c:v>
                </c:pt>
                <c:pt idx="2507">
                  <c:v>2607</c:v>
                </c:pt>
                <c:pt idx="2508">
                  <c:v>2608</c:v>
                </c:pt>
                <c:pt idx="2509">
                  <c:v>2609</c:v>
                </c:pt>
                <c:pt idx="2510">
                  <c:v>2610</c:v>
                </c:pt>
                <c:pt idx="2511">
                  <c:v>2611</c:v>
                </c:pt>
                <c:pt idx="2512">
                  <c:v>2612</c:v>
                </c:pt>
                <c:pt idx="2513">
                  <c:v>2613</c:v>
                </c:pt>
                <c:pt idx="2514">
                  <c:v>2614</c:v>
                </c:pt>
                <c:pt idx="2515">
                  <c:v>2615</c:v>
                </c:pt>
                <c:pt idx="2516">
                  <c:v>2616</c:v>
                </c:pt>
                <c:pt idx="2517">
                  <c:v>2617</c:v>
                </c:pt>
                <c:pt idx="2518">
                  <c:v>2618</c:v>
                </c:pt>
                <c:pt idx="2519">
                  <c:v>2619</c:v>
                </c:pt>
                <c:pt idx="2520">
                  <c:v>2620</c:v>
                </c:pt>
                <c:pt idx="2521">
                  <c:v>2621</c:v>
                </c:pt>
                <c:pt idx="2522">
                  <c:v>2622</c:v>
                </c:pt>
                <c:pt idx="2523">
                  <c:v>2623</c:v>
                </c:pt>
                <c:pt idx="2524">
                  <c:v>2624</c:v>
                </c:pt>
                <c:pt idx="2525">
                  <c:v>2625</c:v>
                </c:pt>
                <c:pt idx="2526">
                  <c:v>2626</c:v>
                </c:pt>
                <c:pt idx="2527">
                  <c:v>2627</c:v>
                </c:pt>
                <c:pt idx="2528">
                  <c:v>2628</c:v>
                </c:pt>
                <c:pt idx="2529">
                  <c:v>2629</c:v>
                </c:pt>
                <c:pt idx="2530">
                  <c:v>2630</c:v>
                </c:pt>
                <c:pt idx="2531">
                  <c:v>2631</c:v>
                </c:pt>
                <c:pt idx="2532">
                  <c:v>2632</c:v>
                </c:pt>
                <c:pt idx="2533">
                  <c:v>2633</c:v>
                </c:pt>
                <c:pt idx="2534">
                  <c:v>2634</c:v>
                </c:pt>
                <c:pt idx="2535">
                  <c:v>2635</c:v>
                </c:pt>
                <c:pt idx="2536">
                  <c:v>2636</c:v>
                </c:pt>
                <c:pt idx="2537">
                  <c:v>2637</c:v>
                </c:pt>
                <c:pt idx="2538">
                  <c:v>2638</c:v>
                </c:pt>
                <c:pt idx="2539">
                  <c:v>2639</c:v>
                </c:pt>
                <c:pt idx="2540">
                  <c:v>2640</c:v>
                </c:pt>
                <c:pt idx="2541">
                  <c:v>2641</c:v>
                </c:pt>
                <c:pt idx="2542">
                  <c:v>2642</c:v>
                </c:pt>
                <c:pt idx="2543">
                  <c:v>2643</c:v>
                </c:pt>
                <c:pt idx="2544">
                  <c:v>2644</c:v>
                </c:pt>
                <c:pt idx="2545">
                  <c:v>2645</c:v>
                </c:pt>
                <c:pt idx="2546">
                  <c:v>2646</c:v>
                </c:pt>
                <c:pt idx="2547">
                  <c:v>2647</c:v>
                </c:pt>
                <c:pt idx="2548">
                  <c:v>2648</c:v>
                </c:pt>
                <c:pt idx="2549">
                  <c:v>2649</c:v>
                </c:pt>
                <c:pt idx="2550">
                  <c:v>2650</c:v>
                </c:pt>
                <c:pt idx="2551">
                  <c:v>2651</c:v>
                </c:pt>
                <c:pt idx="2552">
                  <c:v>2652</c:v>
                </c:pt>
                <c:pt idx="2553">
                  <c:v>2653</c:v>
                </c:pt>
                <c:pt idx="2554">
                  <c:v>2654</c:v>
                </c:pt>
                <c:pt idx="2555">
                  <c:v>2655</c:v>
                </c:pt>
                <c:pt idx="2556">
                  <c:v>2656</c:v>
                </c:pt>
                <c:pt idx="2557">
                  <c:v>2657</c:v>
                </c:pt>
                <c:pt idx="2558">
                  <c:v>2658</c:v>
                </c:pt>
                <c:pt idx="2559">
                  <c:v>2659</c:v>
                </c:pt>
                <c:pt idx="2560">
                  <c:v>2660</c:v>
                </c:pt>
                <c:pt idx="2561">
                  <c:v>2661</c:v>
                </c:pt>
                <c:pt idx="2562">
                  <c:v>2662</c:v>
                </c:pt>
                <c:pt idx="2563">
                  <c:v>2663</c:v>
                </c:pt>
                <c:pt idx="2564">
                  <c:v>2664</c:v>
                </c:pt>
                <c:pt idx="2565">
                  <c:v>2665</c:v>
                </c:pt>
                <c:pt idx="2566">
                  <c:v>2666</c:v>
                </c:pt>
                <c:pt idx="2567">
                  <c:v>2667</c:v>
                </c:pt>
                <c:pt idx="2568">
                  <c:v>2668</c:v>
                </c:pt>
                <c:pt idx="2569">
                  <c:v>2669</c:v>
                </c:pt>
                <c:pt idx="2570">
                  <c:v>2670</c:v>
                </c:pt>
                <c:pt idx="2571">
                  <c:v>2671</c:v>
                </c:pt>
                <c:pt idx="2572">
                  <c:v>2672</c:v>
                </c:pt>
                <c:pt idx="2573">
                  <c:v>2673</c:v>
                </c:pt>
                <c:pt idx="2574">
                  <c:v>2674</c:v>
                </c:pt>
                <c:pt idx="2575">
                  <c:v>2675</c:v>
                </c:pt>
                <c:pt idx="2576">
                  <c:v>2676</c:v>
                </c:pt>
                <c:pt idx="2577">
                  <c:v>2677</c:v>
                </c:pt>
                <c:pt idx="2578">
                  <c:v>2678</c:v>
                </c:pt>
                <c:pt idx="2579">
                  <c:v>2679</c:v>
                </c:pt>
                <c:pt idx="2580">
                  <c:v>2680</c:v>
                </c:pt>
                <c:pt idx="2581">
                  <c:v>2681</c:v>
                </c:pt>
                <c:pt idx="2582">
                  <c:v>2682</c:v>
                </c:pt>
                <c:pt idx="2583">
                  <c:v>2683</c:v>
                </c:pt>
                <c:pt idx="2584">
                  <c:v>2684</c:v>
                </c:pt>
                <c:pt idx="2585">
                  <c:v>2685</c:v>
                </c:pt>
                <c:pt idx="2586">
                  <c:v>2686</c:v>
                </c:pt>
                <c:pt idx="2587">
                  <c:v>2687</c:v>
                </c:pt>
                <c:pt idx="2588">
                  <c:v>2688</c:v>
                </c:pt>
                <c:pt idx="2589">
                  <c:v>2689</c:v>
                </c:pt>
                <c:pt idx="2590">
                  <c:v>2690</c:v>
                </c:pt>
                <c:pt idx="2591">
                  <c:v>2691</c:v>
                </c:pt>
                <c:pt idx="2592">
                  <c:v>2692</c:v>
                </c:pt>
                <c:pt idx="2593">
                  <c:v>2693</c:v>
                </c:pt>
                <c:pt idx="2594">
                  <c:v>2694</c:v>
                </c:pt>
                <c:pt idx="2595">
                  <c:v>2695</c:v>
                </c:pt>
                <c:pt idx="2596">
                  <c:v>2696</c:v>
                </c:pt>
                <c:pt idx="2597">
                  <c:v>2697</c:v>
                </c:pt>
                <c:pt idx="2598">
                  <c:v>2698</c:v>
                </c:pt>
                <c:pt idx="2599">
                  <c:v>2699</c:v>
                </c:pt>
                <c:pt idx="2600">
                  <c:v>2700</c:v>
                </c:pt>
                <c:pt idx="2601">
                  <c:v>2701</c:v>
                </c:pt>
                <c:pt idx="2602">
                  <c:v>2702</c:v>
                </c:pt>
                <c:pt idx="2603">
                  <c:v>2703</c:v>
                </c:pt>
                <c:pt idx="2604">
                  <c:v>2704</c:v>
                </c:pt>
                <c:pt idx="2605">
                  <c:v>2705</c:v>
                </c:pt>
                <c:pt idx="2606">
                  <c:v>2706</c:v>
                </c:pt>
                <c:pt idx="2607">
                  <c:v>2707</c:v>
                </c:pt>
                <c:pt idx="2608">
                  <c:v>2708</c:v>
                </c:pt>
                <c:pt idx="2609">
                  <c:v>2709</c:v>
                </c:pt>
                <c:pt idx="2610">
                  <c:v>2710</c:v>
                </c:pt>
                <c:pt idx="2611">
                  <c:v>2711</c:v>
                </c:pt>
                <c:pt idx="2612">
                  <c:v>2712</c:v>
                </c:pt>
                <c:pt idx="2613">
                  <c:v>2713</c:v>
                </c:pt>
                <c:pt idx="2614">
                  <c:v>2714</c:v>
                </c:pt>
                <c:pt idx="2615">
                  <c:v>2715</c:v>
                </c:pt>
                <c:pt idx="2616">
                  <c:v>2716</c:v>
                </c:pt>
                <c:pt idx="2617">
                  <c:v>2717</c:v>
                </c:pt>
                <c:pt idx="2618">
                  <c:v>2718</c:v>
                </c:pt>
                <c:pt idx="2619">
                  <c:v>2719</c:v>
                </c:pt>
                <c:pt idx="2620">
                  <c:v>2720</c:v>
                </c:pt>
                <c:pt idx="2621">
                  <c:v>2721</c:v>
                </c:pt>
                <c:pt idx="2622">
                  <c:v>2722</c:v>
                </c:pt>
                <c:pt idx="2623">
                  <c:v>2723</c:v>
                </c:pt>
                <c:pt idx="2624">
                  <c:v>2724</c:v>
                </c:pt>
                <c:pt idx="2625">
                  <c:v>2725</c:v>
                </c:pt>
                <c:pt idx="2626">
                  <c:v>2726</c:v>
                </c:pt>
                <c:pt idx="2627">
                  <c:v>2727</c:v>
                </c:pt>
                <c:pt idx="2628">
                  <c:v>2728</c:v>
                </c:pt>
                <c:pt idx="2629">
                  <c:v>2729</c:v>
                </c:pt>
                <c:pt idx="2630">
                  <c:v>2730</c:v>
                </c:pt>
                <c:pt idx="2631">
                  <c:v>2731</c:v>
                </c:pt>
                <c:pt idx="2632">
                  <c:v>2732</c:v>
                </c:pt>
                <c:pt idx="2633">
                  <c:v>2733</c:v>
                </c:pt>
                <c:pt idx="2634">
                  <c:v>2734</c:v>
                </c:pt>
                <c:pt idx="2635">
                  <c:v>2735</c:v>
                </c:pt>
                <c:pt idx="2636">
                  <c:v>2736</c:v>
                </c:pt>
                <c:pt idx="2637">
                  <c:v>2737</c:v>
                </c:pt>
                <c:pt idx="2638">
                  <c:v>2738</c:v>
                </c:pt>
                <c:pt idx="2639">
                  <c:v>2739</c:v>
                </c:pt>
                <c:pt idx="2640">
                  <c:v>2740</c:v>
                </c:pt>
                <c:pt idx="2641">
                  <c:v>2741</c:v>
                </c:pt>
                <c:pt idx="2642">
                  <c:v>2742</c:v>
                </c:pt>
                <c:pt idx="2643">
                  <c:v>2743</c:v>
                </c:pt>
                <c:pt idx="2644">
                  <c:v>2744</c:v>
                </c:pt>
                <c:pt idx="2645">
                  <c:v>2745</c:v>
                </c:pt>
                <c:pt idx="2646">
                  <c:v>2746</c:v>
                </c:pt>
                <c:pt idx="2647">
                  <c:v>2747</c:v>
                </c:pt>
                <c:pt idx="2648">
                  <c:v>2748</c:v>
                </c:pt>
                <c:pt idx="2649">
                  <c:v>2749</c:v>
                </c:pt>
                <c:pt idx="2650">
                  <c:v>2750</c:v>
                </c:pt>
                <c:pt idx="2651">
                  <c:v>2751</c:v>
                </c:pt>
                <c:pt idx="2652">
                  <c:v>2752</c:v>
                </c:pt>
                <c:pt idx="2653">
                  <c:v>2753</c:v>
                </c:pt>
                <c:pt idx="2654">
                  <c:v>2754</c:v>
                </c:pt>
                <c:pt idx="2655">
                  <c:v>2755</c:v>
                </c:pt>
                <c:pt idx="2656">
                  <c:v>2756</c:v>
                </c:pt>
                <c:pt idx="2657">
                  <c:v>2757</c:v>
                </c:pt>
                <c:pt idx="2658">
                  <c:v>2758</c:v>
                </c:pt>
                <c:pt idx="2659">
                  <c:v>2759</c:v>
                </c:pt>
                <c:pt idx="2660">
                  <c:v>2760</c:v>
                </c:pt>
                <c:pt idx="2661">
                  <c:v>2761</c:v>
                </c:pt>
                <c:pt idx="2662">
                  <c:v>2762</c:v>
                </c:pt>
                <c:pt idx="2663">
                  <c:v>2763</c:v>
                </c:pt>
                <c:pt idx="2664">
                  <c:v>2764</c:v>
                </c:pt>
                <c:pt idx="2665">
                  <c:v>2765</c:v>
                </c:pt>
                <c:pt idx="2666">
                  <c:v>2766</c:v>
                </c:pt>
                <c:pt idx="2667">
                  <c:v>2767</c:v>
                </c:pt>
                <c:pt idx="2668">
                  <c:v>2768</c:v>
                </c:pt>
                <c:pt idx="2669">
                  <c:v>2769</c:v>
                </c:pt>
                <c:pt idx="2670">
                  <c:v>2770</c:v>
                </c:pt>
                <c:pt idx="2671">
                  <c:v>2771</c:v>
                </c:pt>
                <c:pt idx="2672">
                  <c:v>2772</c:v>
                </c:pt>
                <c:pt idx="2673">
                  <c:v>2773</c:v>
                </c:pt>
                <c:pt idx="2674">
                  <c:v>2774</c:v>
                </c:pt>
                <c:pt idx="2675">
                  <c:v>2775</c:v>
                </c:pt>
                <c:pt idx="2676">
                  <c:v>2776</c:v>
                </c:pt>
                <c:pt idx="2677">
                  <c:v>2777</c:v>
                </c:pt>
                <c:pt idx="2678">
                  <c:v>2778</c:v>
                </c:pt>
                <c:pt idx="2679">
                  <c:v>2779</c:v>
                </c:pt>
                <c:pt idx="2680">
                  <c:v>2780</c:v>
                </c:pt>
                <c:pt idx="2681">
                  <c:v>2781</c:v>
                </c:pt>
                <c:pt idx="2682">
                  <c:v>2782</c:v>
                </c:pt>
                <c:pt idx="2683">
                  <c:v>2783</c:v>
                </c:pt>
                <c:pt idx="2684">
                  <c:v>2784</c:v>
                </c:pt>
                <c:pt idx="2685">
                  <c:v>2785</c:v>
                </c:pt>
                <c:pt idx="2686">
                  <c:v>2786</c:v>
                </c:pt>
                <c:pt idx="2687">
                  <c:v>2787</c:v>
                </c:pt>
                <c:pt idx="2688">
                  <c:v>2788</c:v>
                </c:pt>
                <c:pt idx="2689">
                  <c:v>2789</c:v>
                </c:pt>
                <c:pt idx="2690">
                  <c:v>2790</c:v>
                </c:pt>
                <c:pt idx="2691">
                  <c:v>2791</c:v>
                </c:pt>
                <c:pt idx="2692">
                  <c:v>2792</c:v>
                </c:pt>
                <c:pt idx="2693">
                  <c:v>2793</c:v>
                </c:pt>
                <c:pt idx="2694">
                  <c:v>2794</c:v>
                </c:pt>
                <c:pt idx="2695">
                  <c:v>2795</c:v>
                </c:pt>
                <c:pt idx="2696">
                  <c:v>2796</c:v>
                </c:pt>
                <c:pt idx="2697">
                  <c:v>2797</c:v>
                </c:pt>
                <c:pt idx="2698">
                  <c:v>2798</c:v>
                </c:pt>
                <c:pt idx="2699">
                  <c:v>2799</c:v>
                </c:pt>
                <c:pt idx="2700">
                  <c:v>2800</c:v>
                </c:pt>
                <c:pt idx="2701">
                  <c:v>2801</c:v>
                </c:pt>
                <c:pt idx="2702">
                  <c:v>2802</c:v>
                </c:pt>
                <c:pt idx="2703">
                  <c:v>2803</c:v>
                </c:pt>
                <c:pt idx="2704">
                  <c:v>2804</c:v>
                </c:pt>
                <c:pt idx="2705">
                  <c:v>2805</c:v>
                </c:pt>
                <c:pt idx="2706">
                  <c:v>2806</c:v>
                </c:pt>
                <c:pt idx="2707">
                  <c:v>2807</c:v>
                </c:pt>
                <c:pt idx="2708">
                  <c:v>2808</c:v>
                </c:pt>
                <c:pt idx="2709">
                  <c:v>2809</c:v>
                </c:pt>
                <c:pt idx="2710">
                  <c:v>2810</c:v>
                </c:pt>
                <c:pt idx="2711">
                  <c:v>2811</c:v>
                </c:pt>
                <c:pt idx="2712">
                  <c:v>2812</c:v>
                </c:pt>
                <c:pt idx="2713">
                  <c:v>2813</c:v>
                </c:pt>
                <c:pt idx="2714">
                  <c:v>2814</c:v>
                </c:pt>
                <c:pt idx="2715">
                  <c:v>2815</c:v>
                </c:pt>
                <c:pt idx="2716">
                  <c:v>2816</c:v>
                </c:pt>
                <c:pt idx="2717">
                  <c:v>2817</c:v>
                </c:pt>
                <c:pt idx="2718">
                  <c:v>2818</c:v>
                </c:pt>
                <c:pt idx="2719">
                  <c:v>2819</c:v>
                </c:pt>
                <c:pt idx="2720">
                  <c:v>2820</c:v>
                </c:pt>
                <c:pt idx="2721">
                  <c:v>2821</c:v>
                </c:pt>
                <c:pt idx="2722">
                  <c:v>2822</c:v>
                </c:pt>
                <c:pt idx="2723">
                  <c:v>2823</c:v>
                </c:pt>
                <c:pt idx="2724">
                  <c:v>2824</c:v>
                </c:pt>
                <c:pt idx="2725">
                  <c:v>2825</c:v>
                </c:pt>
                <c:pt idx="2726">
                  <c:v>2826</c:v>
                </c:pt>
                <c:pt idx="2727">
                  <c:v>2827</c:v>
                </c:pt>
                <c:pt idx="2728">
                  <c:v>2828</c:v>
                </c:pt>
                <c:pt idx="2729">
                  <c:v>2829</c:v>
                </c:pt>
                <c:pt idx="2730">
                  <c:v>2830</c:v>
                </c:pt>
                <c:pt idx="2731">
                  <c:v>2831</c:v>
                </c:pt>
                <c:pt idx="2732">
                  <c:v>2832</c:v>
                </c:pt>
                <c:pt idx="2733">
                  <c:v>2833</c:v>
                </c:pt>
                <c:pt idx="2734">
                  <c:v>2834</c:v>
                </c:pt>
                <c:pt idx="2735">
                  <c:v>2835</c:v>
                </c:pt>
                <c:pt idx="2736">
                  <c:v>2836</c:v>
                </c:pt>
                <c:pt idx="2737">
                  <c:v>2837</c:v>
                </c:pt>
                <c:pt idx="2738">
                  <c:v>2838</c:v>
                </c:pt>
                <c:pt idx="2739">
                  <c:v>2839</c:v>
                </c:pt>
                <c:pt idx="2740">
                  <c:v>2840</c:v>
                </c:pt>
                <c:pt idx="2741">
                  <c:v>2841</c:v>
                </c:pt>
                <c:pt idx="2742">
                  <c:v>2842</c:v>
                </c:pt>
                <c:pt idx="2743">
                  <c:v>2843</c:v>
                </c:pt>
                <c:pt idx="2744">
                  <c:v>2844</c:v>
                </c:pt>
                <c:pt idx="2745">
                  <c:v>2845</c:v>
                </c:pt>
                <c:pt idx="2746">
                  <c:v>2846</c:v>
                </c:pt>
                <c:pt idx="2747">
                  <c:v>2847</c:v>
                </c:pt>
                <c:pt idx="2748">
                  <c:v>2848</c:v>
                </c:pt>
                <c:pt idx="2749">
                  <c:v>2849</c:v>
                </c:pt>
                <c:pt idx="2750">
                  <c:v>2850</c:v>
                </c:pt>
                <c:pt idx="2751">
                  <c:v>2851</c:v>
                </c:pt>
                <c:pt idx="2752">
                  <c:v>2852</c:v>
                </c:pt>
                <c:pt idx="2753">
                  <c:v>2853</c:v>
                </c:pt>
                <c:pt idx="2754">
                  <c:v>2854</c:v>
                </c:pt>
                <c:pt idx="2755">
                  <c:v>2855</c:v>
                </c:pt>
                <c:pt idx="2756">
                  <c:v>2856</c:v>
                </c:pt>
                <c:pt idx="2757">
                  <c:v>2857</c:v>
                </c:pt>
                <c:pt idx="2758">
                  <c:v>2858</c:v>
                </c:pt>
                <c:pt idx="2759">
                  <c:v>2859</c:v>
                </c:pt>
                <c:pt idx="2760">
                  <c:v>2860</c:v>
                </c:pt>
                <c:pt idx="2761">
                  <c:v>2861</c:v>
                </c:pt>
                <c:pt idx="2762">
                  <c:v>2862</c:v>
                </c:pt>
                <c:pt idx="2763">
                  <c:v>2863</c:v>
                </c:pt>
                <c:pt idx="2764">
                  <c:v>2864</c:v>
                </c:pt>
                <c:pt idx="2765">
                  <c:v>2865</c:v>
                </c:pt>
                <c:pt idx="2766">
                  <c:v>2866</c:v>
                </c:pt>
                <c:pt idx="2767">
                  <c:v>2867</c:v>
                </c:pt>
                <c:pt idx="2768">
                  <c:v>2868</c:v>
                </c:pt>
                <c:pt idx="2769">
                  <c:v>2869</c:v>
                </c:pt>
                <c:pt idx="2770">
                  <c:v>2870</c:v>
                </c:pt>
                <c:pt idx="2771">
                  <c:v>2871</c:v>
                </c:pt>
                <c:pt idx="2772">
                  <c:v>2872</c:v>
                </c:pt>
                <c:pt idx="2773">
                  <c:v>2873</c:v>
                </c:pt>
                <c:pt idx="2774">
                  <c:v>2874</c:v>
                </c:pt>
                <c:pt idx="2775">
                  <c:v>2875</c:v>
                </c:pt>
                <c:pt idx="2776">
                  <c:v>2876</c:v>
                </c:pt>
                <c:pt idx="2777">
                  <c:v>2877</c:v>
                </c:pt>
                <c:pt idx="2778">
                  <c:v>2878</c:v>
                </c:pt>
                <c:pt idx="2779">
                  <c:v>2879</c:v>
                </c:pt>
                <c:pt idx="2780">
                  <c:v>2880</c:v>
                </c:pt>
                <c:pt idx="2781">
                  <c:v>2881</c:v>
                </c:pt>
                <c:pt idx="2782">
                  <c:v>2882</c:v>
                </c:pt>
                <c:pt idx="2783">
                  <c:v>2883</c:v>
                </c:pt>
                <c:pt idx="2784">
                  <c:v>2884</c:v>
                </c:pt>
                <c:pt idx="2785">
                  <c:v>2885</c:v>
                </c:pt>
                <c:pt idx="2786">
                  <c:v>2886</c:v>
                </c:pt>
                <c:pt idx="2787">
                  <c:v>2887</c:v>
                </c:pt>
                <c:pt idx="2788">
                  <c:v>2888</c:v>
                </c:pt>
                <c:pt idx="2789">
                  <c:v>2889</c:v>
                </c:pt>
                <c:pt idx="2790">
                  <c:v>2890</c:v>
                </c:pt>
                <c:pt idx="2791">
                  <c:v>2891</c:v>
                </c:pt>
                <c:pt idx="2792">
                  <c:v>2892</c:v>
                </c:pt>
                <c:pt idx="2793">
                  <c:v>2893</c:v>
                </c:pt>
                <c:pt idx="2794">
                  <c:v>2894</c:v>
                </c:pt>
                <c:pt idx="2795">
                  <c:v>2895</c:v>
                </c:pt>
                <c:pt idx="2796">
                  <c:v>2896</c:v>
                </c:pt>
                <c:pt idx="2797">
                  <c:v>2897</c:v>
                </c:pt>
                <c:pt idx="2798">
                  <c:v>2898</c:v>
                </c:pt>
                <c:pt idx="2799">
                  <c:v>2899</c:v>
                </c:pt>
                <c:pt idx="2800">
                  <c:v>2900</c:v>
                </c:pt>
                <c:pt idx="2801">
                  <c:v>2901</c:v>
                </c:pt>
                <c:pt idx="2802">
                  <c:v>2902</c:v>
                </c:pt>
                <c:pt idx="2803">
                  <c:v>2903</c:v>
                </c:pt>
                <c:pt idx="2804">
                  <c:v>2904</c:v>
                </c:pt>
                <c:pt idx="2805">
                  <c:v>2905</c:v>
                </c:pt>
                <c:pt idx="2806">
                  <c:v>2906</c:v>
                </c:pt>
                <c:pt idx="2807">
                  <c:v>2907</c:v>
                </c:pt>
                <c:pt idx="2808">
                  <c:v>2908</c:v>
                </c:pt>
                <c:pt idx="2809">
                  <c:v>2909</c:v>
                </c:pt>
                <c:pt idx="2810">
                  <c:v>2910</c:v>
                </c:pt>
                <c:pt idx="2811">
                  <c:v>2911</c:v>
                </c:pt>
                <c:pt idx="2812">
                  <c:v>2912</c:v>
                </c:pt>
                <c:pt idx="2813">
                  <c:v>2913</c:v>
                </c:pt>
                <c:pt idx="2814">
                  <c:v>2914</c:v>
                </c:pt>
                <c:pt idx="2815">
                  <c:v>2915</c:v>
                </c:pt>
                <c:pt idx="2816">
                  <c:v>2916</c:v>
                </c:pt>
                <c:pt idx="2817">
                  <c:v>2917</c:v>
                </c:pt>
                <c:pt idx="2818">
                  <c:v>2918</c:v>
                </c:pt>
                <c:pt idx="2819">
                  <c:v>2919</c:v>
                </c:pt>
                <c:pt idx="2820">
                  <c:v>2920</c:v>
                </c:pt>
                <c:pt idx="2821">
                  <c:v>2921</c:v>
                </c:pt>
                <c:pt idx="2822">
                  <c:v>2922</c:v>
                </c:pt>
                <c:pt idx="2823">
                  <c:v>2923</c:v>
                </c:pt>
                <c:pt idx="2824">
                  <c:v>2924</c:v>
                </c:pt>
                <c:pt idx="2825">
                  <c:v>2925</c:v>
                </c:pt>
                <c:pt idx="2826">
                  <c:v>2926</c:v>
                </c:pt>
                <c:pt idx="2827">
                  <c:v>2927</c:v>
                </c:pt>
                <c:pt idx="2828">
                  <c:v>2928</c:v>
                </c:pt>
                <c:pt idx="2829">
                  <c:v>2929</c:v>
                </c:pt>
                <c:pt idx="2830">
                  <c:v>2930</c:v>
                </c:pt>
                <c:pt idx="2831">
                  <c:v>2931</c:v>
                </c:pt>
                <c:pt idx="2832">
                  <c:v>2932</c:v>
                </c:pt>
                <c:pt idx="2833">
                  <c:v>2933</c:v>
                </c:pt>
                <c:pt idx="2834">
                  <c:v>2934</c:v>
                </c:pt>
                <c:pt idx="2835">
                  <c:v>2935</c:v>
                </c:pt>
                <c:pt idx="2836">
                  <c:v>2936</c:v>
                </c:pt>
                <c:pt idx="2837">
                  <c:v>2937</c:v>
                </c:pt>
                <c:pt idx="2838">
                  <c:v>2938</c:v>
                </c:pt>
                <c:pt idx="2839">
                  <c:v>2939</c:v>
                </c:pt>
                <c:pt idx="2840">
                  <c:v>2940</c:v>
                </c:pt>
                <c:pt idx="2841">
                  <c:v>2941</c:v>
                </c:pt>
                <c:pt idx="2842">
                  <c:v>2942</c:v>
                </c:pt>
                <c:pt idx="2843">
                  <c:v>2943</c:v>
                </c:pt>
                <c:pt idx="2844">
                  <c:v>2944</c:v>
                </c:pt>
                <c:pt idx="2845">
                  <c:v>2945</c:v>
                </c:pt>
                <c:pt idx="2846">
                  <c:v>2946</c:v>
                </c:pt>
                <c:pt idx="2847">
                  <c:v>2947</c:v>
                </c:pt>
                <c:pt idx="2848">
                  <c:v>2948</c:v>
                </c:pt>
                <c:pt idx="2849">
                  <c:v>2949</c:v>
                </c:pt>
                <c:pt idx="2850">
                  <c:v>2950</c:v>
                </c:pt>
                <c:pt idx="2851">
                  <c:v>2951</c:v>
                </c:pt>
                <c:pt idx="2852">
                  <c:v>2952</c:v>
                </c:pt>
                <c:pt idx="2853">
                  <c:v>2953</c:v>
                </c:pt>
                <c:pt idx="2854">
                  <c:v>2954</c:v>
                </c:pt>
                <c:pt idx="2855">
                  <c:v>2955</c:v>
                </c:pt>
                <c:pt idx="2856">
                  <c:v>2956</c:v>
                </c:pt>
                <c:pt idx="2857">
                  <c:v>2957</c:v>
                </c:pt>
                <c:pt idx="2858">
                  <c:v>2958</c:v>
                </c:pt>
                <c:pt idx="2859">
                  <c:v>2959</c:v>
                </c:pt>
                <c:pt idx="2860">
                  <c:v>2960</c:v>
                </c:pt>
                <c:pt idx="2861">
                  <c:v>2961</c:v>
                </c:pt>
                <c:pt idx="2862">
                  <c:v>2962</c:v>
                </c:pt>
                <c:pt idx="2863">
                  <c:v>2963</c:v>
                </c:pt>
                <c:pt idx="2864">
                  <c:v>2964</c:v>
                </c:pt>
                <c:pt idx="2865">
                  <c:v>2965</c:v>
                </c:pt>
                <c:pt idx="2866">
                  <c:v>2966</c:v>
                </c:pt>
                <c:pt idx="2867">
                  <c:v>2967</c:v>
                </c:pt>
                <c:pt idx="2868">
                  <c:v>2968</c:v>
                </c:pt>
                <c:pt idx="2869">
                  <c:v>2969</c:v>
                </c:pt>
                <c:pt idx="2870">
                  <c:v>2970</c:v>
                </c:pt>
                <c:pt idx="2871">
                  <c:v>2971</c:v>
                </c:pt>
                <c:pt idx="2872">
                  <c:v>2972</c:v>
                </c:pt>
                <c:pt idx="2873">
                  <c:v>2973</c:v>
                </c:pt>
                <c:pt idx="2874">
                  <c:v>2974</c:v>
                </c:pt>
                <c:pt idx="2875">
                  <c:v>2975</c:v>
                </c:pt>
                <c:pt idx="2876">
                  <c:v>2976</c:v>
                </c:pt>
                <c:pt idx="2877">
                  <c:v>2977</c:v>
                </c:pt>
                <c:pt idx="2878">
                  <c:v>2978</c:v>
                </c:pt>
                <c:pt idx="2879">
                  <c:v>2979</c:v>
                </c:pt>
                <c:pt idx="2880">
                  <c:v>2980</c:v>
                </c:pt>
                <c:pt idx="2881">
                  <c:v>2981</c:v>
                </c:pt>
                <c:pt idx="2882">
                  <c:v>2982</c:v>
                </c:pt>
                <c:pt idx="2883">
                  <c:v>2983</c:v>
                </c:pt>
                <c:pt idx="2884">
                  <c:v>2984</c:v>
                </c:pt>
                <c:pt idx="2885">
                  <c:v>2985</c:v>
                </c:pt>
                <c:pt idx="2886">
                  <c:v>2986</c:v>
                </c:pt>
                <c:pt idx="2887">
                  <c:v>2987</c:v>
                </c:pt>
                <c:pt idx="2888">
                  <c:v>2988</c:v>
                </c:pt>
                <c:pt idx="2889">
                  <c:v>2989</c:v>
                </c:pt>
                <c:pt idx="2890">
                  <c:v>2990</c:v>
                </c:pt>
                <c:pt idx="2891">
                  <c:v>2991</c:v>
                </c:pt>
                <c:pt idx="2892">
                  <c:v>2992</c:v>
                </c:pt>
                <c:pt idx="2893">
                  <c:v>2993</c:v>
                </c:pt>
                <c:pt idx="2894">
                  <c:v>2994</c:v>
                </c:pt>
                <c:pt idx="2895">
                  <c:v>2995</c:v>
                </c:pt>
                <c:pt idx="2896">
                  <c:v>2996</c:v>
                </c:pt>
                <c:pt idx="2897">
                  <c:v>2997</c:v>
                </c:pt>
                <c:pt idx="2898">
                  <c:v>2998</c:v>
                </c:pt>
                <c:pt idx="2899">
                  <c:v>2999</c:v>
                </c:pt>
                <c:pt idx="2900">
                  <c:v>3000</c:v>
                </c:pt>
                <c:pt idx="2901">
                  <c:v>3001</c:v>
                </c:pt>
                <c:pt idx="2902">
                  <c:v>3002</c:v>
                </c:pt>
                <c:pt idx="2903">
                  <c:v>3003</c:v>
                </c:pt>
                <c:pt idx="2904">
                  <c:v>3004</c:v>
                </c:pt>
                <c:pt idx="2905">
                  <c:v>3005</c:v>
                </c:pt>
                <c:pt idx="2906">
                  <c:v>3006</c:v>
                </c:pt>
                <c:pt idx="2907">
                  <c:v>3007</c:v>
                </c:pt>
                <c:pt idx="2908">
                  <c:v>3008</c:v>
                </c:pt>
                <c:pt idx="2909">
                  <c:v>3009</c:v>
                </c:pt>
                <c:pt idx="2910">
                  <c:v>3010</c:v>
                </c:pt>
                <c:pt idx="2911">
                  <c:v>3011</c:v>
                </c:pt>
                <c:pt idx="2912">
                  <c:v>3012</c:v>
                </c:pt>
                <c:pt idx="2913">
                  <c:v>3013</c:v>
                </c:pt>
                <c:pt idx="2914">
                  <c:v>3014</c:v>
                </c:pt>
                <c:pt idx="2915">
                  <c:v>3015</c:v>
                </c:pt>
                <c:pt idx="2916">
                  <c:v>3016</c:v>
                </c:pt>
                <c:pt idx="2917">
                  <c:v>3017</c:v>
                </c:pt>
                <c:pt idx="2918">
                  <c:v>3018</c:v>
                </c:pt>
                <c:pt idx="2919">
                  <c:v>3019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3053</c:v>
                </c:pt>
                <c:pt idx="2954">
                  <c:v>3054</c:v>
                </c:pt>
                <c:pt idx="2955">
                  <c:v>3055</c:v>
                </c:pt>
                <c:pt idx="2956">
                  <c:v>3056</c:v>
                </c:pt>
                <c:pt idx="2957">
                  <c:v>3057</c:v>
                </c:pt>
                <c:pt idx="2958">
                  <c:v>3058</c:v>
                </c:pt>
                <c:pt idx="2959">
                  <c:v>3059</c:v>
                </c:pt>
                <c:pt idx="2960">
                  <c:v>3060</c:v>
                </c:pt>
                <c:pt idx="2961">
                  <c:v>3061</c:v>
                </c:pt>
                <c:pt idx="2962">
                  <c:v>3062</c:v>
                </c:pt>
                <c:pt idx="2963">
                  <c:v>3063</c:v>
                </c:pt>
                <c:pt idx="2964">
                  <c:v>3064</c:v>
                </c:pt>
                <c:pt idx="2965">
                  <c:v>3065</c:v>
                </c:pt>
                <c:pt idx="2966">
                  <c:v>3066</c:v>
                </c:pt>
                <c:pt idx="2967">
                  <c:v>3067</c:v>
                </c:pt>
                <c:pt idx="2968">
                  <c:v>3068</c:v>
                </c:pt>
                <c:pt idx="2969">
                  <c:v>3069</c:v>
                </c:pt>
                <c:pt idx="2970">
                  <c:v>3070</c:v>
                </c:pt>
                <c:pt idx="2971">
                  <c:v>3071</c:v>
                </c:pt>
                <c:pt idx="2972">
                  <c:v>3072</c:v>
                </c:pt>
                <c:pt idx="2973">
                  <c:v>3073</c:v>
                </c:pt>
                <c:pt idx="2974">
                  <c:v>3074</c:v>
                </c:pt>
                <c:pt idx="2975">
                  <c:v>3075</c:v>
                </c:pt>
                <c:pt idx="2976">
                  <c:v>3076</c:v>
                </c:pt>
                <c:pt idx="2977">
                  <c:v>3077</c:v>
                </c:pt>
                <c:pt idx="2978">
                  <c:v>3078</c:v>
                </c:pt>
                <c:pt idx="2979">
                  <c:v>3079</c:v>
                </c:pt>
                <c:pt idx="2980">
                  <c:v>3080</c:v>
                </c:pt>
                <c:pt idx="2981">
                  <c:v>3081</c:v>
                </c:pt>
                <c:pt idx="2982">
                  <c:v>3082</c:v>
                </c:pt>
                <c:pt idx="2983">
                  <c:v>3083</c:v>
                </c:pt>
                <c:pt idx="2984">
                  <c:v>3084</c:v>
                </c:pt>
                <c:pt idx="2985">
                  <c:v>3085</c:v>
                </c:pt>
                <c:pt idx="2986">
                  <c:v>3086</c:v>
                </c:pt>
                <c:pt idx="2987">
                  <c:v>3087</c:v>
                </c:pt>
                <c:pt idx="2988">
                  <c:v>3088</c:v>
                </c:pt>
                <c:pt idx="2989">
                  <c:v>3089</c:v>
                </c:pt>
                <c:pt idx="2990">
                  <c:v>3090</c:v>
                </c:pt>
                <c:pt idx="2991">
                  <c:v>3091</c:v>
                </c:pt>
                <c:pt idx="2992">
                  <c:v>3092</c:v>
                </c:pt>
                <c:pt idx="2993">
                  <c:v>3093</c:v>
                </c:pt>
                <c:pt idx="2994">
                  <c:v>3094</c:v>
                </c:pt>
                <c:pt idx="2995">
                  <c:v>3095</c:v>
                </c:pt>
                <c:pt idx="2996">
                  <c:v>3096</c:v>
                </c:pt>
                <c:pt idx="2997">
                  <c:v>3097</c:v>
                </c:pt>
                <c:pt idx="2998">
                  <c:v>3098</c:v>
                </c:pt>
                <c:pt idx="2999">
                  <c:v>3099</c:v>
                </c:pt>
                <c:pt idx="3000">
                  <c:v>3100</c:v>
                </c:pt>
                <c:pt idx="3001">
                  <c:v>3101</c:v>
                </c:pt>
                <c:pt idx="3002">
                  <c:v>3102</c:v>
                </c:pt>
                <c:pt idx="3003">
                  <c:v>3103</c:v>
                </c:pt>
                <c:pt idx="3004">
                  <c:v>3104</c:v>
                </c:pt>
                <c:pt idx="3005">
                  <c:v>3105</c:v>
                </c:pt>
                <c:pt idx="3006">
                  <c:v>3106</c:v>
                </c:pt>
                <c:pt idx="3007">
                  <c:v>3107</c:v>
                </c:pt>
                <c:pt idx="3008">
                  <c:v>3108</c:v>
                </c:pt>
                <c:pt idx="3009">
                  <c:v>3109</c:v>
                </c:pt>
                <c:pt idx="3010">
                  <c:v>3110</c:v>
                </c:pt>
                <c:pt idx="3011">
                  <c:v>3111</c:v>
                </c:pt>
                <c:pt idx="3012">
                  <c:v>3112</c:v>
                </c:pt>
                <c:pt idx="3013">
                  <c:v>3113</c:v>
                </c:pt>
                <c:pt idx="3014">
                  <c:v>3114</c:v>
                </c:pt>
                <c:pt idx="3015">
                  <c:v>3115</c:v>
                </c:pt>
                <c:pt idx="3016">
                  <c:v>3116</c:v>
                </c:pt>
                <c:pt idx="3017">
                  <c:v>3117</c:v>
                </c:pt>
                <c:pt idx="3018">
                  <c:v>3118</c:v>
                </c:pt>
                <c:pt idx="3019">
                  <c:v>3119</c:v>
                </c:pt>
                <c:pt idx="3020">
                  <c:v>3120</c:v>
                </c:pt>
                <c:pt idx="3021">
                  <c:v>3121</c:v>
                </c:pt>
                <c:pt idx="3022">
                  <c:v>3122</c:v>
                </c:pt>
                <c:pt idx="3023">
                  <c:v>3123</c:v>
                </c:pt>
                <c:pt idx="3024">
                  <c:v>3124</c:v>
                </c:pt>
                <c:pt idx="3025">
                  <c:v>3125</c:v>
                </c:pt>
                <c:pt idx="3026">
                  <c:v>3126</c:v>
                </c:pt>
                <c:pt idx="3027">
                  <c:v>3127</c:v>
                </c:pt>
                <c:pt idx="3028">
                  <c:v>3128</c:v>
                </c:pt>
                <c:pt idx="3029">
                  <c:v>3129</c:v>
                </c:pt>
                <c:pt idx="3030">
                  <c:v>3130</c:v>
                </c:pt>
                <c:pt idx="3031">
                  <c:v>3131</c:v>
                </c:pt>
                <c:pt idx="3032">
                  <c:v>3132</c:v>
                </c:pt>
                <c:pt idx="3033">
                  <c:v>3133</c:v>
                </c:pt>
                <c:pt idx="3034">
                  <c:v>3134</c:v>
                </c:pt>
                <c:pt idx="3035">
                  <c:v>3135</c:v>
                </c:pt>
                <c:pt idx="3036">
                  <c:v>3136</c:v>
                </c:pt>
                <c:pt idx="3037">
                  <c:v>3137</c:v>
                </c:pt>
                <c:pt idx="3038">
                  <c:v>3138</c:v>
                </c:pt>
                <c:pt idx="3039">
                  <c:v>3139</c:v>
                </c:pt>
                <c:pt idx="3040">
                  <c:v>3140</c:v>
                </c:pt>
                <c:pt idx="3041">
                  <c:v>3141</c:v>
                </c:pt>
                <c:pt idx="3042">
                  <c:v>3142</c:v>
                </c:pt>
                <c:pt idx="3043">
                  <c:v>3143</c:v>
                </c:pt>
                <c:pt idx="3044">
                  <c:v>3144</c:v>
                </c:pt>
                <c:pt idx="3045">
                  <c:v>3145</c:v>
                </c:pt>
                <c:pt idx="3046">
                  <c:v>3146</c:v>
                </c:pt>
                <c:pt idx="3047">
                  <c:v>3147</c:v>
                </c:pt>
                <c:pt idx="3048">
                  <c:v>3148</c:v>
                </c:pt>
                <c:pt idx="3049">
                  <c:v>3149</c:v>
                </c:pt>
                <c:pt idx="3050">
                  <c:v>3150</c:v>
                </c:pt>
                <c:pt idx="3051">
                  <c:v>3151</c:v>
                </c:pt>
                <c:pt idx="3052">
                  <c:v>3152</c:v>
                </c:pt>
                <c:pt idx="3053">
                  <c:v>3153</c:v>
                </c:pt>
                <c:pt idx="3054">
                  <c:v>3154</c:v>
                </c:pt>
                <c:pt idx="3055">
                  <c:v>3155</c:v>
                </c:pt>
                <c:pt idx="3056">
                  <c:v>3156</c:v>
                </c:pt>
                <c:pt idx="3057">
                  <c:v>3157</c:v>
                </c:pt>
                <c:pt idx="3058">
                  <c:v>3158</c:v>
                </c:pt>
                <c:pt idx="3059">
                  <c:v>3159</c:v>
                </c:pt>
                <c:pt idx="3060">
                  <c:v>3160</c:v>
                </c:pt>
                <c:pt idx="3061">
                  <c:v>3161</c:v>
                </c:pt>
                <c:pt idx="3062">
                  <c:v>3162</c:v>
                </c:pt>
                <c:pt idx="3063">
                  <c:v>3163</c:v>
                </c:pt>
                <c:pt idx="3064">
                  <c:v>3164</c:v>
                </c:pt>
                <c:pt idx="3065">
                  <c:v>3165</c:v>
                </c:pt>
                <c:pt idx="3066">
                  <c:v>3166</c:v>
                </c:pt>
                <c:pt idx="3067">
                  <c:v>3167</c:v>
                </c:pt>
                <c:pt idx="3068">
                  <c:v>3168</c:v>
                </c:pt>
                <c:pt idx="3069">
                  <c:v>3169</c:v>
                </c:pt>
                <c:pt idx="3070">
                  <c:v>3170</c:v>
                </c:pt>
                <c:pt idx="3071">
                  <c:v>3171</c:v>
                </c:pt>
                <c:pt idx="3072">
                  <c:v>3172</c:v>
                </c:pt>
                <c:pt idx="3073">
                  <c:v>3173</c:v>
                </c:pt>
                <c:pt idx="3074">
                  <c:v>3174</c:v>
                </c:pt>
                <c:pt idx="3075">
                  <c:v>3175</c:v>
                </c:pt>
                <c:pt idx="3076">
                  <c:v>3176</c:v>
                </c:pt>
                <c:pt idx="3077">
                  <c:v>3177</c:v>
                </c:pt>
                <c:pt idx="3078">
                  <c:v>3178</c:v>
                </c:pt>
                <c:pt idx="3079">
                  <c:v>3179</c:v>
                </c:pt>
                <c:pt idx="3080">
                  <c:v>3180</c:v>
                </c:pt>
                <c:pt idx="3081">
                  <c:v>3181</c:v>
                </c:pt>
                <c:pt idx="3082">
                  <c:v>3182</c:v>
                </c:pt>
                <c:pt idx="3083">
                  <c:v>3183</c:v>
                </c:pt>
                <c:pt idx="3084">
                  <c:v>3184</c:v>
                </c:pt>
                <c:pt idx="3085">
                  <c:v>3185</c:v>
                </c:pt>
                <c:pt idx="3086">
                  <c:v>3186</c:v>
                </c:pt>
                <c:pt idx="3087">
                  <c:v>3187</c:v>
                </c:pt>
                <c:pt idx="3088">
                  <c:v>3188</c:v>
                </c:pt>
                <c:pt idx="3089">
                  <c:v>3189</c:v>
                </c:pt>
                <c:pt idx="3090">
                  <c:v>3190</c:v>
                </c:pt>
                <c:pt idx="3091">
                  <c:v>3191</c:v>
                </c:pt>
                <c:pt idx="3092">
                  <c:v>3192</c:v>
                </c:pt>
                <c:pt idx="3093">
                  <c:v>3193</c:v>
                </c:pt>
                <c:pt idx="3094">
                  <c:v>3194</c:v>
                </c:pt>
                <c:pt idx="3095">
                  <c:v>3195</c:v>
                </c:pt>
                <c:pt idx="3096">
                  <c:v>3196</c:v>
                </c:pt>
                <c:pt idx="3097">
                  <c:v>3197</c:v>
                </c:pt>
                <c:pt idx="3098">
                  <c:v>3198</c:v>
                </c:pt>
                <c:pt idx="3099">
                  <c:v>3199</c:v>
                </c:pt>
                <c:pt idx="3100">
                  <c:v>3200</c:v>
                </c:pt>
                <c:pt idx="3101">
                  <c:v>3201</c:v>
                </c:pt>
                <c:pt idx="3102">
                  <c:v>3202</c:v>
                </c:pt>
                <c:pt idx="3103">
                  <c:v>3203</c:v>
                </c:pt>
                <c:pt idx="3104">
                  <c:v>3204</c:v>
                </c:pt>
                <c:pt idx="3105">
                  <c:v>3205</c:v>
                </c:pt>
                <c:pt idx="3106">
                  <c:v>3206</c:v>
                </c:pt>
                <c:pt idx="3107">
                  <c:v>3207</c:v>
                </c:pt>
                <c:pt idx="3108">
                  <c:v>3208</c:v>
                </c:pt>
                <c:pt idx="3109">
                  <c:v>3209</c:v>
                </c:pt>
                <c:pt idx="3110">
                  <c:v>3210</c:v>
                </c:pt>
                <c:pt idx="3111">
                  <c:v>3211</c:v>
                </c:pt>
                <c:pt idx="3112">
                  <c:v>3212</c:v>
                </c:pt>
                <c:pt idx="3113">
                  <c:v>3213</c:v>
                </c:pt>
                <c:pt idx="3114">
                  <c:v>3214</c:v>
                </c:pt>
                <c:pt idx="3115">
                  <c:v>3215</c:v>
                </c:pt>
                <c:pt idx="3116">
                  <c:v>3216</c:v>
                </c:pt>
                <c:pt idx="3117">
                  <c:v>3217</c:v>
                </c:pt>
                <c:pt idx="3118">
                  <c:v>3218</c:v>
                </c:pt>
                <c:pt idx="3119">
                  <c:v>3219</c:v>
                </c:pt>
                <c:pt idx="3120">
                  <c:v>3220</c:v>
                </c:pt>
                <c:pt idx="3121">
                  <c:v>3221</c:v>
                </c:pt>
                <c:pt idx="3122">
                  <c:v>3222</c:v>
                </c:pt>
                <c:pt idx="3123">
                  <c:v>3223</c:v>
                </c:pt>
                <c:pt idx="3124">
                  <c:v>3224</c:v>
                </c:pt>
                <c:pt idx="3125">
                  <c:v>3225</c:v>
                </c:pt>
                <c:pt idx="3126">
                  <c:v>3226</c:v>
                </c:pt>
                <c:pt idx="3127">
                  <c:v>3227</c:v>
                </c:pt>
                <c:pt idx="3128">
                  <c:v>3228</c:v>
                </c:pt>
                <c:pt idx="3129">
                  <c:v>3229</c:v>
                </c:pt>
                <c:pt idx="3130">
                  <c:v>3230</c:v>
                </c:pt>
                <c:pt idx="3131">
                  <c:v>3231</c:v>
                </c:pt>
                <c:pt idx="3132">
                  <c:v>3232</c:v>
                </c:pt>
                <c:pt idx="3133">
                  <c:v>3233</c:v>
                </c:pt>
                <c:pt idx="3134">
                  <c:v>3234</c:v>
                </c:pt>
                <c:pt idx="3135">
                  <c:v>3235</c:v>
                </c:pt>
                <c:pt idx="3136">
                  <c:v>3236</c:v>
                </c:pt>
                <c:pt idx="3137">
                  <c:v>3237</c:v>
                </c:pt>
                <c:pt idx="3138">
                  <c:v>3238</c:v>
                </c:pt>
                <c:pt idx="3139">
                  <c:v>3239</c:v>
                </c:pt>
                <c:pt idx="3140">
                  <c:v>3240</c:v>
                </c:pt>
                <c:pt idx="3141">
                  <c:v>3241</c:v>
                </c:pt>
                <c:pt idx="3142">
                  <c:v>3242</c:v>
                </c:pt>
                <c:pt idx="3143">
                  <c:v>3243</c:v>
                </c:pt>
                <c:pt idx="3144">
                  <c:v>3244</c:v>
                </c:pt>
                <c:pt idx="3145">
                  <c:v>3245</c:v>
                </c:pt>
                <c:pt idx="3146">
                  <c:v>3246</c:v>
                </c:pt>
                <c:pt idx="3147">
                  <c:v>3247</c:v>
                </c:pt>
                <c:pt idx="3148">
                  <c:v>3248</c:v>
                </c:pt>
                <c:pt idx="3149">
                  <c:v>3249</c:v>
                </c:pt>
                <c:pt idx="3150">
                  <c:v>3250</c:v>
                </c:pt>
                <c:pt idx="3151">
                  <c:v>3251</c:v>
                </c:pt>
                <c:pt idx="3152">
                  <c:v>3252</c:v>
                </c:pt>
                <c:pt idx="3153">
                  <c:v>3253</c:v>
                </c:pt>
                <c:pt idx="3154">
                  <c:v>3254</c:v>
                </c:pt>
                <c:pt idx="3155">
                  <c:v>3255</c:v>
                </c:pt>
                <c:pt idx="3156">
                  <c:v>3256</c:v>
                </c:pt>
                <c:pt idx="3157">
                  <c:v>3257</c:v>
                </c:pt>
                <c:pt idx="3158">
                  <c:v>3258</c:v>
                </c:pt>
                <c:pt idx="3159">
                  <c:v>3259</c:v>
                </c:pt>
                <c:pt idx="3160">
                  <c:v>3260</c:v>
                </c:pt>
                <c:pt idx="3161">
                  <c:v>3261</c:v>
                </c:pt>
                <c:pt idx="3162">
                  <c:v>3262</c:v>
                </c:pt>
                <c:pt idx="3163">
                  <c:v>3263</c:v>
                </c:pt>
                <c:pt idx="3164">
                  <c:v>3264</c:v>
                </c:pt>
                <c:pt idx="3165">
                  <c:v>3265</c:v>
                </c:pt>
                <c:pt idx="3166">
                  <c:v>3266</c:v>
                </c:pt>
                <c:pt idx="3167">
                  <c:v>3267</c:v>
                </c:pt>
                <c:pt idx="3168">
                  <c:v>3268</c:v>
                </c:pt>
                <c:pt idx="3169">
                  <c:v>3269</c:v>
                </c:pt>
                <c:pt idx="3170">
                  <c:v>3270</c:v>
                </c:pt>
                <c:pt idx="3171">
                  <c:v>3271</c:v>
                </c:pt>
                <c:pt idx="3172">
                  <c:v>3272</c:v>
                </c:pt>
                <c:pt idx="3173">
                  <c:v>3273</c:v>
                </c:pt>
                <c:pt idx="3174">
                  <c:v>3274</c:v>
                </c:pt>
                <c:pt idx="3175">
                  <c:v>3275</c:v>
                </c:pt>
                <c:pt idx="3176">
                  <c:v>3276</c:v>
                </c:pt>
                <c:pt idx="3177">
                  <c:v>3277</c:v>
                </c:pt>
                <c:pt idx="3178">
                  <c:v>3278</c:v>
                </c:pt>
                <c:pt idx="3179">
                  <c:v>3279</c:v>
                </c:pt>
                <c:pt idx="3180">
                  <c:v>3280</c:v>
                </c:pt>
                <c:pt idx="3181">
                  <c:v>3281</c:v>
                </c:pt>
                <c:pt idx="3182">
                  <c:v>3282</c:v>
                </c:pt>
                <c:pt idx="3183">
                  <c:v>3283</c:v>
                </c:pt>
                <c:pt idx="3184">
                  <c:v>3284</c:v>
                </c:pt>
                <c:pt idx="3185">
                  <c:v>3285</c:v>
                </c:pt>
                <c:pt idx="3186">
                  <c:v>3286</c:v>
                </c:pt>
                <c:pt idx="3187">
                  <c:v>3287</c:v>
                </c:pt>
                <c:pt idx="3188">
                  <c:v>3288</c:v>
                </c:pt>
                <c:pt idx="3189">
                  <c:v>3289</c:v>
                </c:pt>
                <c:pt idx="3190">
                  <c:v>3290</c:v>
                </c:pt>
                <c:pt idx="3191">
                  <c:v>3291</c:v>
                </c:pt>
                <c:pt idx="3192">
                  <c:v>3292</c:v>
                </c:pt>
                <c:pt idx="3193">
                  <c:v>3293</c:v>
                </c:pt>
                <c:pt idx="3194">
                  <c:v>3294</c:v>
                </c:pt>
                <c:pt idx="3195">
                  <c:v>3295</c:v>
                </c:pt>
                <c:pt idx="3196">
                  <c:v>3296</c:v>
                </c:pt>
                <c:pt idx="3197">
                  <c:v>3297</c:v>
                </c:pt>
                <c:pt idx="3198">
                  <c:v>3298</c:v>
                </c:pt>
                <c:pt idx="3199">
                  <c:v>3299</c:v>
                </c:pt>
                <c:pt idx="3200">
                  <c:v>3300</c:v>
                </c:pt>
                <c:pt idx="3201">
                  <c:v>3301</c:v>
                </c:pt>
                <c:pt idx="3202">
                  <c:v>3302</c:v>
                </c:pt>
                <c:pt idx="3203">
                  <c:v>3303</c:v>
                </c:pt>
                <c:pt idx="3204">
                  <c:v>3304</c:v>
                </c:pt>
                <c:pt idx="3205">
                  <c:v>3305</c:v>
                </c:pt>
                <c:pt idx="3206">
                  <c:v>3306</c:v>
                </c:pt>
                <c:pt idx="3207">
                  <c:v>3307</c:v>
                </c:pt>
                <c:pt idx="3208">
                  <c:v>3308</c:v>
                </c:pt>
                <c:pt idx="3209">
                  <c:v>3309</c:v>
                </c:pt>
                <c:pt idx="3210">
                  <c:v>3310</c:v>
                </c:pt>
                <c:pt idx="3211">
                  <c:v>3311</c:v>
                </c:pt>
                <c:pt idx="3212">
                  <c:v>3312</c:v>
                </c:pt>
                <c:pt idx="3213">
                  <c:v>3313</c:v>
                </c:pt>
                <c:pt idx="3214">
                  <c:v>3314</c:v>
                </c:pt>
                <c:pt idx="3215">
                  <c:v>3315</c:v>
                </c:pt>
                <c:pt idx="3216">
                  <c:v>3316</c:v>
                </c:pt>
                <c:pt idx="3217">
                  <c:v>3317</c:v>
                </c:pt>
                <c:pt idx="3218">
                  <c:v>3318</c:v>
                </c:pt>
                <c:pt idx="3219">
                  <c:v>3319</c:v>
                </c:pt>
                <c:pt idx="3220">
                  <c:v>3320</c:v>
                </c:pt>
                <c:pt idx="3221">
                  <c:v>3321</c:v>
                </c:pt>
                <c:pt idx="3222">
                  <c:v>3322</c:v>
                </c:pt>
                <c:pt idx="3223">
                  <c:v>3323</c:v>
                </c:pt>
                <c:pt idx="3224">
                  <c:v>3324</c:v>
                </c:pt>
                <c:pt idx="3225">
                  <c:v>3325</c:v>
                </c:pt>
                <c:pt idx="3226">
                  <c:v>3326</c:v>
                </c:pt>
                <c:pt idx="3227">
                  <c:v>3327</c:v>
                </c:pt>
                <c:pt idx="3228">
                  <c:v>3328</c:v>
                </c:pt>
                <c:pt idx="3229">
                  <c:v>3329</c:v>
                </c:pt>
                <c:pt idx="3230">
                  <c:v>3330</c:v>
                </c:pt>
                <c:pt idx="3231">
                  <c:v>3331</c:v>
                </c:pt>
                <c:pt idx="3232">
                  <c:v>3332</c:v>
                </c:pt>
                <c:pt idx="3233">
                  <c:v>3333</c:v>
                </c:pt>
                <c:pt idx="3234">
                  <c:v>3334</c:v>
                </c:pt>
                <c:pt idx="3235">
                  <c:v>3335</c:v>
                </c:pt>
                <c:pt idx="3236">
                  <c:v>3336</c:v>
                </c:pt>
                <c:pt idx="3237">
                  <c:v>3337</c:v>
                </c:pt>
                <c:pt idx="3238">
                  <c:v>3338</c:v>
                </c:pt>
                <c:pt idx="3239">
                  <c:v>3339</c:v>
                </c:pt>
                <c:pt idx="3240">
                  <c:v>3340</c:v>
                </c:pt>
                <c:pt idx="3241">
                  <c:v>3341</c:v>
                </c:pt>
                <c:pt idx="3242">
                  <c:v>3342</c:v>
                </c:pt>
                <c:pt idx="3243">
                  <c:v>3343</c:v>
                </c:pt>
                <c:pt idx="3244">
                  <c:v>3344</c:v>
                </c:pt>
                <c:pt idx="3245">
                  <c:v>3345</c:v>
                </c:pt>
                <c:pt idx="3246">
                  <c:v>3346</c:v>
                </c:pt>
                <c:pt idx="3247">
                  <c:v>3347</c:v>
                </c:pt>
                <c:pt idx="3248">
                  <c:v>3348</c:v>
                </c:pt>
                <c:pt idx="3249">
                  <c:v>3349</c:v>
                </c:pt>
                <c:pt idx="3250">
                  <c:v>3350</c:v>
                </c:pt>
                <c:pt idx="3251">
                  <c:v>3351</c:v>
                </c:pt>
                <c:pt idx="3252">
                  <c:v>3352</c:v>
                </c:pt>
                <c:pt idx="3253">
                  <c:v>3353</c:v>
                </c:pt>
                <c:pt idx="3254">
                  <c:v>3354</c:v>
                </c:pt>
                <c:pt idx="3255">
                  <c:v>3355</c:v>
                </c:pt>
                <c:pt idx="3256">
                  <c:v>3356</c:v>
                </c:pt>
                <c:pt idx="3257">
                  <c:v>3357</c:v>
                </c:pt>
                <c:pt idx="3258">
                  <c:v>3358</c:v>
                </c:pt>
                <c:pt idx="3259">
                  <c:v>3359</c:v>
                </c:pt>
                <c:pt idx="3260">
                  <c:v>3360</c:v>
                </c:pt>
                <c:pt idx="3261">
                  <c:v>3361</c:v>
                </c:pt>
                <c:pt idx="3262">
                  <c:v>3362</c:v>
                </c:pt>
                <c:pt idx="3263">
                  <c:v>3363</c:v>
                </c:pt>
                <c:pt idx="3264">
                  <c:v>3364</c:v>
                </c:pt>
                <c:pt idx="3265">
                  <c:v>3365</c:v>
                </c:pt>
                <c:pt idx="3266">
                  <c:v>3366</c:v>
                </c:pt>
                <c:pt idx="3267">
                  <c:v>3367</c:v>
                </c:pt>
                <c:pt idx="3268">
                  <c:v>3368</c:v>
                </c:pt>
                <c:pt idx="3269">
                  <c:v>3369</c:v>
                </c:pt>
                <c:pt idx="3270">
                  <c:v>3370</c:v>
                </c:pt>
                <c:pt idx="3271">
                  <c:v>3371</c:v>
                </c:pt>
                <c:pt idx="3272">
                  <c:v>3372</c:v>
                </c:pt>
                <c:pt idx="3273">
                  <c:v>3373</c:v>
                </c:pt>
                <c:pt idx="3274">
                  <c:v>3374</c:v>
                </c:pt>
                <c:pt idx="3275">
                  <c:v>3375</c:v>
                </c:pt>
                <c:pt idx="3276">
                  <c:v>3376</c:v>
                </c:pt>
                <c:pt idx="3277">
                  <c:v>3377</c:v>
                </c:pt>
                <c:pt idx="3278">
                  <c:v>3378</c:v>
                </c:pt>
                <c:pt idx="3279">
                  <c:v>3379</c:v>
                </c:pt>
                <c:pt idx="3280">
                  <c:v>3380</c:v>
                </c:pt>
                <c:pt idx="3281">
                  <c:v>3381</c:v>
                </c:pt>
                <c:pt idx="3282">
                  <c:v>3382</c:v>
                </c:pt>
                <c:pt idx="3283">
                  <c:v>3383</c:v>
                </c:pt>
                <c:pt idx="3284">
                  <c:v>3384</c:v>
                </c:pt>
                <c:pt idx="3285">
                  <c:v>3385</c:v>
                </c:pt>
                <c:pt idx="3286">
                  <c:v>3386</c:v>
                </c:pt>
                <c:pt idx="3287">
                  <c:v>3387</c:v>
                </c:pt>
                <c:pt idx="3288">
                  <c:v>3388</c:v>
                </c:pt>
                <c:pt idx="3289">
                  <c:v>3389</c:v>
                </c:pt>
                <c:pt idx="3290">
                  <c:v>3390</c:v>
                </c:pt>
                <c:pt idx="3291">
                  <c:v>3391</c:v>
                </c:pt>
                <c:pt idx="3292">
                  <c:v>3392</c:v>
                </c:pt>
                <c:pt idx="3293">
                  <c:v>3393</c:v>
                </c:pt>
                <c:pt idx="3294">
                  <c:v>3394</c:v>
                </c:pt>
                <c:pt idx="3295">
                  <c:v>3395</c:v>
                </c:pt>
                <c:pt idx="3296">
                  <c:v>3396</c:v>
                </c:pt>
                <c:pt idx="3297">
                  <c:v>3397</c:v>
                </c:pt>
                <c:pt idx="3298">
                  <c:v>3398</c:v>
                </c:pt>
                <c:pt idx="3299">
                  <c:v>3399</c:v>
                </c:pt>
                <c:pt idx="3300">
                  <c:v>3400</c:v>
                </c:pt>
                <c:pt idx="3301">
                  <c:v>3401</c:v>
                </c:pt>
                <c:pt idx="3302">
                  <c:v>3402</c:v>
                </c:pt>
                <c:pt idx="3303">
                  <c:v>3403</c:v>
                </c:pt>
                <c:pt idx="3304">
                  <c:v>3404</c:v>
                </c:pt>
                <c:pt idx="3305">
                  <c:v>3405</c:v>
                </c:pt>
                <c:pt idx="3306">
                  <c:v>3406</c:v>
                </c:pt>
                <c:pt idx="3307">
                  <c:v>3407</c:v>
                </c:pt>
                <c:pt idx="3308">
                  <c:v>3408</c:v>
                </c:pt>
                <c:pt idx="3309">
                  <c:v>3409</c:v>
                </c:pt>
                <c:pt idx="3310">
                  <c:v>3410</c:v>
                </c:pt>
                <c:pt idx="3311">
                  <c:v>3411</c:v>
                </c:pt>
                <c:pt idx="3312">
                  <c:v>3412</c:v>
                </c:pt>
                <c:pt idx="3313">
                  <c:v>3413</c:v>
                </c:pt>
                <c:pt idx="3314">
                  <c:v>3414</c:v>
                </c:pt>
                <c:pt idx="3315">
                  <c:v>3415</c:v>
                </c:pt>
                <c:pt idx="3316">
                  <c:v>3416</c:v>
                </c:pt>
                <c:pt idx="3317">
                  <c:v>3417</c:v>
                </c:pt>
                <c:pt idx="3318">
                  <c:v>3418</c:v>
                </c:pt>
                <c:pt idx="3319">
                  <c:v>3419</c:v>
                </c:pt>
                <c:pt idx="3320">
                  <c:v>3420</c:v>
                </c:pt>
                <c:pt idx="3321">
                  <c:v>3421</c:v>
                </c:pt>
                <c:pt idx="3322">
                  <c:v>3422</c:v>
                </c:pt>
                <c:pt idx="3323">
                  <c:v>3423</c:v>
                </c:pt>
                <c:pt idx="3324">
                  <c:v>3424</c:v>
                </c:pt>
                <c:pt idx="3325">
                  <c:v>3425</c:v>
                </c:pt>
                <c:pt idx="3326">
                  <c:v>3426</c:v>
                </c:pt>
                <c:pt idx="3327">
                  <c:v>3427</c:v>
                </c:pt>
                <c:pt idx="3328">
                  <c:v>3428</c:v>
                </c:pt>
                <c:pt idx="3329">
                  <c:v>3429</c:v>
                </c:pt>
                <c:pt idx="3330">
                  <c:v>3430</c:v>
                </c:pt>
                <c:pt idx="3331">
                  <c:v>3431</c:v>
                </c:pt>
                <c:pt idx="3332">
                  <c:v>3432</c:v>
                </c:pt>
                <c:pt idx="3333">
                  <c:v>3433</c:v>
                </c:pt>
                <c:pt idx="3334">
                  <c:v>3434</c:v>
                </c:pt>
                <c:pt idx="3335">
                  <c:v>3435</c:v>
                </c:pt>
                <c:pt idx="3336">
                  <c:v>3436</c:v>
                </c:pt>
                <c:pt idx="3337">
                  <c:v>3437</c:v>
                </c:pt>
                <c:pt idx="3338">
                  <c:v>3438</c:v>
                </c:pt>
                <c:pt idx="3339">
                  <c:v>3439</c:v>
                </c:pt>
                <c:pt idx="3340">
                  <c:v>3440</c:v>
                </c:pt>
                <c:pt idx="3341">
                  <c:v>3441</c:v>
                </c:pt>
                <c:pt idx="3342">
                  <c:v>3442</c:v>
                </c:pt>
                <c:pt idx="3343">
                  <c:v>3443</c:v>
                </c:pt>
                <c:pt idx="3344">
                  <c:v>3444</c:v>
                </c:pt>
                <c:pt idx="3345">
                  <c:v>3445</c:v>
                </c:pt>
                <c:pt idx="3346">
                  <c:v>3446</c:v>
                </c:pt>
                <c:pt idx="3347">
                  <c:v>3447</c:v>
                </c:pt>
                <c:pt idx="3348">
                  <c:v>3448</c:v>
                </c:pt>
                <c:pt idx="3349">
                  <c:v>3449</c:v>
                </c:pt>
                <c:pt idx="3350">
                  <c:v>3450</c:v>
                </c:pt>
                <c:pt idx="3351">
                  <c:v>3451</c:v>
                </c:pt>
                <c:pt idx="3352">
                  <c:v>3452</c:v>
                </c:pt>
                <c:pt idx="3353">
                  <c:v>3453</c:v>
                </c:pt>
                <c:pt idx="3354">
                  <c:v>3454</c:v>
                </c:pt>
                <c:pt idx="3355">
                  <c:v>3455</c:v>
                </c:pt>
                <c:pt idx="3356">
                  <c:v>3456</c:v>
                </c:pt>
                <c:pt idx="3357">
                  <c:v>3457</c:v>
                </c:pt>
                <c:pt idx="3358">
                  <c:v>3458</c:v>
                </c:pt>
                <c:pt idx="3359">
                  <c:v>3459</c:v>
                </c:pt>
                <c:pt idx="3360">
                  <c:v>3460</c:v>
                </c:pt>
                <c:pt idx="3361">
                  <c:v>3461</c:v>
                </c:pt>
                <c:pt idx="3362">
                  <c:v>3462</c:v>
                </c:pt>
                <c:pt idx="3363">
                  <c:v>3463</c:v>
                </c:pt>
                <c:pt idx="3364">
                  <c:v>3464</c:v>
                </c:pt>
                <c:pt idx="3365">
                  <c:v>3465</c:v>
                </c:pt>
                <c:pt idx="3366">
                  <c:v>3466</c:v>
                </c:pt>
                <c:pt idx="3367">
                  <c:v>3467</c:v>
                </c:pt>
                <c:pt idx="3368">
                  <c:v>3468</c:v>
                </c:pt>
                <c:pt idx="3369">
                  <c:v>3469</c:v>
                </c:pt>
                <c:pt idx="3370">
                  <c:v>3470</c:v>
                </c:pt>
                <c:pt idx="3371">
                  <c:v>3471</c:v>
                </c:pt>
                <c:pt idx="3372">
                  <c:v>3472</c:v>
                </c:pt>
                <c:pt idx="3373">
                  <c:v>3473</c:v>
                </c:pt>
                <c:pt idx="3374">
                  <c:v>3474</c:v>
                </c:pt>
                <c:pt idx="3375">
                  <c:v>3475</c:v>
                </c:pt>
                <c:pt idx="3376">
                  <c:v>3476</c:v>
                </c:pt>
                <c:pt idx="3377">
                  <c:v>3477</c:v>
                </c:pt>
                <c:pt idx="3378">
                  <c:v>3478</c:v>
                </c:pt>
                <c:pt idx="3379">
                  <c:v>3479</c:v>
                </c:pt>
                <c:pt idx="3380">
                  <c:v>3480</c:v>
                </c:pt>
                <c:pt idx="3381">
                  <c:v>3481</c:v>
                </c:pt>
                <c:pt idx="3382">
                  <c:v>3482</c:v>
                </c:pt>
                <c:pt idx="3383">
                  <c:v>3483</c:v>
                </c:pt>
                <c:pt idx="3384">
                  <c:v>3484</c:v>
                </c:pt>
                <c:pt idx="3385">
                  <c:v>3485</c:v>
                </c:pt>
                <c:pt idx="3386">
                  <c:v>3486</c:v>
                </c:pt>
                <c:pt idx="3387">
                  <c:v>3487</c:v>
                </c:pt>
                <c:pt idx="3388">
                  <c:v>3488</c:v>
                </c:pt>
                <c:pt idx="3389">
                  <c:v>3489</c:v>
                </c:pt>
                <c:pt idx="3390">
                  <c:v>3490</c:v>
                </c:pt>
                <c:pt idx="3391">
                  <c:v>3491</c:v>
                </c:pt>
                <c:pt idx="3392">
                  <c:v>3492</c:v>
                </c:pt>
                <c:pt idx="3393">
                  <c:v>3493</c:v>
                </c:pt>
                <c:pt idx="3394">
                  <c:v>3494</c:v>
                </c:pt>
                <c:pt idx="3395">
                  <c:v>3495</c:v>
                </c:pt>
                <c:pt idx="3396">
                  <c:v>3496</c:v>
                </c:pt>
                <c:pt idx="3397">
                  <c:v>3497</c:v>
                </c:pt>
                <c:pt idx="3398">
                  <c:v>3498</c:v>
                </c:pt>
                <c:pt idx="3399">
                  <c:v>3499</c:v>
                </c:pt>
                <c:pt idx="3400">
                  <c:v>3500</c:v>
                </c:pt>
                <c:pt idx="3401">
                  <c:v>3501</c:v>
                </c:pt>
                <c:pt idx="3402">
                  <c:v>3502</c:v>
                </c:pt>
                <c:pt idx="3403">
                  <c:v>3503</c:v>
                </c:pt>
                <c:pt idx="3404">
                  <c:v>3504</c:v>
                </c:pt>
                <c:pt idx="3405">
                  <c:v>3505</c:v>
                </c:pt>
                <c:pt idx="3406">
                  <c:v>3506</c:v>
                </c:pt>
                <c:pt idx="3407">
                  <c:v>3507</c:v>
                </c:pt>
                <c:pt idx="3408">
                  <c:v>3508</c:v>
                </c:pt>
                <c:pt idx="3409">
                  <c:v>3509</c:v>
                </c:pt>
                <c:pt idx="3410">
                  <c:v>3510</c:v>
                </c:pt>
                <c:pt idx="3411">
                  <c:v>3511</c:v>
                </c:pt>
                <c:pt idx="3412">
                  <c:v>3512</c:v>
                </c:pt>
                <c:pt idx="3413">
                  <c:v>3513</c:v>
                </c:pt>
                <c:pt idx="3414">
                  <c:v>3514</c:v>
                </c:pt>
                <c:pt idx="3415">
                  <c:v>3515</c:v>
                </c:pt>
                <c:pt idx="3416">
                  <c:v>3516</c:v>
                </c:pt>
                <c:pt idx="3417">
                  <c:v>3517</c:v>
                </c:pt>
                <c:pt idx="3418">
                  <c:v>3518</c:v>
                </c:pt>
                <c:pt idx="3419">
                  <c:v>3519</c:v>
                </c:pt>
                <c:pt idx="3420">
                  <c:v>3520</c:v>
                </c:pt>
                <c:pt idx="3421">
                  <c:v>3521</c:v>
                </c:pt>
                <c:pt idx="3422">
                  <c:v>3522</c:v>
                </c:pt>
                <c:pt idx="3423">
                  <c:v>3523</c:v>
                </c:pt>
                <c:pt idx="3424">
                  <c:v>3524</c:v>
                </c:pt>
                <c:pt idx="3425">
                  <c:v>3525</c:v>
                </c:pt>
                <c:pt idx="3426">
                  <c:v>3526</c:v>
                </c:pt>
                <c:pt idx="3427">
                  <c:v>3527</c:v>
                </c:pt>
                <c:pt idx="3428">
                  <c:v>3528</c:v>
                </c:pt>
                <c:pt idx="3429">
                  <c:v>3529</c:v>
                </c:pt>
                <c:pt idx="3430">
                  <c:v>3530</c:v>
                </c:pt>
                <c:pt idx="3431">
                  <c:v>3531</c:v>
                </c:pt>
                <c:pt idx="3432">
                  <c:v>3532</c:v>
                </c:pt>
                <c:pt idx="3433">
                  <c:v>3533</c:v>
                </c:pt>
                <c:pt idx="3434">
                  <c:v>3534</c:v>
                </c:pt>
                <c:pt idx="3435">
                  <c:v>3535</c:v>
                </c:pt>
                <c:pt idx="3436">
                  <c:v>3536</c:v>
                </c:pt>
                <c:pt idx="3437">
                  <c:v>3537</c:v>
                </c:pt>
                <c:pt idx="3438">
                  <c:v>3538</c:v>
                </c:pt>
                <c:pt idx="3439">
                  <c:v>3539</c:v>
                </c:pt>
                <c:pt idx="3440">
                  <c:v>3540</c:v>
                </c:pt>
                <c:pt idx="3441">
                  <c:v>3541</c:v>
                </c:pt>
                <c:pt idx="3442">
                  <c:v>3542</c:v>
                </c:pt>
                <c:pt idx="3443">
                  <c:v>3543</c:v>
                </c:pt>
                <c:pt idx="3444">
                  <c:v>3544</c:v>
                </c:pt>
                <c:pt idx="3445">
                  <c:v>3545</c:v>
                </c:pt>
                <c:pt idx="3446">
                  <c:v>3546</c:v>
                </c:pt>
                <c:pt idx="3447">
                  <c:v>3547</c:v>
                </c:pt>
                <c:pt idx="3448">
                  <c:v>3548</c:v>
                </c:pt>
                <c:pt idx="3449">
                  <c:v>3549</c:v>
                </c:pt>
                <c:pt idx="3450">
                  <c:v>3550</c:v>
                </c:pt>
                <c:pt idx="3451">
                  <c:v>3551</c:v>
                </c:pt>
                <c:pt idx="3452">
                  <c:v>3552</c:v>
                </c:pt>
                <c:pt idx="3453">
                  <c:v>3553</c:v>
                </c:pt>
                <c:pt idx="3454">
                  <c:v>3554</c:v>
                </c:pt>
                <c:pt idx="3455">
                  <c:v>3555</c:v>
                </c:pt>
                <c:pt idx="3456">
                  <c:v>3556</c:v>
                </c:pt>
                <c:pt idx="3457">
                  <c:v>3557</c:v>
                </c:pt>
                <c:pt idx="3458">
                  <c:v>3558</c:v>
                </c:pt>
                <c:pt idx="3459">
                  <c:v>3559</c:v>
                </c:pt>
                <c:pt idx="3460">
                  <c:v>3560</c:v>
                </c:pt>
                <c:pt idx="3461">
                  <c:v>3561</c:v>
                </c:pt>
                <c:pt idx="3462">
                  <c:v>3562</c:v>
                </c:pt>
                <c:pt idx="3463">
                  <c:v>3563</c:v>
                </c:pt>
                <c:pt idx="3464">
                  <c:v>3564</c:v>
                </c:pt>
                <c:pt idx="3465">
                  <c:v>3565</c:v>
                </c:pt>
                <c:pt idx="3466">
                  <c:v>3566</c:v>
                </c:pt>
                <c:pt idx="3467">
                  <c:v>3567</c:v>
                </c:pt>
                <c:pt idx="3468">
                  <c:v>3568</c:v>
                </c:pt>
                <c:pt idx="3469">
                  <c:v>3569</c:v>
                </c:pt>
                <c:pt idx="3470">
                  <c:v>3570</c:v>
                </c:pt>
                <c:pt idx="3471">
                  <c:v>3571</c:v>
                </c:pt>
                <c:pt idx="3472">
                  <c:v>3572</c:v>
                </c:pt>
                <c:pt idx="3473">
                  <c:v>3573</c:v>
                </c:pt>
                <c:pt idx="3474">
                  <c:v>3574</c:v>
                </c:pt>
                <c:pt idx="3475">
                  <c:v>3575</c:v>
                </c:pt>
                <c:pt idx="3476">
                  <c:v>3576</c:v>
                </c:pt>
                <c:pt idx="3477">
                  <c:v>3577</c:v>
                </c:pt>
                <c:pt idx="3478">
                  <c:v>3578</c:v>
                </c:pt>
                <c:pt idx="3479">
                  <c:v>3579</c:v>
                </c:pt>
                <c:pt idx="3480">
                  <c:v>3580</c:v>
                </c:pt>
                <c:pt idx="3481">
                  <c:v>3581</c:v>
                </c:pt>
                <c:pt idx="3482">
                  <c:v>3582</c:v>
                </c:pt>
                <c:pt idx="3483">
                  <c:v>3583</c:v>
                </c:pt>
                <c:pt idx="3484">
                  <c:v>3584</c:v>
                </c:pt>
                <c:pt idx="3485">
                  <c:v>3585</c:v>
                </c:pt>
                <c:pt idx="3486">
                  <c:v>3586</c:v>
                </c:pt>
                <c:pt idx="3487">
                  <c:v>3587</c:v>
                </c:pt>
                <c:pt idx="3488">
                  <c:v>3588</c:v>
                </c:pt>
                <c:pt idx="3489">
                  <c:v>3589</c:v>
                </c:pt>
                <c:pt idx="3490">
                  <c:v>3590</c:v>
                </c:pt>
                <c:pt idx="3491">
                  <c:v>3591</c:v>
                </c:pt>
                <c:pt idx="3492">
                  <c:v>3592</c:v>
                </c:pt>
                <c:pt idx="3493">
                  <c:v>3593</c:v>
                </c:pt>
                <c:pt idx="3494">
                  <c:v>3594</c:v>
                </c:pt>
                <c:pt idx="3495">
                  <c:v>3595</c:v>
                </c:pt>
                <c:pt idx="3496">
                  <c:v>3596</c:v>
                </c:pt>
                <c:pt idx="3497">
                  <c:v>3597</c:v>
                </c:pt>
                <c:pt idx="3498">
                  <c:v>3598</c:v>
                </c:pt>
                <c:pt idx="3499">
                  <c:v>3599</c:v>
                </c:pt>
                <c:pt idx="3500">
                  <c:v>3600</c:v>
                </c:pt>
                <c:pt idx="3501">
                  <c:v>3601</c:v>
                </c:pt>
                <c:pt idx="3502">
                  <c:v>3602</c:v>
                </c:pt>
                <c:pt idx="3503">
                  <c:v>3603</c:v>
                </c:pt>
                <c:pt idx="3504">
                  <c:v>3604</c:v>
                </c:pt>
                <c:pt idx="3505">
                  <c:v>3605</c:v>
                </c:pt>
                <c:pt idx="3506">
                  <c:v>3606</c:v>
                </c:pt>
                <c:pt idx="3507">
                  <c:v>3607</c:v>
                </c:pt>
                <c:pt idx="3508">
                  <c:v>3608</c:v>
                </c:pt>
                <c:pt idx="3509">
                  <c:v>3609</c:v>
                </c:pt>
                <c:pt idx="3510">
                  <c:v>3610</c:v>
                </c:pt>
                <c:pt idx="3511">
                  <c:v>3611</c:v>
                </c:pt>
                <c:pt idx="3512">
                  <c:v>3612</c:v>
                </c:pt>
                <c:pt idx="3513">
                  <c:v>3613</c:v>
                </c:pt>
                <c:pt idx="3514">
                  <c:v>3614</c:v>
                </c:pt>
                <c:pt idx="3515">
                  <c:v>3615</c:v>
                </c:pt>
                <c:pt idx="3516">
                  <c:v>3616</c:v>
                </c:pt>
                <c:pt idx="3517">
                  <c:v>3617</c:v>
                </c:pt>
                <c:pt idx="3518">
                  <c:v>3618</c:v>
                </c:pt>
                <c:pt idx="3519">
                  <c:v>3619</c:v>
                </c:pt>
                <c:pt idx="3520">
                  <c:v>3620</c:v>
                </c:pt>
                <c:pt idx="3521">
                  <c:v>3621</c:v>
                </c:pt>
                <c:pt idx="3522">
                  <c:v>3622</c:v>
                </c:pt>
                <c:pt idx="3523">
                  <c:v>3623</c:v>
                </c:pt>
                <c:pt idx="3524">
                  <c:v>3624</c:v>
                </c:pt>
                <c:pt idx="3525">
                  <c:v>3625</c:v>
                </c:pt>
                <c:pt idx="3526">
                  <c:v>3626</c:v>
                </c:pt>
                <c:pt idx="3527">
                  <c:v>3627</c:v>
                </c:pt>
                <c:pt idx="3528">
                  <c:v>3628</c:v>
                </c:pt>
                <c:pt idx="3529">
                  <c:v>3629</c:v>
                </c:pt>
                <c:pt idx="3530">
                  <c:v>3630</c:v>
                </c:pt>
                <c:pt idx="3531">
                  <c:v>3631</c:v>
                </c:pt>
                <c:pt idx="3532">
                  <c:v>3632</c:v>
                </c:pt>
                <c:pt idx="3533">
                  <c:v>3633</c:v>
                </c:pt>
                <c:pt idx="3534">
                  <c:v>3634</c:v>
                </c:pt>
                <c:pt idx="3535">
                  <c:v>3635</c:v>
                </c:pt>
                <c:pt idx="3536">
                  <c:v>3636</c:v>
                </c:pt>
                <c:pt idx="3537">
                  <c:v>3637</c:v>
                </c:pt>
                <c:pt idx="3538">
                  <c:v>3638</c:v>
                </c:pt>
                <c:pt idx="3539">
                  <c:v>3639</c:v>
                </c:pt>
                <c:pt idx="3540">
                  <c:v>3640</c:v>
                </c:pt>
                <c:pt idx="3541">
                  <c:v>3641</c:v>
                </c:pt>
                <c:pt idx="3542">
                  <c:v>3642</c:v>
                </c:pt>
                <c:pt idx="3543">
                  <c:v>3643</c:v>
                </c:pt>
                <c:pt idx="3544">
                  <c:v>3644</c:v>
                </c:pt>
                <c:pt idx="3545">
                  <c:v>3645</c:v>
                </c:pt>
                <c:pt idx="3546">
                  <c:v>3646</c:v>
                </c:pt>
                <c:pt idx="3547">
                  <c:v>3647</c:v>
                </c:pt>
                <c:pt idx="3548">
                  <c:v>3648</c:v>
                </c:pt>
                <c:pt idx="3549">
                  <c:v>3649</c:v>
                </c:pt>
                <c:pt idx="3550">
                  <c:v>3650</c:v>
                </c:pt>
                <c:pt idx="3551">
                  <c:v>3651</c:v>
                </c:pt>
                <c:pt idx="3552">
                  <c:v>3652</c:v>
                </c:pt>
                <c:pt idx="3553">
                  <c:v>3653</c:v>
                </c:pt>
                <c:pt idx="3554">
                  <c:v>3654</c:v>
                </c:pt>
                <c:pt idx="3555">
                  <c:v>3655</c:v>
                </c:pt>
                <c:pt idx="3556">
                  <c:v>3656</c:v>
                </c:pt>
                <c:pt idx="3557">
                  <c:v>3657</c:v>
                </c:pt>
                <c:pt idx="3558">
                  <c:v>3658</c:v>
                </c:pt>
                <c:pt idx="3559">
                  <c:v>3659</c:v>
                </c:pt>
                <c:pt idx="3560">
                  <c:v>3660</c:v>
                </c:pt>
                <c:pt idx="3561">
                  <c:v>3661</c:v>
                </c:pt>
                <c:pt idx="3562">
                  <c:v>3662</c:v>
                </c:pt>
                <c:pt idx="3563">
                  <c:v>3663</c:v>
                </c:pt>
                <c:pt idx="3564">
                  <c:v>3664</c:v>
                </c:pt>
                <c:pt idx="3565">
                  <c:v>3665</c:v>
                </c:pt>
                <c:pt idx="3566">
                  <c:v>3666</c:v>
                </c:pt>
                <c:pt idx="3567">
                  <c:v>3667</c:v>
                </c:pt>
                <c:pt idx="3568">
                  <c:v>3668</c:v>
                </c:pt>
                <c:pt idx="3569">
                  <c:v>3669</c:v>
                </c:pt>
                <c:pt idx="3570">
                  <c:v>3670</c:v>
                </c:pt>
                <c:pt idx="3571">
                  <c:v>3671</c:v>
                </c:pt>
                <c:pt idx="3572">
                  <c:v>3672</c:v>
                </c:pt>
                <c:pt idx="3573">
                  <c:v>3673</c:v>
                </c:pt>
                <c:pt idx="3574">
                  <c:v>3674</c:v>
                </c:pt>
                <c:pt idx="3575">
                  <c:v>3675</c:v>
                </c:pt>
                <c:pt idx="3576">
                  <c:v>3676</c:v>
                </c:pt>
                <c:pt idx="3577">
                  <c:v>3677</c:v>
                </c:pt>
                <c:pt idx="3578">
                  <c:v>3678</c:v>
                </c:pt>
                <c:pt idx="3579">
                  <c:v>3679</c:v>
                </c:pt>
                <c:pt idx="3580">
                  <c:v>3680</c:v>
                </c:pt>
                <c:pt idx="3581">
                  <c:v>3681</c:v>
                </c:pt>
                <c:pt idx="3582">
                  <c:v>3682</c:v>
                </c:pt>
                <c:pt idx="3583">
                  <c:v>3683</c:v>
                </c:pt>
                <c:pt idx="3584">
                  <c:v>3684</c:v>
                </c:pt>
                <c:pt idx="3585">
                  <c:v>3685</c:v>
                </c:pt>
                <c:pt idx="3586">
                  <c:v>3686</c:v>
                </c:pt>
                <c:pt idx="3587">
                  <c:v>3687</c:v>
                </c:pt>
                <c:pt idx="3588">
                  <c:v>3688</c:v>
                </c:pt>
                <c:pt idx="3589">
                  <c:v>3689</c:v>
                </c:pt>
                <c:pt idx="3590">
                  <c:v>3690</c:v>
                </c:pt>
                <c:pt idx="3591">
                  <c:v>3691</c:v>
                </c:pt>
                <c:pt idx="3592">
                  <c:v>3692</c:v>
                </c:pt>
                <c:pt idx="3593">
                  <c:v>3693</c:v>
                </c:pt>
                <c:pt idx="3594">
                  <c:v>3694</c:v>
                </c:pt>
                <c:pt idx="3595">
                  <c:v>3695</c:v>
                </c:pt>
                <c:pt idx="3596">
                  <c:v>3696</c:v>
                </c:pt>
                <c:pt idx="3597">
                  <c:v>3697</c:v>
                </c:pt>
                <c:pt idx="3598">
                  <c:v>3698</c:v>
                </c:pt>
                <c:pt idx="3599">
                  <c:v>3699</c:v>
                </c:pt>
                <c:pt idx="3600">
                  <c:v>3700</c:v>
                </c:pt>
                <c:pt idx="3601">
                  <c:v>3701</c:v>
                </c:pt>
                <c:pt idx="3602">
                  <c:v>3702</c:v>
                </c:pt>
                <c:pt idx="3603">
                  <c:v>3703</c:v>
                </c:pt>
                <c:pt idx="3604">
                  <c:v>3704</c:v>
                </c:pt>
                <c:pt idx="3605">
                  <c:v>3705</c:v>
                </c:pt>
                <c:pt idx="3606">
                  <c:v>3706</c:v>
                </c:pt>
                <c:pt idx="3607">
                  <c:v>3707</c:v>
                </c:pt>
                <c:pt idx="3608">
                  <c:v>3708</c:v>
                </c:pt>
                <c:pt idx="3609">
                  <c:v>3709</c:v>
                </c:pt>
                <c:pt idx="3610">
                  <c:v>3710</c:v>
                </c:pt>
                <c:pt idx="3611">
                  <c:v>3711</c:v>
                </c:pt>
                <c:pt idx="3612">
                  <c:v>3712</c:v>
                </c:pt>
                <c:pt idx="3613">
                  <c:v>3713</c:v>
                </c:pt>
                <c:pt idx="3614">
                  <c:v>3714</c:v>
                </c:pt>
                <c:pt idx="3615">
                  <c:v>3715</c:v>
                </c:pt>
                <c:pt idx="3616">
                  <c:v>3716</c:v>
                </c:pt>
                <c:pt idx="3617">
                  <c:v>3717</c:v>
                </c:pt>
                <c:pt idx="3618">
                  <c:v>3718</c:v>
                </c:pt>
                <c:pt idx="3619">
                  <c:v>3719</c:v>
                </c:pt>
                <c:pt idx="3620">
                  <c:v>3720</c:v>
                </c:pt>
                <c:pt idx="3621">
                  <c:v>3721</c:v>
                </c:pt>
                <c:pt idx="3622">
                  <c:v>3722</c:v>
                </c:pt>
                <c:pt idx="3623">
                  <c:v>3723</c:v>
                </c:pt>
                <c:pt idx="3624">
                  <c:v>3724</c:v>
                </c:pt>
                <c:pt idx="3625">
                  <c:v>3725</c:v>
                </c:pt>
                <c:pt idx="3626">
                  <c:v>3726</c:v>
                </c:pt>
                <c:pt idx="3627">
                  <c:v>3727</c:v>
                </c:pt>
                <c:pt idx="3628">
                  <c:v>3728</c:v>
                </c:pt>
                <c:pt idx="3629">
                  <c:v>3729</c:v>
                </c:pt>
                <c:pt idx="3630">
                  <c:v>3730</c:v>
                </c:pt>
                <c:pt idx="3631">
                  <c:v>3731</c:v>
                </c:pt>
                <c:pt idx="3632">
                  <c:v>3732</c:v>
                </c:pt>
                <c:pt idx="3633">
                  <c:v>3733</c:v>
                </c:pt>
                <c:pt idx="3634">
                  <c:v>3734</c:v>
                </c:pt>
                <c:pt idx="3635">
                  <c:v>3735</c:v>
                </c:pt>
                <c:pt idx="3636">
                  <c:v>3736</c:v>
                </c:pt>
                <c:pt idx="3637">
                  <c:v>3737</c:v>
                </c:pt>
                <c:pt idx="3638">
                  <c:v>3738</c:v>
                </c:pt>
                <c:pt idx="3639">
                  <c:v>3739</c:v>
                </c:pt>
                <c:pt idx="3640">
                  <c:v>3740</c:v>
                </c:pt>
                <c:pt idx="3641">
                  <c:v>3741</c:v>
                </c:pt>
                <c:pt idx="3642">
                  <c:v>3742</c:v>
                </c:pt>
                <c:pt idx="3643">
                  <c:v>3743</c:v>
                </c:pt>
                <c:pt idx="3644">
                  <c:v>3744</c:v>
                </c:pt>
                <c:pt idx="3645">
                  <c:v>3745</c:v>
                </c:pt>
                <c:pt idx="3646">
                  <c:v>3746</c:v>
                </c:pt>
                <c:pt idx="3647">
                  <c:v>3747</c:v>
                </c:pt>
                <c:pt idx="3648">
                  <c:v>3748</c:v>
                </c:pt>
                <c:pt idx="3649">
                  <c:v>3749</c:v>
                </c:pt>
                <c:pt idx="3650">
                  <c:v>3750</c:v>
                </c:pt>
                <c:pt idx="3651">
                  <c:v>3751</c:v>
                </c:pt>
                <c:pt idx="3652">
                  <c:v>3752</c:v>
                </c:pt>
                <c:pt idx="3653">
                  <c:v>3753</c:v>
                </c:pt>
                <c:pt idx="3654">
                  <c:v>3754</c:v>
                </c:pt>
                <c:pt idx="3655">
                  <c:v>3755</c:v>
                </c:pt>
                <c:pt idx="3656">
                  <c:v>3756</c:v>
                </c:pt>
                <c:pt idx="3657">
                  <c:v>3757</c:v>
                </c:pt>
                <c:pt idx="3658">
                  <c:v>3758</c:v>
                </c:pt>
                <c:pt idx="3659">
                  <c:v>3759</c:v>
                </c:pt>
                <c:pt idx="3660">
                  <c:v>3760</c:v>
                </c:pt>
                <c:pt idx="3661">
                  <c:v>3761</c:v>
                </c:pt>
                <c:pt idx="3662">
                  <c:v>3762</c:v>
                </c:pt>
                <c:pt idx="3663">
                  <c:v>3763</c:v>
                </c:pt>
                <c:pt idx="3664">
                  <c:v>3764</c:v>
                </c:pt>
                <c:pt idx="3665">
                  <c:v>3765</c:v>
                </c:pt>
                <c:pt idx="3666">
                  <c:v>3766</c:v>
                </c:pt>
                <c:pt idx="3667">
                  <c:v>3767</c:v>
                </c:pt>
                <c:pt idx="3668">
                  <c:v>3768</c:v>
                </c:pt>
                <c:pt idx="3669">
                  <c:v>3769</c:v>
                </c:pt>
                <c:pt idx="3670">
                  <c:v>3770</c:v>
                </c:pt>
                <c:pt idx="3671">
                  <c:v>3771</c:v>
                </c:pt>
                <c:pt idx="3672">
                  <c:v>3772</c:v>
                </c:pt>
                <c:pt idx="3673">
                  <c:v>3773</c:v>
                </c:pt>
                <c:pt idx="3674">
                  <c:v>3774</c:v>
                </c:pt>
                <c:pt idx="3675">
                  <c:v>3775</c:v>
                </c:pt>
                <c:pt idx="3676">
                  <c:v>3776</c:v>
                </c:pt>
                <c:pt idx="3677">
                  <c:v>3777</c:v>
                </c:pt>
                <c:pt idx="3678">
                  <c:v>3778</c:v>
                </c:pt>
                <c:pt idx="3679">
                  <c:v>3779</c:v>
                </c:pt>
                <c:pt idx="3680">
                  <c:v>3780</c:v>
                </c:pt>
                <c:pt idx="3681">
                  <c:v>3781</c:v>
                </c:pt>
                <c:pt idx="3682">
                  <c:v>3782</c:v>
                </c:pt>
                <c:pt idx="3683">
                  <c:v>3783</c:v>
                </c:pt>
                <c:pt idx="3684">
                  <c:v>3784</c:v>
                </c:pt>
                <c:pt idx="3685">
                  <c:v>3785</c:v>
                </c:pt>
                <c:pt idx="3686">
                  <c:v>3786</c:v>
                </c:pt>
                <c:pt idx="3687">
                  <c:v>3787</c:v>
                </c:pt>
                <c:pt idx="3688">
                  <c:v>3788</c:v>
                </c:pt>
                <c:pt idx="3689">
                  <c:v>3789</c:v>
                </c:pt>
                <c:pt idx="3690">
                  <c:v>3790</c:v>
                </c:pt>
                <c:pt idx="3691">
                  <c:v>3791</c:v>
                </c:pt>
                <c:pt idx="3692">
                  <c:v>3792</c:v>
                </c:pt>
                <c:pt idx="3693">
                  <c:v>3793</c:v>
                </c:pt>
                <c:pt idx="3694">
                  <c:v>3794</c:v>
                </c:pt>
                <c:pt idx="3695">
                  <c:v>3795</c:v>
                </c:pt>
                <c:pt idx="3696">
                  <c:v>3796</c:v>
                </c:pt>
                <c:pt idx="3697">
                  <c:v>3797</c:v>
                </c:pt>
                <c:pt idx="3698">
                  <c:v>3798</c:v>
                </c:pt>
                <c:pt idx="3699">
                  <c:v>3799</c:v>
                </c:pt>
                <c:pt idx="3700">
                  <c:v>3800</c:v>
                </c:pt>
                <c:pt idx="3701">
                  <c:v>3801</c:v>
                </c:pt>
                <c:pt idx="3702">
                  <c:v>3802</c:v>
                </c:pt>
                <c:pt idx="3703">
                  <c:v>3803</c:v>
                </c:pt>
                <c:pt idx="3704">
                  <c:v>3804</c:v>
                </c:pt>
                <c:pt idx="3705">
                  <c:v>3805</c:v>
                </c:pt>
                <c:pt idx="3706">
                  <c:v>3806</c:v>
                </c:pt>
                <c:pt idx="3707">
                  <c:v>3807</c:v>
                </c:pt>
                <c:pt idx="3708">
                  <c:v>3808</c:v>
                </c:pt>
                <c:pt idx="3709">
                  <c:v>3809</c:v>
                </c:pt>
                <c:pt idx="3710">
                  <c:v>3810</c:v>
                </c:pt>
                <c:pt idx="3711">
                  <c:v>3811</c:v>
                </c:pt>
                <c:pt idx="3712">
                  <c:v>3812</c:v>
                </c:pt>
                <c:pt idx="3713">
                  <c:v>3813</c:v>
                </c:pt>
                <c:pt idx="3714">
                  <c:v>3814</c:v>
                </c:pt>
                <c:pt idx="3715">
                  <c:v>3815</c:v>
                </c:pt>
                <c:pt idx="3716">
                  <c:v>3816</c:v>
                </c:pt>
                <c:pt idx="3717">
                  <c:v>3817</c:v>
                </c:pt>
                <c:pt idx="3718">
                  <c:v>3818</c:v>
                </c:pt>
                <c:pt idx="3719">
                  <c:v>3819</c:v>
                </c:pt>
                <c:pt idx="3720">
                  <c:v>3820</c:v>
                </c:pt>
                <c:pt idx="3721">
                  <c:v>3821</c:v>
                </c:pt>
                <c:pt idx="3722">
                  <c:v>3822</c:v>
                </c:pt>
                <c:pt idx="3723">
                  <c:v>3823</c:v>
                </c:pt>
                <c:pt idx="3724">
                  <c:v>3824</c:v>
                </c:pt>
                <c:pt idx="3725">
                  <c:v>3825</c:v>
                </c:pt>
                <c:pt idx="3726">
                  <c:v>3826</c:v>
                </c:pt>
                <c:pt idx="3727">
                  <c:v>3827</c:v>
                </c:pt>
                <c:pt idx="3728">
                  <c:v>3828</c:v>
                </c:pt>
                <c:pt idx="3729">
                  <c:v>3829</c:v>
                </c:pt>
                <c:pt idx="3730">
                  <c:v>3830</c:v>
                </c:pt>
                <c:pt idx="3731">
                  <c:v>3831</c:v>
                </c:pt>
                <c:pt idx="3732">
                  <c:v>3832</c:v>
                </c:pt>
                <c:pt idx="3733">
                  <c:v>3833</c:v>
                </c:pt>
                <c:pt idx="3734">
                  <c:v>3834</c:v>
                </c:pt>
                <c:pt idx="3735">
                  <c:v>3835</c:v>
                </c:pt>
                <c:pt idx="3736">
                  <c:v>3836</c:v>
                </c:pt>
                <c:pt idx="3737">
                  <c:v>3837</c:v>
                </c:pt>
                <c:pt idx="3738">
                  <c:v>3838</c:v>
                </c:pt>
                <c:pt idx="3739">
                  <c:v>3839</c:v>
                </c:pt>
                <c:pt idx="3740">
                  <c:v>3840</c:v>
                </c:pt>
                <c:pt idx="3741">
                  <c:v>3841</c:v>
                </c:pt>
                <c:pt idx="3742">
                  <c:v>3842</c:v>
                </c:pt>
                <c:pt idx="3743">
                  <c:v>3843</c:v>
                </c:pt>
                <c:pt idx="3744">
                  <c:v>3844</c:v>
                </c:pt>
                <c:pt idx="3745">
                  <c:v>3845</c:v>
                </c:pt>
                <c:pt idx="3746">
                  <c:v>3846</c:v>
                </c:pt>
                <c:pt idx="3747">
                  <c:v>3847</c:v>
                </c:pt>
                <c:pt idx="3748">
                  <c:v>3848</c:v>
                </c:pt>
                <c:pt idx="3749">
                  <c:v>3849</c:v>
                </c:pt>
                <c:pt idx="3750">
                  <c:v>3850</c:v>
                </c:pt>
                <c:pt idx="3751">
                  <c:v>3851</c:v>
                </c:pt>
                <c:pt idx="3752">
                  <c:v>3852</c:v>
                </c:pt>
                <c:pt idx="3753">
                  <c:v>3853</c:v>
                </c:pt>
                <c:pt idx="3754">
                  <c:v>3854</c:v>
                </c:pt>
                <c:pt idx="3755">
                  <c:v>3855</c:v>
                </c:pt>
                <c:pt idx="3756">
                  <c:v>3856</c:v>
                </c:pt>
                <c:pt idx="3757">
                  <c:v>3857</c:v>
                </c:pt>
                <c:pt idx="3758">
                  <c:v>3858</c:v>
                </c:pt>
                <c:pt idx="3759">
                  <c:v>3859</c:v>
                </c:pt>
                <c:pt idx="3760">
                  <c:v>3860</c:v>
                </c:pt>
                <c:pt idx="3761">
                  <c:v>3861</c:v>
                </c:pt>
                <c:pt idx="3762">
                  <c:v>3862</c:v>
                </c:pt>
                <c:pt idx="3763">
                  <c:v>3863</c:v>
                </c:pt>
                <c:pt idx="3764">
                  <c:v>3864</c:v>
                </c:pt>
                <c:pt idx="3765">
                  <c:v>3865</c:v>
                </c:pt>
                <c:pt idx="3766">
                  <c:v>3866</c:v>
                </c:pt>
                <c:pt idx="3767">
                  <c:v>3867</c:v>
                </c:pt>
                <c:pt idx="3768">
                  <c:v>3868</c:v>
                </c:pt>
                <c:pt idx="3769">
                  <c:v>3869</c:v>
                </c:pt>
                <c:pt idx="3770">
                  <c:v>3870</c:v>
                </c:pt>
                <c:pt idx="3771">
                  <c:v>3871</c:v>
                </c:pt>
                <c:pt idx="3772">
                  <c:v>3872</c:v>
                </c:pt>
                <c:pt idx="3773">
                  <c:v>3873</c:v>
                </c:pt>
                <c:pt idx="3774">
                  <c:v>3874</c:v>
                </c:pt>
                <c:pt idx="3775">
                  <c:v>3875</c:v>
                </c:pt>
                <c:pt idx="3776">
                  <c:v>3876</c:v>
                </c:pt>
                <c:pt idx="3777">
                  <c:v>3877</c:v>
                </c:pt>
                <c:pt idx="3778">
                  <c:v>3878</c:v>
                </c:pt>
                <c:pt idx="3779">
                  <c:v>3879</c:v>
                </c:pt>
                <c:pt idx="3780">
                  <c:v>3880</c:v>
                </c:pt>
                <c:pt idx="3781">
                  <c:v>3881</c:v>
                </c:pt>
                <c:pt idx="3782">
                  <c:v>3882</c:v>
                </c:pt>
                <c:pt idx="3783">
                  <c:v>3883</c:v>
                </c:pt>
                <c:pt idx="3784">
                  <c:v>3884</c:v>
                </c:pt>
                <c:pt idx="3785">
                  <c:v>3885</c:v>
                </c:pt>
                <c:pt idx="3786">
                  <c:v>3886</c:v>
                </c:pt>
                <c:pt idx="3787">
                  <c:v>3887</c:v>
                </c:pt>
                <c:pt idx="3788">
                  <c:v>3888</c:v>
                </c:pt>
                <c:pt idx="3789">
                  <c:v>3889</c:v>
                </c:pt>
                <c:pt idx="3790">
                  <c:v>3890</c:v>
                </c:pt>
                <c:pt idx="3791">
                  <c:v>3891</c:v>
                </c:pt>
                <c:pt idx="3792">
                  <c:v>3892</c:v>
                </c:pt>
                <c:pt idx="3793">
                  <c:v>3893</c:v>
                </c:pt>
                <c:pt idx="3794">
                  <c:v>3894</c:v>
                </c:pt>
                <c:pt idx="3795">
                  <c:v>3895</c:v>
                </c:pt>
                <c:pt idx="3796">
                  <c:v>3896</c:v>
                </c:pt>
                <c:pt idx="3797">
                  <c:v>3897</c:v>
                </c:pt>
                <c:pt idx="3798">
                  <c:v>3898</c:v>
                </c:pt>
                <c:pt idx="3799">
                  <c:v>3899</c:v>
                </c:pt>
                <c:pt idx="3800">
                  <c:v>3900</c:v>
                </c:pt>
                <c:pt idx="3801">
                  <c:v>3901</c:v>
                </c:pt>
                <c:pt idx="3802">
                  <c:v>3902</c:v>
                </c:pt>
                <c:pt idx="3803">
                  <c:v>3903</c:v>
                </c:pt>
                <c:pt idx="3804">
                  <c:v>3904</c:v>
                </c:pt>
                <c:pt idx="3805">
                  <c:v>3905</c:v>
                </c:pt>
                <c:pt idx="3806">
                  <c:v>3906</c:v>
                </c:pt>
                <c:pt idx="3807">
                  <c:v>3907</c:v>
                </c:pt>
                <c:pt idx="3808">
                  <c:v>3908</c:v>
                </c:pt>
                <c:pt idx="3809">
                  <c:v>3909</c:v>
                </c:pt>
                <c:pt idx="3810">
                  <c:v>3910</c:v>
                </c:pt>
                <c:pt idx="3811">
                  <c:v>3911</c:v>
                </c:pt>
                <c:pt idx="3812">
                  <c:v>3912</c:v>
                </c:pt>
                <c:pt idx="3813">
                  <c:v>3913</c:v>
                </c:pt>
                <c:pt idx="3814">
                  <c:v>3914</c:v>
                </c:pt>
                <c:pt idx="3815">
                  <c:v>3915</c:v>
                </c:pt>
                <c:pt idx="3816">
                  <c:v>3916</c:v>
                </c:pt>
                <c:pt idx="3817">
                  <c:v>3917</c:v>
                </c:pt>
                <c:pt idx="3818">
                  <c:v>3918</c:v>
                </c:pt>
                <c:pt idx="3819">
                  <c:v>3919</c:v>
                </c:pt>
                <c:pt idx="3820">
                  <c:v>3920</c:v>
                </c:pt>
                <c:pt idx="3821">
                  <c:v>3921</c:v>
                </c:pt>
                <c:pt idx="3822">
                  <c:v>3922</c:v>
                </c:pt>
                <c:pt idx="3823">
                  <c:v>3923</c:v>
                </c:pt>
                <c:pt idx="3824">
                  <c:v>3924</c:v>
                </c:pt>
                <c:pt idx="3825">
                  <c:v>3925</c:v>
                </c:pt>
                <c:pt idx="3826">
                  <c:v>3926</c:v>
                </c:pt>
                <c:pt idx="3827">
                  <c:v>3927</c:v>
                </c:pt>
                <c:pt idx="3828">
                  <c:v>3928</c:v>
                </c:pt>
                <c:pt idx="3829">
                  <c:v>3929</c:v>
                </c:pt>
                <c:pt idx="3830">
                  <c:v>3930</c:v>
                </c:pt>
                <c:pt idx="3831">
                  <c:v>3931</c:v>
                </c:pt>
                <c:pt idx="3832">
                  <c:v>3932</c:v>
                </c:pt>
                <c:pt idx="3833">
                  <c:v>3933</c:v>
                </c:pt>
                <c:pt idx="3834">
                  <c:v>3934</c:v>
                </c:pt>
                <c:pt idx="3835">
                  <c:v>3935</c:v>
                </c:pt>
                <c:pt idx="3836">
                  <c:v>3936</c:v>
                </c:pt>
                <c:pt idx="3837">
                  <c:v>3937</c:v>
                </c:pt>
                <c:pt idx="3838">
                  <c:v>3938</c:v>
                </c:pt>
                <c:pt idx="3839">
                  <c:v>3939</c:v>
                </c:pt>
                <c:pt idx="3840">
                  <c:v>3940</c:v>
                </c:pt>
                <c:pt idx="3841">
                  <c:v>3941</c:v>
                </c:pt>
                <c:pt idx="3842">
                  <c:v>3942</c:v>
                </c:pt>
                <c:pt idx="3843">
                  <c:v>3943</c:v>
                </c:pt>
                <c:pt idx="3844">
                  <c:v>3944</c:v>
                </c:pt>
                <c:pt idx="3845">
                  <c:v>3945</c:v>
                </c:pt>
                <c:pt idx="3846">
                  <c:v>3946</c:v>
                </c:pt>
                <c:pt idx="3847">
                  <c:v>3947</c:v>
                </c:pt>
                <c:pt idx="3848">
                  <c:v>3948</c:v>
                </c:pt>
                <c:pt idx="3849">
                  <c:v>3949</c:v>
                </c:pt>
                <c:pt idx="3850">
                  <c:v>3950</c:v>
                </c:pt>
                <c:pt idx="3851">
                  <c:v>3951</c:v>
                </c:pt>
                <c:pt idx="3852">
                  <c:v>3952</c:v>
                </c:pt>
                <c:pt idx="3853">
                  <c:v>3953</c:v>
                </c:pt>
                <c:pt idx="3854">
                  <c:v>3954</c:v>
                </c:pt>
                <c:pt idx="3855">
                  <c:v>3955</c:v>
                </c:pt>
                <c:pt idx="3856">
                  <c:v>3956</c:v>
                </c:pt>
                <c:pt idx="3857">
                  <c:v>3957</c:v>
                </c:pt>
                <c:pt idx="3858">
                  <c:v>3958</c:v>
                </c:pt>
                <c:pt idx="3859">
                  <c:v>3959</c:v>
                </c:pt>
                <c:pt idx="3860">
                  <c:v>3960</c:v>
                </c:pt>
                <c:pt idx="3861">
                  <c:v>3961</c:v>
                </c:pt>
                <c:pt idx="3862">
                  <c:v>3962</c:v>
                </c:pt>
                <c:pt idx="3863">
                  <c:v>3963</c:v>
                </c:pt>
                <c:pt idx="3864">
                  <c:v>3964</c:v>
                </c:pt>
                <c:pt idx="3865">
                  <c:v>3965</c:v>
                </c:pt>
                <c:pt idx="3866">
                  <c:v>3966</c:v>
                </c:pt>
                <c:pt idx="3867">
                  <c:v>3967</c:v>
                </c:pt>
                <c:pt idx="3868">
                  <c:v>3968</c:v>
                </c:pt>
                <c:pt idx="3869">
                  <c:v>3969</c:v>
                </c:pt>
                <c:pt idx="3870">
                  <c:v>3970</c:v>
                </c:pt>
                <c:pt idx="3871">
                  <c:v>3971</c:v>
                </c:pt>
                <c:pt idx="3872">
                  <c:v>3972</c:v>
                </c:pt>
                <c:pt idx="3873">
                  <c:v>3973</c:v>
                </c:pt>
                <c:pt idx="3874">
                  <c:v>3974</c:v>
                </c:pt>
                <c:pt idx="3875">
                  <c:v>3975</c:v>
                </c:pt>
                <c:pt idx="3876">
                  <c:v>3976</c:v>
                </c:pt>
                <c:pt idx="3877">
                  <c:v>3977</c:v>
                </c:pt>
                <c:pt idx="3878">
                  <c:v>3978</c:v>
                </c:pt>
                <c:pt idx="3879">
                  <c:v>3979</c:v>
                </c:pt>
                <c:pt idx="3880">
                  <c:v>3980</c:v>
                </c:pt>
                <c:pt idx="3881">
                  <c:v>3981</c:v>
                </c:pt>
                <c:pt idx="3882">
                  <c:v>3982</c:v>
                </c:pt>
                <c:pt idx="3883">
                  <c:v>3983</c:v>
                </c:pt>
                <c:pt idx="3884">
                  <c:v>3984</c:v>
                </c:pt>
                <c:pt idx="3885">
                  <c:v>3985</c:v>
                </c:pt>
                <c:pt idx="3886">
                  <c:v>3986</c:v>
                </c:pt>
                <c:pt idx="3887">
                  <c:v>3987</c:v>
                </c:pt>
                <c:pt idx="3888">
                  <c:v>3988</c:v>
                </c:pt>
                <c:pt idx="3889">
                  <c:v>3989</c:v>
                </c:pt>
                <c:pt idx="3890">
                  <c:v>3990</c:v>
                </c:pt>
                <c:pt idx="3891">
                  <c:v>3991</c:v>
                </c:pt>
                <c:pt idx="3892">
                  <c:v>3992</c:v>
                </c:pt>
                <c:pt idx="3893">
                  <c:v>3993</c:v>
                </c:pt>
                <c:pt idx="3894">
                  <c:v>3994</c:v>
                </c:pt>
                <c:pt idx="3895">
                  <c:v>3995</c:v>
                </c:pt>
                <c:pt idx="3896">
                  <c:v>3996</c:v>
                </c:pt>
                <c:pt idx="3897">
                  <c:v>3997</c:v>
                </c:pt>
                <c:pt idx="3898">
                  <c:v>3998</c:v>
                </c:pt>
                <c:pt idx="3899">
                  <c:v>3999</c:v>
                </c:pt>
              </c:numCache>
            </c:numRef>
          </c:xVal>
          <c:yVal>
            <c:numRef>
              <c:f>Sheet1!$F$1:$F$3900</c:f>
              <c:numCache>
                <c:formatCode>General</c:formatCode>
                <c:ptCount val="3900"/>
                <c:pt idx="400">
                  <c:v>270</c:v>
                </c:pt>
                <c:pt idx="401">
                  <c:v>270</c:v>
                </c:pt>
                <c:pt idx="402">
                  <c:v>270</c:v>
                </c:pt>
                <c:pt idx="403">
                  <c:v>270</c:v>
                </c:pt>
                <c:pt idx="404">
                  <c:v>270</c:v>
                </c:pt>
                <c:pt idx="405">
                  <c:v>270</c:v>
                </c:pt>
                <c:pt idx="406">
                  <c:v>270</c:v>
                </c:pt>
                <c:pt idx="407">
                  <c:v>270</c:v>
                </c:pt>
                <c:pt idx="408">
                  <c:v>270</c:v>
                </c:pt>
                <c:pt idx="409">
                  <c:v>270</c:v>
                </c:pt>
                <c:pt idx="410">
                  <c:v>270</c:v>
                </c:pt>
                <c:pt idx="411">
                  <c:v>270</c:v>
                </c:pt>
                <c:pt idx="412">
                  <c:v>270</c:v>
                </c:pt>
                <c:pt idx="413">
                  <c:v>270</c:v>
                </c:pt>
                <c:pt idx="414">
                  <c:v>270</c:v>
                </c:pt>
                <c:pt idx="415">
                  <c:v>270</c:v>
                </c:pt>
                <c:pt idx="416">
                  <c:v>270</c:v>
                </c:pt>
                <c:pt idx="417">
                  <c:v>270</c:v>
                </c:pt>
                <c:pt idx="418">
                  <c:v>270</c:v>
                </c:pt>
                <c:pt idx="419">
                  <c:v>270</c:v>
                </c:pt>
                <c:pt idx="420">
                  <c:v>270</c:v>
                </c:pt>
                <c:pt idx="421">
                  <c:v>270</c:v>
                </c:pt>
                <c:pt idx="422">
                  <c:v>270</c:v>
                </c:pt>
                <c:pt idx="423">
                  <c:v>270</c:v>
                </c:pt>
                <c:pt idx="424">
                  <c:v>270</c:v>
                </c:pt>
                <c:pt idx="425">
                  <c:v>270</c:v>
                </c:pt>
                <c:pt idx="426">
                  <c:v>270</c:v>
                </c:pt>
                <c:pt idx="427">
                  <c:v>270</c:v>
                </c:pt>
                <c:pt idx="428">
                  <c:v>270</c:v>
                </c:pt>
                <c:pt idx="429">
                  <c:v>270</c:v>
                </c:pt>
                <c:pt idx="430">
                  <c:v>270</c:v>
                </c:pt>
                <c:pt idx="431">
                  <c:v>270</c:v>
                </c:pt>
                <c:pt idx="432">
                  <c:v>270</c:v>
                </c:pt>
                <c:pt idx="433">
                  <c:v>270</c:v>
                </c:pt>
                <c:pt idx="434">
                  <c:v>270</c:v>
                </c:pt>
                <c:pt idx="435">
                  <c:v>270</c:v>
                </c:pt>
                <c:pt idx="436">
                  <c:v>270</c:v>
                </c:pt>
                <c:pt idx="437">
                  <c:v>270</c:v>
                </c:pt>
                <c:pt idx="438">
                  <c:v>270</c:v>
                </c:pt>
                <c:pt idx="439">
                  <c:v>270</c:v>
                </c:pt>
                <c:pt idx="440">
                  <c:v>270</c:v>
                </c:pt>
                <c:pt idx="441">
                  <c:v>270</c:v>
                </c:pt>
                <c:pt idx="442">
                  <c:v>270</c:v>
                </c:pt>
                <c:pt idx="443">
                  <c:v>270</c:v>
                </c:pt>
                <c:pt idx="444">
                  <c:v>270</c:v>
                </c:pt>
                <c:pt idx="445">
                  <c:v>270</c:v>
                </c:pt>
                <c:pt idx="446">
                  <c:v>270</c:v>
                </c:pt>
                <c:pt idx="447">
                  <c:v>270</c:v>
                </c:pt>
                <c:pt idx="448">
                  <c:v>270</c:v>
                </c:pt>
                <c:pt idx="449">
                  <c:v>270</c:v>
                </c:pt>
                <c:pt idx="450">
                  <c:v>270</c:v>
                </c:pt>
                <c:pt idx="451">
                  <c:v>270</c:v>
                </c:pt>
                <c:pt idx="452">
                  <c:v>270</c:v>
                </c:pt>
                <c:pt idx="453">
                  <c:v>270</c:v>
                </c:pt>
                <c:pt idx="454">
                  <c:v>270</c:v>
                </c:pt>
                <c:pt idx="455">
                  <c:v>270</c:v>
                </c:pt>
                <c:pt idx="456">
                  <c:v>270</c:v>
                </c:pt>
                <c:pt idx="457">
                  <c:v>270</c:v>
                </c:pt>
                <c:pt idx="458">
                  <c:v>270</c:v>
                </c:pt>
                <c:pt idx="459">
                  <c:v>270</c:v>
                </c:pt>
                <c:pt idx="460">
                  <c:v>270</c:v>
                </c:pt>
                <c:pt idx="461">
                  <c:v>270</c:v>
                </c:pt>
                <c:pt idx="462">
                  <c:v>270</c:v>
                </c:pt>
                <c:pt idx="463">
                  <c:v>270</c:v>
                </c:pt>
                <c:pt idx="464">
                  <c:v>270</c:v>
                </c:pt>
                <c:pt idx="465">
                  <c:v>270</c:v>
                </c:pt>
                <c:pt idx="466">
                  <c:v>270</c:v>
                </c:pt>
                <c:pt idx="467">
                  <c:v>270</c:v>
                </c:pt>
                <c:pt idx="468">
                  <c:v>270</c:v>
                </c:pt>
                <c:pt idx="469">
                  <c:v>270</c:v>
                </c:pt>
                <c:pt idx="470">
                  <c:v>270</c:v>
                </c:pt>
                <c:pt idx="471">
                  <c:v>270</c:v>
                </c:pt>
                <c:pt idx="472">
                  <c:v>270</c:v>
                </c:pt>
                <c:pt idx="473">
                  <c:v>270</c:v>
                </c:pt>
                <c:pt idx="474">
                  <c:v>270</c:v>
                </c:pt>
                <c:pt idx="475">
                  <c:v>270</c:v>
                </c:pt>
                <c:pt idx="476">
                  <c:v>270</c:v>
                </c:pt>
                <c:pt idx="477">
                  <c:v>270</c:v>
                </c:pt>
                <c:pt idx="478">
                  <c:v>270</c:v>
                </c:pt>
                <c:pt idx="479">
                  <c:v>270</c:v>
                </c:pt>
                <c:pt idx="480">
                  <c:v>270</c:v>
                </c:pt>
                <c:pt idx="481">
                  <c:v>270</c:v>
                </c:pt>
                <c:pt idx="482">
                  <c:v>270</c:v>
                </c:pt>
                <c:pt idx="483">
                  <c:v>270</c:v>
                </c:pt>
                <c:pt idx="484">
                  <c:v>270</c:v>
                </c:pt>
                <c:pt idx="485">
                  <c:v>270</c:v>
                </c:pt>
                <c:pt idx="486">
                  <c:v>270</c:v>
                </c:pt>
                <c:pt idx="487">
                  <c:v>270</c:v>
                </c:pt>
                <c:pt idx="488">
                  <c:v>270</c:v>
                </c:pt>
                <c:pt idx="489">
                  <c:v>270</c:v>
                </c:pt>
                <c:pt idx="490">
                  <c:v>270</c:v>
                </c:pt>
                <c:pt idx="491">
                  <c:v>270</c:v>
                </c:pt>
                <c:pt idx="492">
                  <c:v>270</c:v>
                </c:pt>
                <c:pt idx="493">
                  <c:v>270</c:v>
                </c:pt>
                <c:pt idx="494">
                  <c:v>270</c:v>
                </c:pt>
                <c:pt idx="495">
                  <c:v>270</c:v>
                </c:pt>
                <c:pt idx="496">
                  <c:v>270</c:v>
                </c:pt>
                <c:pt idx="497">
                  <c:v>270</c:v>
                </c:pt>
                <c:pt idx="498">
                  <c:v>270</c:v>
                </c:pt>
                <c:pt idx="499">
                  <c:v>270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  <c:pt idx="551">
                  <c:v>200</c:v>
                </c:pt>
                <c:pt idx="552">
                  <c:v>200</c:v>
                </c:pt>
                <c:pt idx="553">
                  <c:v>200</c:v>
                </c:pt>
                <c:pt idx="554">
                  <c:v>200</c:v>
                </c:pt>
                <c:pt idx="555">
                  <c:v>200</c:v>
                </c:pt>
                <c:pt idx="556">
                  <c:v>200</c:v>
                </c:pt>
                <c:pt idx="557">
                  <c:v>200</c:v>
                </c:pt>
                <c:pt idx="558">
                  <c:v>200</c:v>
                </c:pt>
                <c:pt idx="559">
                  <c:v>200</c:v>
                </c:pt>
                <c:pt idx="560">
                  <c:v>200</c:v>
                </c:pt>
                <c:pt idx="561">
                  <c:v>200</c:v>
                </c:pt>
                <c:pt idx="562">
                  <c:v>200</c:v>
                </c:pt>
                <c:pt idx="563">
                  <c:v>200</c:v>
                </c:pt>
                <c:pt idx="564">
                  <c:v>200</c:v>
                </c:pt>
                <c:pt idx="565">
                  <c:v>200</c:v>
                </c:pt>
                <c:pt idx="566">
                  <c:v>200</c:v>
                </c:pt>
                <c:pt idx="567">
                  <c:v>200</c:v>
                </c:pt>
                <c:pt idx="568">
                  <c:v>200</c:v>
                </c:pt>
                <c:pt idx="569">
                  <c:v>200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200</c:v>
                </c:pt>
                <c:pt idx="591">
                  <c:v>200</c:v>
                </c:pt>
                <c:pt idx="592">
                  <c:v>200</c:v>
                </c:pt>
                <c:pt idx="593">
                  <c:v>200</c:v>
                </c:pt>
                <c:pt idx="594">
                  <c:v>200</c:v>
                </c:pt>
                <c:pt idx="595">
                  <c:v>200</c:v>
                </c:pt>
                <c:pt idx="596">
                  <c:v>200</c:v>
                </c:pt>
                <c:pt idx="597">
                  <c:v>200</c:v>
                </c:pt>
                <c:pt idx="598">
                  <c:v>200</c:v>
                </c:pt>
                <c:pt idx="599">
                  <c:v>200</c:v>
                </c:pt>
                <c:pt idx="600">
                  <c:v>170</c:v>
                </c:pt>
                <c:pt idx="601">
                  <c:v>170</c:v>
                </c:pt>
                <c:pt idx="602">
                  <c:v>170</c:v>
                </c:pt>
                <c:pt idx="603">
                  <c:v>170</c:v>
                </c:pt>
                <c:pt idx="604">
                  <c:v>170</c:v>
                </c:pt>
                <c:pt idx="605">
                  <c:v>170</c:v>
                </c:pt>
                <c:pt idx="606">
                  <c:v>170</c:v>
                </c:pt>
                <c:pt idx="607">
                  <c:v>170</c:v>
                </c:pt>
                <c:pt idx="608">
                  <c:v>170</c:v>
                </c:pt>
                <c:pt idx="609">
                  <c:v>170</c:v>
                </c:pt>
                <c:pt idx="610">
                  <c:v>170</c:v>
                </c:pt>
                <c:pt idx="611">
                  <c:v>170</c:v>
                </c:pt>
                <c:pt idx="612">
                  <c:v>170</c:v>
                </c:pt>
                <c:pt idx="613">
                  <c:v>170</c:v>
                </c:pt>
                <c:pt idx="614">
                  <c:v>170</c:v>
                </c:pt>
                <c:pt idx="615">
                  <c:v>170</c:v>
                </c:pt>
                <c:pt idx="616">
                  <c:v>170</c:v>
                </c:pt>
                <c:pt idx="617">
                  <c:v>170</c:v>
                </c:pt>
                <c:pt idx="618">
                  <c:v>170</c:v>
                </c:pt>
                <c:pt idx="619">
                  <c:v>170</c:v>
                </c:pt>
                <c:pt idx="620">
                  <c:v>170</c:v>
                </c:pt>
                <c:pt idx="621">
                  <c:v>170</c:v>
                </c:pt>
                <c:pt idx="622">
                  <c:v>170</c:v>
                </c:pt>
                <c:pt idx="623">
                  <c:v>170</c:v>
                </c:pt>
                <c:pt idx="624">
                  <c:v>170</c:v>
                </c:pt>
                <c:pt idx="625">
                  <c:v>170</c:v>
                </c:pt>
                <c:pt idx="626">
                  <c:v>170</c:v>
                </c:pt>
                <c:pt idx="627">
                  <c:v>170</c:v>
                </c:pt>
                <c:pt idx="628">
                  <c:v>170</c:v>
                </c:pt>
                <c:pt idx="629">
                  <c:v>170</c:v>
                </c:pt>
                <c:pt idx="630">
                  <c:v>170</c:v>
                </c:pt>
                <c:pt idx="631">
                  <c:v>170</c:v>
                </c:pt>
                <c:pt idx="632">
                  <c:v>170</c:v>
                </c:pt>
                <c:pt idx="633">
                  <c:v>170</c:v>
                </c:pt>
                <c:pt idx="634">
                  <c:v>170</c:v>
                </c:pt>
                <c:pt idx="635">
                  <c:v>170</c:v>
                </c:pt>
                <c:pt idx="636">
                  <c:v>170</c:v>
                </c:pt>
                <c:pt idx="637">
                  <c:v>170</c:v>
                </c:pt>
                <c:pt idx="638">
                  <c:v>170</c:v>
                </c:pt>
                <c:pt idx="639">
                  <c:v>170</c:v>
                </c:pt>
                <c:pt idx="640">
                  <c:v>170</c:v>
                </c:pt>
                <c:pt idx="641">
                  <c:v>170</c:v>
                </c:pt>
                <c:pt idx="642">
                  <c:v>170</c:v>
                </c:pt>
                <c:pt idx="643">
                  <c:v>170</c:v>
                </c:pt>
                <c:pt idx="644">
                  <c:v>170</c:v>
                </c:pt>
                <c:pt idx="645">
                  <c:v>170</c:v>
                </c:pt>
                <c:pt idx="646">
                  <c:v>170</c:v>
                </c:pt>
                <c:pt idx="647">
                  <c:v>170</c:v>
                </c:pt>
                <c:pt idx="648">
                  <c:v>170</c:v>
                </c:pt>
                <c:pt idx="649">
                  <c:v>170</c:v>
                </c:pt>
                <c:pt idx="650">
                  <c:v>170</c:v>
                </c:pt>
                <c:pt idx="651">
                  <c:v>170</c:v>
                </c:pt>
                <c:pt idx="652">
                  <c:v>170</c:v>
                </c:pt>
                <c:pt idx="653">
                  <c:v>170</c:v>
                </c:pt>
                <c:pt idx="654">
                  <c:v>170</c:v>
                </c:pt>
                <c:pt idx="655">
                  <c:v>170</c:v>
                </c:pt>
                <c:pt idx="656">
                  <c:v>170</c:v>
                </c:pt>
                <c:pt idx="657">
                  <c:v>170</c:v>
                </c:pt>
                <c:pt idx="658">
                  <c:v>170</c:v>
                </c:pt>
                <c:pt idx="659">
                  <c:v>170</c:v>
                </c:pt>
                <c:pt idx="660">
                  <c:v>170</c:v>
                </c:pt>
                <c:pt idx="661">
                  <c:v>170</c:v>
                </c:pt>
                <c:pt idx="662">
                  <c:v>170</c:v>
                </c:pt>
                <c:pt idx="663">
                  <c:v>170</c:v>
                </c:pt>
                <c:pt idx="664">
                  <c:v>170</c:v>
                </c:pt>
                <c:pt idx="665">
                  <c:v>170</c:v>
                </c:pt>
                <c:pt idx="666">
                  <c:v>170</c:v>
                </c:pt>
                <c:pt idx="667">
                  <c:v>170</c:v>
                </c:pt>
                <c:pt idx="668">
                  <c:v>170</c:v>
                </c:pt>
                <c:pt idx="669">
                  <c:v>170</c:v>
                </c:pt>
                <c:pt idx="670">
                  <c:v>170</c:v>
                </c:pt>
                <c:pt idx="671">
                  <c:v>170</c:v>
                </c:pt>
                <c:pt idx="672">
                  <c:v>170</c:v>
                </c:pt>
                <c:pt idx="673">
                  <c:v>170</c:v>
                </c:pt>
                <c:pt idx="674">
                  <c:v>170</c:v>
                </c:pt>
                <c:pt idx="675">
                  <c:v>170</c:v>
                </c:pt>
                <c:pt idx="676">
                  <c:v>170</c:v>
                </c:pt>
                <c:pt idx="677">
                  <c:v>170</c:v>
                </c:pt>
                <c:pt idx="678">
                  <c:v>170</c:v>
                </c:pt>
                <c:pt idx="679">
                  <c:v>170</c:v>
                </c:pt>
                <c:pt idx="680">
                  <c:v>170</c:v>
                </c:pt>
                <c:pt idx="681">
                  <c:v>170</c:v>
                </c:pt>
                <c:pt idx="682">
                  <c:v>170</c:v>
                </c:pt>
                <c:pt idx="683">
                  <c:v>170</c:v>
                </c:pt>
                <c:pt idx="684">
                  <c:v>170</c:v>
                </c:pt>
                <c:pt idx="685">
                  <c:v>170</c:v>
                </c:pt>
                <c:pt idx="686">
                  <c:v>170</c:v>
                </c:pt>
                <c:pt idx="687">
                  <c:v>170</c:v>
                </c:pt>
                <c:pt idx="688">
                  <c:v>170</c:v>
                </c:pt>
                <c:pt idx="689">
                  <c:v>170</c:v>
                </c:pt>
                <c:pt idx="690">
                  <c:v>170</c:v>
                </c:pt>
                <c:pt idx="691">
                  <c:v>170</c:v>
                </c:pt>
                <c:pt idx="692">
                  <c:v>170</c:v>
                </c:pt>
                <c:pt idx="693">
                  <c:v>170</c:v>
                </c:pt>
                <c:pt idx="694">
                  <c:v>170</c:v>
                </c:pt>
                <c:pt idx="695">
                  <c:v>170</c:v>
                </c:pt>
                <c:pt idx="696">
                  <c:v>170</c:v>
                </c:pt>
                <c:pt idx="697">
                  <c:v>170</c:v>
                </c:pt>
                <c:pt idx="698">
                  <c:v>170</c:v>
                </c:pt>
                <c:pt idx="699">
                  <c:v>170</c:v>
                </c:pt>
                <c:pt idx="700">
                  <c:v>105</c:v>
                </c:pt>
                <c:pt idx="701">
                  <c:v>105</c:v>
                </c:pt>
                <c:pt idx="702">
                  <c:v>105</c:v>
                </c:pt>
                <c:pt idx="703">
                  <c:v>105</c:v>
                </c:pt>
                <c:pt idx="704">
                  <c:v>105</c:v>
                </c:pt>
                <c:pt idx="705">
                  <c:v>105</c:v>
                </c:pt>
                <c:pt idx="706">
                  <c:v>105</c:v>
                </c:pt>
                <c:pt idx="707">
                  <c:v>105</c:v>
                </c:pt>
                <c:pt idx="708">
                  <c:v>105</c:v>
                </c:pt>
                <c:pt idx="709">
                  <c:v>105</c:v>
                </c:pt>
                <c:pt idx="710">
                  <c:v>105</c:v>
                </c:pt>
                <c:pt idx="711">
                  <c:v>105</c:v>
                </c:pt>
                <c:pt idx="712">
                  <c:v>105</c:v>
                </c:pt>
                <c:pt idx="713">
                  <c:v>105</c:v>
                </c:pt>
                <c:pt idx="714">
                  <c:v>105</c:v>
                </c:pt>
                <c:pt idx="715">
                  <c:v>105</c:v>
                </c:pt>
                <c:pt idx="716">
                  <c:v>105</c:v>
                </c:pt>
                <c:pt idx="717">
                  <c:v>105</c:v>
                </c:pt>
                <c:pt idx="718">
                  <c:v>105</c:v>
                </c:pt>
                <c:pt idx="719">
                  <c:v>105</c:v>
                </c:pt>
                <c:pt idx="720">
                  <c:v>105</c:v>
                </c:pt>
                <c:pt idx="721">
                  <c:v>105</c:v>
                </c:pt>
                <c:pt idx="722">
                  <c:v>105</c:v>
                </c:pt>
                <c:pt idx="723">
                  <c:v>105</c:v>
                </c:pt>
                <c:pt idx="724">
                  <c:v>105</c:v>
                </c:pt>
                <c:pt idx="725">
                  <c:v>105</c:v>
                </c:pt>
                <c:pt idx="726">
                  <c:v>105</c:v>
                </c:pt>
                <c:pt idx="727">
                  <c:v>105</c:v>
                </c:pt>
                <c:pt idx="728">
                  <c:v>105</c:v>
                </c:pt>
                <c:pt idx="729">
                  <c:v>105</c:v>
                </c:pt>
                <c:pt idx="730">
                  <c:v>105</c:v>
                </c:pt>
                <c:pt idx="731">
                  <c:v>105</c:v>
                </c:pt>
                <c:pt idx="732">
                  <c:v>105</c:v>
                </c:pt>
                <c:pt idx="733">
                  <c:v>105</c:v>
                </c:pt>
                <c:pt idx="734">
                  <c:v>105</c:v>
                </c:pt>
                <c:pt idx="735">
                  <c:v>105</c:v>
                </c:pt>
                <c:pt idx="736">
                  <c:v>105</c:v>
                </c:pt>
                <c:pt idx="737">
                  <c:v>105</c:v>
                </c:pt>
                <c:pt idx="738">
                  <c:v>105</c:v>
                </c:pt>
                <c:pt idx="739">
                  <c:v>105</c:v>
                </c:pt>
                <c:pt idx="740">
                  <c:v>105</c:v>
                </c:pt>
                <c:pt idx="741">
                  <c:v>105</c:v>
                </c:pt>
                <c:pt idx="742">
                  <c:v>105</c:v>
                </c:pt>
                <c:pt idx="743">
                  <c:v>105</c:v>
                </c:pt>
                <c:pt idx="744">
                  <c:v>105</c:v>
                </c:pt>
                <c:pt idx="745">
                  <c:v>105</c:v>
                </c:pt>
                <c:pt idx="746">
                  <c:v>105</c:v>
                </c:pt>
                <c:pt idx="747">
                  <c:v>105</c:v>
                </c:pt>
                <c:pt idx="748">
                  <c:v>105</c:v>
                </c:pt>
                <c:pt idx="749">
                  <c:v>105</c:v>
                </c:pt>
                <c:pt idx="750">
                  <c:v>105</c:v>
                </c:pt>
                <c:pt idx="751">
                  <c:v>105</c:v>
                </c:pt>
                <c:pt idx="752">
                  <c:v>105</c:v>
                </c:pt>
                <c:pt idx="753">
                  <c:v>105</c:v>
                </c:pt>
                <c:pt idx="754">
                  <c:v>105</c:v>
                </c:pt>
                <c:pt idx="755">
                  <c:v>105</c:v>
                </c:pt>
                <c:pt idx="756">
                  <c:v>105</c:v>
                </c:pt>
                <c:pt idx="757">
                  <c:v>105</c:v>
                </c:pt>
                <c:pt idx="758">
                  <c:v>105</c:v>
                </c:pt>
                <c:pt idx="759">
                  <c:v>105</c:v>
                </c:pt>
                <c:pt idx="760">
                  <c:v>105</c:v>
                </c:pt>
                <c:pt idx="761">
                  <c:v>105</c:v>
                </c:pt>
                <c:pt idx="762">
                  <c:v>105</c:v>
                </c:pt>
                <c:pt idx="763">
                  <c:v>105</c:v>
                </c:pt>
                <c:pt idx="764">
                  <c:v>105</c:v>
                </c:pt>
                <c:pt idx="765">
                  <c:v>105</c:v>
                </c:pt>
                <c:pt idx="766">
                  <c:v>105</c:v>
                </c:pt>
                <c:pt idx="767">
                  <c:v>105</c:v>
                </c:pt>
                <c:pt idx="768">
                  <c:v>105</c:v>
                </c:pt>
                <c:pt idx="769">
                  <c:v>105</c:v>
                </c:pt>
                <c:pt idx="770">
                  <c:v>105</c:v>
                </c:pt>
                <c:pt idx="771">
                  <c:v>105</c:v>
                </c:pt>
                <c:pt idx="772">
                  <c:v>105</c:v>
                </c:pt>
                <c:pt idx="773">
                  <c:v>105</c:v>
                </c:pt>
                <c:pt idx="774">
                  <c:v>105</c:v>
                </c:pt>
                <c:pt idx="775">
                  <c:v>105</c:v>
                </c:pt>
                <c:pt idx="776">
                  <c:v>105</c:v>
                </c:pt>
                <c:pt idx="777">
                  <c:v>105</c:v>
                </c:pt>
                <c:pt idx="778">
                  <c:v>105</c:v>
                </c:pt>
                <c:pt idx="779">
                  <c:v>105</c:v>
                </c:pt>
                <c:pt idx="780">
                  <c:v>105</c:v>
                </c:pt>
                <c:pt idx="781">
                  <c:v>105</c:v>
                </c:pt>
                <c:pt idx="782">
                  <c:v>105</c:v>
                </c:pt>
                <c:pt idx="783">
                  <c:v>105</c:v>
                </c:pt>
                <c:pt idx="784">
                  <c:v>105</c:v>
                </c:pt>
                <c:pt idx="785">
                  <c:v>105</c:v>
                </c:pt>
                <c:pt idx="786">
                  <c:v>105</c:v>
                </c:pt>
                <c:pt idx="787">
                  <c:v>105</c:v>
                </c:pt>
                <c:pt idx="788">
                  <c:v>105</c:v>
                </c:pt>
                <c:pt idx="789">
                  <c:v>105</c:v>
                </c:pt>
                <c:pt idx="790">
                  <c:v>105</c:v>
                </c:pt>
                <c:pt idx="791">
                  <c:v>105</c:v>
                </c:pt>
                <c:pt idx="792">
                  <c:v>105</c:v>
                </c:pt>
                <c:pt idx="793">
                  <c:v>105</c:v>
                </c:pt>
                <c:pt idx="794">
                  <c:v>105</c:v>
                </c:pt>
                <c:pt idx="795">
                  <c:v>105</c:v>
                </c:pt>
                <c:pt idx="796">
                  <c:v>105</c:v>
                </c:pt>
                <c:pt idx="797">
                  <c:v>105</c:v>
                </c:pt>
                <c:pt idx="798">
                  <c:v>105</c:v>
                </c:pt>
                <c:pt idx="799">
                  <c:v>105</c:v>
                </c:pt>
                <c:pt idx="800">
                  <c:v>10.1</c:v>
                </c:pt>
                <c:pt idx="801">
                  <c:v>10.1</c:v>
                </c:pt>
                <c:pt idx="802">
                  <c:v>10.1</c:v>
                </c:pt>
                <c:pt idx="803">
                  <c:v>10.1</c:v>
                </c:pt>
                <c:pt idx="804">
                  <c:v>10.1</c:v>
                </c:pt>
                <c:pt idx="805">
                  <c:v>10.1</c:v>
                </c:pt>
                <c:pt idx="806">
                  <c:v>10.1</c:v>
                </c:pt>
                <c:pt idx="807">
                  <c:v>10.1</c:v>
                </c:pt>
                <c:pt idx="808">
                  <c:v>10.1</c:v>
                </c:pt>
                <c:pt idx="809">
                  <c:v>10.1</c:v>
                </c:pt>
                <c:pt idx="810">
                  <c:v>10.1</c:v>
                </c:pt>
                <c:pt idx="811">
                  <c:v>10.1</c:v>
                </c:pt>
                <c:pt idx="812">
                  <c:v>10.1</c:v>
                </c:pt>
                <c:pt idx="813">
                  <c:v>10.1</c:v>
                </c:pt>
                <c:pt idx="814">
                  <c:v>10.1</c:v>
                </c:pt>
                <c:pt idx="815">
                  <c:v>10.1</c:v>
                </c:pt>
                <c:pt idx="816">
                  <c:v>10.1</c:v>
                </c:pt>
                <c:pt idx="817">
                  <c:v>10.1</c:v>
                </c:pt>
                <c:pt idx="818">
                  <c:v>10.1</c:v>
                </c:pt>
                <c:pt idx="819">
                  <c:v>10.1</c:v>
                </c:pt>
                <c:pt idx="820">
                  <c:v>10.1</c:v>
                </c:pt>
                <c:pt idx="821">
                  <c:v>10.1</c:v>
                </c:pt>
                <c:pt idx="822">
                  <c:v>10.1</c:v>
                </c:pt>
                <c:pt idx="823">
                  <c:v>10.1</c:v>
                </c:pt>
                <c:pt idx="824">
                  <c:v>10.1</c:v>
                </c:pt>
                <c:pt idx="825">
                  <c:v>10.1</c:v>
                </c:pt>
                <c:pt idx="826">
                  <c:v>10.1</c:v>
                </c:pt>
                <c:pt idx="827">
                  <c:v>10.1</c:v>
                </c:pt>
                <c:pt idx="828">
                  <c:v>10.1</c:v>
                </c:pt>
                <c:pt idx="829">
                  <c:v>10.1</c:v>
                </c:pt>
                <c:pt idx="830">
                  <c:v>10.1</c:v>
                </c:pt>
                <c:pt idx="831">
                  <c:v>10.1</c:v>
                </c:pt>
                <c:pt idx="832">
                  <c:v>10.1</c:v>
                </c:pt>
                <c:pt idx="833">
                  <c:v>10.1</c:v>
                </c:pt>
                <c:pt idx="834">
                  <c:v>10.1</c:v>
                </c:pt>
                <c:pt idx="835">
                  <c:v>10.1</c:v>
                </c:pt>
                <c:pt idx="836">
                  <c:v>10.1</c:v>
                </c:pt>
                <c:pt idx="837">
                  <c:v>10.1</c:v>
                </c:pt>
                <c:pt idx="838">
                  <c:v>10.1</c:v>
                </c:pt>
                <c:pt idx="839">
                  <c:v>10.1</c:v>
                </c:pt>
                <c:pt idx="840">
                  <c:v>10.1</c:v>
                </c:pt>
                <c:pt idx="841">
                  <c:v>10.1</c:v>
                </c:pt>
                <c:pt idx="842">
                  <c:v>10.1</c:v>
                </c:pt>
                <c:pt idx="843">
                  <c:v>10.1</c:v>
                </c:pt>
                <c:pt idx="844">
                  <c:v>10.1</c:v>
                </c:pt>
                <c:pt idx="845">
                  <c:v>10.1</c:v>
                </c:pt>
                <c:pt idx="846">
                  <c:v>10.1</c:v>
                </c:pt>
                <c:pt idx="847">
                  <c:v>10.1</c:v>
                </c:pt>
                <c:pt idx="848">
                  <c:v>10.1</c:v>
                </c:pt>
                <c:pt idx="849">
                  <c:v>10.1</c:v>
                </c:pt>
                <c:pt idx="850">
                  <c:v>10.1</c:v>
                </c:pt>
                <c:pt idx="851">
                  <c:v>10.1</c:v>
                </c:pt>
                <c:pt idx="852">
                  <c:v>10.1</c:v>
                </c:pt>
                <c:pt idx="853">
                  <c:v>10.1</c:v>
                </c:pt>
                <c:pt idx="854">
                  <c:v>10.1</c:v>
                </c:pt>
                <c:pt idx="855">
                  <c:v>10.1</c:v>
                </c:pt>
                <c:pt idx="856">
                  <c:v>10.1</c:v>
                </c:pt>
                <c:pt idx="857">
                  <c:v>10.1</c:v>
                </c:pt>
                <c:pt idx="858">
                  <c:v>10.1</c:v>
                </c:pt>
                <c:pt idx="859">
                  <c:v>10.1</c:v>
                </c:pt>
                <c:pt idx="860">
                  <c:v>10.1</c:v>
                </c:pt>
                <c:pt idx="861">
                  <c:v>10.1</c:v>
                </c:pt>
                <c:pt idx="862">
                  <c:v>10.1</c:v>
                </c:pt>
                <c:pt idx="863">
                  <c:v>10.1</c:v>
                </c:pt>
                <c:pt idx="864">
                  <c:v>10.1</c:v>
                </c:pt>
                <c:pt idx="865">
                  <c:v>10.1</c:v>
                </c:pt>
                <c:pt idx="866">
                  <c:v>10.1</c:v>
                </c:pt>
                <c:pt idx="867">
                  <c:v>10.1</c:v>
                </c:pt>
                <c:pt idx="868">
                  <c:v>10.1</c:v>
                </c:pt>
                <c:pt idx="869">
                  <c:v>10.1</c:v>
                </c:pt>
                <c:pt idx="870">
                  <c:v>10.1</c:v>
                </c:pt>
                <c:pt idx="871">
                  <c:v>10.1</c:v>
                </c:pt>
                <c:pt idx="872">
                  <c:v>10.1</c:v>
                </c:pt>
                <c:pt idx="873">
                  <c:v>10.1</c:v>
                </c:pt>
                <c:pt idx="874">
                  <c:v>10.1</c:v>
                </c:pt>
                <c:pt idx="875">
                  <c:v>10.1</c:v>
                </c:pt>
                <c:pt idx="876">
                  <c:v>10.1</c:v>
                </c:pt>
                <c:pt idx="877">
                  <c:v>10.1</c:v>
                </c:pt>
                <c:pt idx="878">
                  <c:v>10.1</c:v>
                </c:pt>
                <c:pt idx="879">
                  <c:v>10.1</c:v>
                </c:pt>
                <c:pt idx="880">
                  <c:v>10.1</c:v>
                </c:pt>
                <c:pt idx="881">
                  <c:v>10.1</c:v>
                </c:pt>
                <c:pt idx="882">
                  <c:v>10.1</c:v>
                </c:pt>
                <c:pt idx="883">
                  <c:v>10.1</c:v>
                </c:pt>
                <c:pt idx="884">
                  <c:v>10.1</c:v>
                </c:pt>
                <c:pt idx="885">
                  <c:v>10.1</c:v>
                </c:pt>
                <c:pt idx="886">
                  <c:v>10.1</c:v>
                </c:pt>
                <c:pt idx="887">
                  <c:v>10.1</c:v>
                </c:pt>
                <c:pt idx="888">
                  <c:v>10.1</c:v>
                </c:pt>
                <c:pt idx="889">
                  <c:v>10.1</c:v>
                </c:pt>
                <c:pt idx="890">
                  <c:v>10.1</c:v>
                </c:pt>
                <c:pt idx="891">
                  <c:v>10.1</c:v>
                </c:pt>
                <c:pt idx="892">
                  <c:v>10.1</c:v>
                </c:pt>
                <c:pt idx="893">
                  <c:v>10.1</c:v>
                </c:pt>
                <c:pt idx="894">
                  <c:v>10.1</c:v>
                </c:pt>
                <c:pt idx="895">
                  <c:v>10.1</c:v>
                </c:pt>
                <c:pt idx="896">
                  <c:v>10.1</c:v>
                </c:pt>
                <c:pt idx="897">
                  <c:v>10.1</c:v>
                </c:pt>
                <c:pt idx="898">
                  <c:v>10.1</c:v>
                </c:pt>
                <c:pt idx="899">
                  <c:v>10.1</c:v>
                </c:pt>
                <c:pt idx="900">
                  <c:v>90</c:v>
                </c:pt>
                <c:pt idx="901">
                  <c:v>90</c:v>
                </c:pt>
                <c:pt idx="902">
                  <c:v>90</c:v>
                </c:pt>
                <c:pt idx="903">
                  <c:v>90</c:v>
                </c:pt>
                <c:pt idx="904">
                  <c:v>90</c:v>
                </c:pt>
                <c:pt idx="905">
                  <c:v>90</c:v>
                </c:pt>
                <c:pt idx="906">
                  <c:v>90</c:v>
                </c:pt>
                <c:pt idx="907">
                  <c:v>90</c:v>
                </c:pt>
                <c:pt idx="908">
                  <c:v>90</c:v>
                </c:pt>
                <c:pt idx="909">
                  <c:v>90</c:v>
                </c:pt>
                <c:pt idx="910">
                  <c:v>90</c:v>
                </c:pt>
                <c:pt idx="911">
                  <c:v>90</c:v>
                </c:pt>
                <c:pt idx="912">
                  <c:v>90</c:v>
                </c:pt>
                <c:pt idx="913">
                  <c:v>90</c:v>
                </c:pt>
                <c:pt idx="914">
                  <c:v>90</c:v>
                </c:pt>
                <c:pt idx="915">
                  <c:v>90</c:v>
                </c:pt>
                <c:pt idx="916">
                  <c:v>90</c:v>
                </c:pt>
                <c:pt idx="917">
                  <c:v>90</c:v>
                </c:pt>
                <c:pt idx="918">
                  <c:v>90</c:v>
                </c:pt>
                <c:pt idx="919">
                  <c:v>90</c:v>
                </c:pt>
                <c:pt idx="920">
                  <c:v>90</c:v>
                </c:pt>
                <c:pt idx="921">
                  <c:v>90</c:v>
                </c:pt>
                <c:pt idx="922">
                  <c:v>90</c:v>
                </c:pt>
                <c:pt idx="923">
                  <c:v>90</c:v>
                </c:pt>
                <c:pt idx="924">
                  <c:v>90</c:v>
                </c:pt>
                <c:pt idx="925">
                  <c:v>90</c:v>
                </c:pt>
                <c:pt idx="926">
                  <c:v>90</c:v>
                </c:pt>
                <c:pt idx="927">
                  <c:v>90</c:v>
                </c:pt>
                <c:pt idx="928">
                  <c:v>90</c:v>
                </c:pt>
                <c:pt idx="929">
                  <c:v>90</c:v>
                </c:pt>
                <c:pt idx="930">
                  <c:v>90</c:v>
                </c:pt>
                <c:pt idx="931">
                  <c:v>90</c:v>
                </c:pt>
                <c:pt idx="932">
                  <c:v>90</c:v>
                </c:pt>
                <c:pt idx="933">
                  <c:v>90</c:v>
                </c:pt>
                <c:pt idx="934">
                  <c:v>90</c:v>
                </c:pt>
                <c:pt idx="935">
                  <c:v>90</c:v>
                </c:pt>
                <c:pt idx="936">
                  <c:v>90</c:v>
                </c:pt>
                <c:pt idx="937">
                  <c:v>90</c:v>
                </c:pt>
                <c:pt idx="938">
                  <c:v>90</c:v>
                </c:pt>
                <c:pt idx="939">
                  <c:v>90</c:v>
                </c:pt>
                <c:pt idx="940">
                  <c:v>90</c:v>
                </c:pt>
                <c:pt idx="941">
                  <c:v>90</c:v>
                </c:pt>
                <c:pt idx="942">
                  <c:v>90</c:v>
                </c:pt>
                <c:pt idx="943">
                  <c:v>90</c:v>
                </c:pt>
                <c:pt idx="944">
                  <c:v>90</c:v>
                </c:pt>
                <c:pt idx="945">
                  <c:v>90</c:v>
                </c:pt>
                <c:pt idx="946">
                  <c:v>90</c:v>
                </c:pt>
                <c:pt idx="947">
                  <c:v>90</c:v>
                </c:pt>
                <c:pt idx="948">
                  <c:v>90</c:v>
                </c:pt>
                <c:pt idx="949">
                  <c:v>90</c:v>
                </c:pt>
                <c:pt idx="950">
                  <c:v>90</c:v>
                </c:pt>
                <c:pt idx="951">
                  <c:v>90</c:v>
                </c:pt>
                <c:pt idx="952">
                  <c:v>90</c:v>
                </c:pt>
                <c:pt idx="953">
                  <c:v>90</c:v>
                </c:pt>
                <c:pt idx="954">
                  <c:v>90</c:v>
                </c:pt>
                <c:pt idx="955">
                  <c:v>90</c:v>
                </c:pt>
                <c:pt idx="956">
                  <c:v>90</c:v>
                </c:pt>
                <c:pt idx="957">
                  <c:v>90</c:v>
                </c:pt>
                <c:pt idx="958">
                  <c:v>90</c:v>
                </c:pt>
                <c:pt idx="959">
                  <c:v>90</c:v>
                </c:pt>
                <c:pt idx="960">
                  <c:v>90</c:v>
                </c:pt>
                <c:pt idx="961">
                  <c:v>90</c:v>
                </c:pt>
                <c:pt idx="962">
                  <c:v>90</c:v>
                </c:pt>
                <c:pt idx="963">
                  <c:v>90</c:v>
                </c:pt>
                <c:pt idx="964">
                  <c:v>90</c:v>
                </c:pt>
                <c:pt idx="965">
                  <c:v>90</c:v>
                </c:pt>
                <c:pt idx="966">
                  <c:v>90</c:v>
                </c:pt>
                <c:pt idx="967">
                  <c:v>90</c:v>
                </c:pt>
                <c:pt idx="968">
                  <c:v>90</c:v>
                </c:pt>
                <c:pt idx="969">
                  <c:v>90</c:v>
                </c:pt>
                <c:pt idx="970">
                  <c:v>90</c:v>
                </c:pt>
                <c:pt idx="971">
                  <c:v>90</c:v>
                </c:pt>
                <c:pt idx="972">
                  <c:v>90</c:v>
                </c:pt>
                <c:pt idx="973">
                  <c:v>90</c:v>
                </c:pt>
                <c:pt idx="974">
                  <c:v>90</c:v>
                </c:pt>
                <c:pt idx="975">
                  <c:v>90</c:v>
                </c:pt>
                <c:pt idx="976">
                  <c:v>90</c:v>
                </c:pt>
                <c:pt idx="977">
                  <c:v>90</c:v>
                </c:pt>
                <c:pt idx="978">
                  <c:v>90</c:v>
                </c:pt>
                <c:pt idx="979">
                  <c:v>90</c:v>
                </c:pt>
                <c:pt idx="980">
                  <c:v>90</c:v>
                </c:pt>
                <c:pt idx="981">
                  <c:v>90</c:v>
                </c:pt>
                <c:pt idx="982">
                  <c:v>90</c:v>
                </c:pt>
                <c:pt idx="983">
                  <c:v>90</c:v>
                </c:pt>
                <c:pt idx="984">
                  <c:v>90</c:v>
                </c:pt>
                <c:pt idx="985">
                  <c:v>90</c:v>
                </c:pt>
                <c:pt idx="986">
                  <c:v>90</c:v>
                </c:pt>
                <c:pt idx="987">
                  <c:v>90</c:v>
                </c:pt>
                <c:pt idx="988">
                  <c:v>90</c:v>
                </c:pt>
                <c:pt idx="989">
                  <c:v>90</c:v>
                </c:pt>
                <c:pt idx="990">
                  <c:v>90</c:v>
                </c:pt>
                <c:pt idx="991">
                  <c:v>90</c:v>
                </c:pt>
                <c:pt idx="992">
                  <c:v>90</c:v>
                </c:pt>
                <c:pt idx="993">
                  <c:v>90</c:v>
                </c:pt>
                <c:pt idx="994">
                  <c:v>90</c:v>
                </c:pt>
                <c:pt idx="995">
                  <c:v>90</c:v>
                </c:pt>
                <c:pt idx="996">
                  <c:v>90</c:v>
                </c:pt>
                <c:pt idx="997">
                  <c:v>90</c:v>
                </c:pt>
                <c:pt idx="998">
                  <c:v>90</c:v>
                </c:pt>
                <c:pt idx="999">
                  <c:v>90</c:v>
                </c:pt>
                <c:pt idx="1000">
                  <c:v>70</c:v>
                </c:pt>
                <c:pt idx="1001">
                  <c:v>70</c:v>
                </c:pt>
                <c:pt idx="1002">
                  <c:v>70</c:v>
                </c:pt>
                <c:pt idx="1003">
                  <c:v>70</c:v>
                </c:pt>
                <c:pt idx="1004">
                  <c:v>70</c:v>
                </c:pt>
                <c:pt idx="1005">
                  <c:v>70</c:v>
                </c:pt>
                <c:pt idx="1006">
                  <c:v>70</c:v>
                </c:pt>
                <c:pt idx="1007">
                  <c:v>70</c:v>
                </c:pt>
                <c:pt idx="1008">
                  <c:v>70</c:v>
                </c:pt>
                <c:pt idx="1009">
                  <c:v>70</c:v>
                </c:pt>
                <c:pt idx="1010">
                  <c:v>70</c:v>
                </c:pt>
                <c:pt idx="1011">
                  <c:v>70</c:v>
                </c:pt>
                <c:pt idx="1012">
                  <c:v>70</c:v>
                </c:pt>
                <c:pt idx="1013">
                  <c:v>70</c:v>
                </c:pt>
                <c:pt idx="1014">
                  <c:v>70</c:v>
                </c:pt>
                <c:pt idx="1015">
                  <c:v>70</c:v>
                </c:pt>
                <c:pt idx="1016">
                  <c:v>70</c:v>
                </c:pt>
                <c:pt idx="1017">
                  <c:v>70</c:v>
                </c:pt>
                <c:pt idx="1018">
                  <c:v>70</c:v>
                </c:pt>
                <c:pt idx="1019">
                  <c:v>70</c:v>
                </c:pt>
                <c:pt idx="1020">
                  <c:v>70</c:v>
                </c:pt>
                <c:pt idx="1021">
                  <c:v>70</c:v>
                </c:pt>
                <c:pt idx="1022">
                  <c:v>70</c:v>
                </c:pt>
                <c:pt idx="1023">
                  <c:v>70</c:v>
                </c:pt>
                <c:pt idx="1024">
                  <c:v>70</c:v>
                </c:pt>
                <c:pt idx="1025">
                  <c:v>70</c:v>
                </c:pt>
                <c:pt idx="1026">
                  <c:v>70</c:v>
                </c:pt>
                <c:pt idx="1027">
                  <c:v>70</c:v>
                </c:pt>
                <c:pt idx="1028">
                  <c:v>70</c:v>
                </c:pt>
                <c:pt idx="1029">
                  <c:v>70</c:v>
                </c:pt>
                <c:pt idx="1030">
                  <c:v>70</c:v>
                </c:pt>
                <c:pt idx="1031">
                  <c:v>70</c:v>
                </c:pt>
                <c:pt idx="1032">
                  <c:v>70</c:v>
                </c:pt>
                <c:pt idx="1033">
                  <c:v>70</c:v>
                </c:pt>
                <c:pt idx="1034">
                  <c:v>70</c:v>
                </c:pt>
                <c:pt idx="1035">
                  <c:v>70</c:v>
                </c:pt>
                <c:pt idx="1036">
                  <c:v>70</c:v>
                </c:pt>
                <c:pt idx="1037">
                  <c:v>70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70</c:v>
                </c:pt>
                <c:pt idx="1043">
                  <c:v>70</c:v>
                </c:pt>
                <c:pt idx="1044">
                  <c:v>70</c:v>
                </c:pt>
                <c:pt idx="1045">
                  <c:v>70</c:v>
                </c:pt>
                <c:pt idx="1046">
                  <c:v>70</c:v>
                </c:pt>
                <c:pt idx="1047">
                  <c:v>70</c:v>
                </c:pt>
                <c:pt idx="1048">
                  <c:v>70</c:v>
                </c:pt>
                <c:pt idx="1049">
                  <c:v>70</c:v>
                </c:pt>
                <c:pt idx="1050">
                  <c:v>70</c:v>
                </c:pt>
                <c:pt idx="1051">
                  <c:v>70</c:v>
                </c:pt>
                <c:pt idx="1052">
                  <c:v>70</c:v>
                </c:pt>
                <c:pt idx="1053">
                  <c:v>70</c:v>
                </c:pt>
                <c:pt idx="1054">
                  <c:v>70</c:v>
                </c:pt>
                <c:pt idx="1055">
                  <c:v>70</c:v>
                </c:pt>
                <c:pt idx="1056">
                  <c:v>70</c:v>
                </c:pt>
                <c:pt idx="1057">
                  <c:v>70</c:v>
                </c:pt>
                <c:pt idx="1058">
                  <c:v>70</c:v>
                </c:pt>
                <c:pt idx="1059">
                  <c:v>70</c:v>
                </c:pt>
                <c:pt idx="1060">
                  <c:v>70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70</c:v>
                </c:pt>
                <c:pt idx="1073">
                  <c:v>70</c:v>
                </c:pt>
                <c:pt idx="1074">
                  <c:v>70</c:v>
                </c:pt>
                <c:pt idx="1075">
                  <c:v>70</c:v>
                </c:pt>
                <c:pt idx="1076">
                  <c:v>70</c:v>
                </c:pt>
                <c:pt idx="1077">
                  <c:v>70</c:v>
                </c:pt>
                <c:pt idx="1078">
                  <c:v>70</c:v>
                </c:pt>
                <c:pt idx="1079">
                  <c:v>70</c:v>
                </c:pt>
                <c:pt idx="1080">
                  <c:v>70</c:v>
                </c:pt>
                <c:pt idx="1081">
                  <c:v>70</c:v>
                </c:pt>
                <c:pt idx="1082">
                  <c:v>70</c:v>
                </c:pt>
                <c:pt idx="1083">
                  <c:v>70</c:v>
                </c:pt>
                <c:pt idx="1084">
                  <c:v>70</c:v>
                </c:pt>
                <c:pt idx="1085">
                  <c:v>70</c:v>
                </c:pt>
                <c:pt idx="1086">
                  <c:v>70</c:v>
                </c:pt>
                <c:pt idx="1087">
                  <c:v>70</c:v>
                </c:pt>
                <c:pt idx="1088">
                  <c:v>70</c:v>
                </c:pt>
                <c:pt idx="1089">
                  <c:v>70</c:v>
                </c:pt>
                <c:pt idx="1090">
                  <c:v>70</c:v>
                </c:pt>
                <c:pt idx="1091">
                  <c:v>70</c:v>
                </c:pt>
                <c:pt idx="1092">
                  <c:v>70</c:v>
                </c:pt>
                <c:pt idx="1093">
                  <c:v>70</c:v>
                </c:pt>
                <c:pt idx="1094">
                  <c:v>70</c:v>
                </c:pt>
                <c:pt idx="1095">
                  <c:v>70</c:v>
                </c:pt>
                <c:pt idx="1096">
                  <c:v>70</c:v>
                </c:pt>
                <c:pt idx="1097">
                  <c:v>70</c:v>
                </c:pt>
                <c:pt idx="1098">
                  <c:v>70</c:v>
                </c:pt>
                <c:pt idx="1099">
                  <c:v>70</c:v>
                </c:pt>
                <c:pt idx="1100">
                  <c:v>60</c:v>
                </c:pt>
                <c:pt idx="1101">
                  <c:v>60</c:v>
                </c:pt>
                <c:pt idx="1102">
                  <c:v>60</c:v>
                </c:pt>
                <c:pt idx="1103">
                  <c:v>60</c:v>
                </c:pt>
                <c:pt idx="1104">
                  <c:v>60</c:v>
                </c:pt>
                <c:pt idx="1105">
                  <c:v>60</c:v>
                </c:pt>
                <c:pt idx="1106">
                  <c:v>60</c:v>
                </c:pt>
                <c:pt idx="1107">
                  <c:v>60</c:v>
                </c:pt>
                <c:pt idx="1108">
                  <c:v>60</c:v>
                </c:pt>
                <c:pt idx="1109">
                  <c:v>60</c:v>
                </c:pt>
                <c:pt idx="1110">
                  <c:v>60</c:v>
                </c:pt>
                <c:pt idx="1111">
                  <c:v>60</c:v>
                </c:pt>
                <c:pt idx="1112">
                  <c:v>60</c:v>
                </c:pt>
                <c:pt idx="1113">
                  <c:v>60</c:v>
                </c:pt>
                <c:pt idx="1114">
                  <c:v>60</c:v>
                </c:pt>
                <c:pt idx="1115">
                  <c:v>60</c:v>
                </c:pt>
                <c:pt idx="1116">
                  <c:v>60</c:v>
                </c:pt>
                <c:pt idx="1117">
                  <c:v>60</c:v>
                </c:pt>
                <c:pt idx="1118">
                  <c:v>60</c:v>
                </c:pt>
                <c:pt idx="1119">
                  <c:v>60</c:v>
                </c:pt>
                <c:pt idx="1120">
                  <c:v>60</c:v>
                </c:pt>
                <c:pt idx="1121">
                  <c:v>60</c:v>
                </c:pt>
                <c:pt idx="1122">
                  <c:v>60</c:v>
                </c:pt>
                <c:pt idx="1123">
                  <c:v>60</c:v>
                </c:pt>
                <c:pt idx="1124">
                  <c:v>60</c:v>
                </c:pt>
                <c:pt idx="1125">
                  <c:v>60</c:v>
                </c:pt>
                <c:pt idx="1126">
                  <c:v>60</c:v>
                </c:pt>
                <c:pt idx="1127">
                  <c:v>60</c:v>
                </c:pt>
                <c:pt idx="1128">
                  <c:v>60</c:v>
                </c:pt>
                <c:pt idx="1129">
                  <c:v>60</c:v>
                </c:pt>
                <c:pt idx="1130">
                  <c:v>60</c:v>
                </c:pt>
                <c:pt idx="1131">
                  <c:v>60</c:v>
                </c:pt>
                <c:pt idx="1132">
                  <c:v>60</c:v>
                </c:pt>
                <c:pt idx="1133">
                  <c:v>60</c:v>
                </c:pt>
                <c:pt idx="1134">
                  <c:v>60</c:v>
                </c:pt>
                <c:pt idx="1135">
                  <c:v>60</c:v>
                </c:pt>
                <c:pt idx="1136">
                  <c:v>60</c:v>
                </c:pt>
                <c:pt idx="1137">
                  <c:v>60</c:v>
                </c:pt>
                <c:pt idx="1138">
                  <c:v>60</c:v>
                </c:pt>
                <c:pt idx="1139">
                  <c:v>60</c:v>
                </c:pt>
                <c:pt idx="1140">
                  <c:v>60</c:v>
                </c:pt>
                <c:pt idx="1141">
                  <c:v>60</c:v>
                </c:pt>
                <c:pt idx="1142">
                  <c:v>60</c:v>
                </c:pt>
                <c:pt idx="1143">
                  <c:v>60</c:v>
                </c:pt>
                <c:pt idx="1144">
                  <c:v>60</c:v>
                </c:pt>
                <c:pt idx="1145">
                  <c:v>60</c:v>
                </c:pt>
                <c:pt idx="1146">
                  <c:v>60</c:v>
                </c:pt>
                <c:pt idx="1147">
                  <c:v>60</c:v>
                </c:pt>
                <c:pt idx="1148">
                  <c:v>60</c:v>
                </c:pt>
                <c:pt idx="1149">
                  <c:v>60</c:v>
                </c:pt>
                <c:pt idx="1150">
                  <c:v>60</c:v>
                </c:pt>
                <c:pt idx="1151">
                  <c:v>60</c:v>
                </c:pt>
                <c:pt idx="1152">
                  <c:v>60</c:v>
                </c:pt>
                <c:pt idx="1153">
                  <c:v>60</c:v>
                </c:pt>
                <c:pt idx="1154">
                  <c:v>60</c:v>
                </c:pt>
                <c:pt idx="1155">
                  <c:v>60</c:v>
                </c:pt>
                <c:pt idx="1156">
                  <c:v>60</c:v>
                </c:pt>
                <c:pt idx="1157">
                  <c:v>60</c:v>
                </c:pt>
                <c:pt idx="1158">
                  <c:v>60</c:v>
                </c:pt>
                <c:pt idx="1159">
                  <c:v>60</c:v>
                </c:pt>
                <c:pt idx="1160">
                  <c:v>60</c:v>
                </c:pt>
                <c:pt idx="1161">
                  <c:v>60</c:v>
                </c:pt>
                <c:pt idx="1162">
                  <c:v>60</c:v>
                </c:pt>
                <c:pt idx="1163">
                  <c:v>60</c:v>
                </c:pt>
                <c:pt idx="1164">
                  <c:v>60</c:v>
                </c:pt>
                <c:pt idx="1165">
                  <c:v>60</c:v>
                </c:pt>
                <c:pt idx="1166">
                  <c:v>60</c:v>
                </c:pt>
                <c:pt idx="1167">
                  <c:v>60</c:v>
                </c:pt>
                <c:pt idx="1168">
                  <c:v>60</c:v>
                </c:pt>
                <c:pt idx="1169">
                  <c:v>60</c:v>
                </c:pt>
                <c:pt idx="1170">
                  <c:v>60</c:v>
                </c:pt>
                <c:pt idx="1171">
                  <c:v>60</c:v>
                </c:pt>
                <c:pt idx="1172">
                  <c:v>60</c:v>
                </c:pt>
                <c:pt idx="1173">
                  <c:v>60</c:v>
                </c:pt>
                <c:pt idx="1174">
                  <c:v>60</c:v>
                </c:pt>
                <c:pt idx="1175">
                  <c:v>60</c:v>
                </c:pt>
                <c:pt idx="1176">
                  <c:v>60</c:v>
                </c:pt>
                <c:pt idx="1177">
                  <c:v>60</c:v>
                </c:pt>
                <c:pt idx="1178">
                  <c:v>60</c:v>
                </c:pt>
                <c:pt idx="1179">
                  <c:v>60</c:v>
                </c:pt>
                <c:pt idx="1180">
                  <c:v>60</c:v>
                </c:pt>
                <c:pt idx="1181">
                  <c:v>60</c:v>
                </c:pt>
                <c:pt idx="1182">
                  <c:v>60</c:v>
                </c:pt>
                <c:pt idx="1183">
                  <c:v>60</c:v>
                </c:pt>
                <c:pt idx="1184">
                  <c:v>60</c:v>
                </c:pt>
                <c:pt idx="1185">
                  <c:v>60</c:v>
                </c:pt>
                <c:pt idx="1186">
                  <c:v>60</c:v>
                </c:pt>
                <c:pt idx="1187">
                  <c:v>60</c:v>
                </c:pt>
                <c:pt idx="1188">
                  <c:v>60</c:v>
                </c:pt>
                <c:pt idx="1189">
                  <c:v>60</c:v>
                </c:pt>
                <c:pt idx="1190">
                  <c:v>60</c:v>
                </c:pt>
                <c:pt idx="1191">
                  <c:v>60</c:v>
                </c:pt>
                <c:pt idx="1192">
                  <c:v>60</c:v>
                </c:pt>
                <c:pt idx="1193">
                  <c:v>60</c:v>
                </c:pt>
                <c:pt idx="1194">
                  <c:v>60</c:v>
                </c:pt>
                <c:pt idx="1195">
                  <c:v>60</c:v>
                </c:pt>
                <c:pt idx="1196">
                  <c:v>60</c:v>
                </c:pt>
                <c:pt idx="1197">
                  <c:v>60</c:v>
                </c:pt>
                <c:pt idx="1198">
                  <c:v>60</c:v>
                </c:pt>
                <c:pt idx="1199">
                  <c:v>60</c:v>
                </c:pt>
                <c:pt idx="1200">
                  <c:v>54</c:v>
                </c:pt>
                <c:pt idx="1201">
                  <c:v>54</c:v>
                </c:pt>
                <c:pt idx="1202">
                  <c:v>54</c:v>
                </c:pt>
                <c:pt idx="1203">
                  <c:v>54</c:v>
                </c:pt>
                <c:pt idx="1204">
                  <c:v>54</c:v>
                </c:pt>
                <c:pt idx="1205">
                  <c:v>54</c:v>
                </c:pt>
                <c:pt idx="1206">
                  <c:v>54</c:v>
                </c:pt>
                <c:pt idx="1207">
                  <c:v>54</c:v>
                </c:pt>
                <c:pt idx="1208">
                  <c:v>54</c:v>
                </c:pt>
                <c:pt idx="1209">
                  <c:v>54</c:v>
                </c:pt>
                <c:pt idx="1210">
                  <c:v>54</c:v>
                </c:pt>
                <c:pt idx="1211">
                  <c:v>54</c:v>
                </c:pt>
                <c:pt idx="1212">
                  <c:v>54</c:v>
                </c:pt>
                <c:pt idx="1213">
                  <c:v>54</c:v>
                </c:pt>
                <c:pt idx="1214">
                  <c:v>54</c:v>
                </c:pt>
                <c:pt idx="1215">
                  <c:v>54</c:v>
                </c:pt>
                <c:pt idx="1216">
                  <c:v>54</c:v>
                </c:pt>
                <c:pt idx="1217">
                  <c:v>54</c:v>
                </c:pt>
                <c:pt idx="1218">
                  <c:v>54</c:v>
                </c:pt>
                <c:pt idx="1219">
                  <c:v>54</c:v>
                </c:pt>
                <c:pt idx="1220">
                  <c:v>54</c:v>
                </c:pt>
                <c:pt idx="1221">
                  <c:v>54</c:v>
                </c:pt>
                <c:pt idx="1222">
                  <c:v>54</c:v>
                </c:pt>
                <c:pt idx="1223">
                  <c:v>54</c:v>
                </c:pt>
                <c:pt idx="1224">
                  <c:v>54</c:v>
                </c:pt>
                <c:pt idx="1225">
                  <c:v>54</c:v>
                </c:pt>
                <c:pt idx="1226">
                  <c:v>54</c:v>
                </c:pt>
                <c:pt idx="1227">
                  <c:v>54</c:v>
                </c:pt>
                <c:pt idx="1228">
                  <c:v>54</c:v>
                </c:pt>
                <c:pt idx="1229">
                  <c:v>54</c:v>
                </c:pt>
                <c:pt idx="1230">
                  <c:v>54</c:v>
                </c:pt>
                <c:pt idx="1231">
                  <c:v>54</c:v>
                </c:pt>
                <c:pt idx="1232">
                  <c:v>54</c:v>
                </c:pt>
                <c:pt idx="1233">
                  <c:v>54</c:v>
                </c:pt>
                <c:pt idx="1234">
                  <c:v>54</c:v>
                </c:pt>
                <c:pt idx="1235">
                  <c:v>54</c:v>
                </c:pt>
                <c:pt idx="1236">
                  <c:v>54</c:v>
                </c:pt>
                <c:pt idx="1237">
                  <c:v>54</c:v>
                </c:pt>
                <c:pt idx="1238">
                  <c:v>54</c:v>
                </c:pt>
                <c:pt idx="1239">
                  <c:v>54</c:v>
                </c:pt>
                <c:pt idx="1240">
                  <c:v>54</c:v>
                </c:pt>
                <c:pt idx="1241">
                  <c:v>54</c:v>
                </c:pt>
                <c:pt idx="1242">
                  <c:v>54</c:v>
                </c:pt>
                <c:pt idx="1243">
                  <c:v>54</c:v>
                </c:pt>
                <c:pt idx="1244">
                  <c:v>54</c:v>
                </c:pt>
                <c:pt idx="1245">
                  <c:v>54</c:v>
                </c:pt>
                <c:pt idx="1246">
                  <c:v>54</c:v>
                </c:pt>
                <c:pt idx="1247">
                  <c:v>54</c:v>
                </c:pt>
                <c:pt idx="1248">
                  <c:v>54</c:v>
                </c:pt>
                <c:pt idx="1249">
                  <c:v>54</c:v>
                </c:pt>
                <c:pt idx="1250">
                  <c:v>54</c:v>
                </c:pt>
                <c:pt idx="1251">
                  <c:v>54</c:v>
                </c:pt>
                <c:pt idx="1252">
                  <c:v>54</c:v>
                </c:pt>
                <c:pt idx="1253">
                  <c:v>54</c:v>
                </c:pt>
                <c:pt idx="1254">
                  <c:v>54</c:v>
                </c:pt>
                <c:pt idx="1255">
                  <c:v>54</c:v>
                </c:pt>
                <c:pt idx="1256">
                  <c:v>54</c:v>
                </c:pt>
                <c:pt idx="1257">
                  <c:v>54</c:v>
                </c:pt>
                <c:pt idx="1258">
                  <c:v>54</c:v>
                </c:pt>
                <c:pt idx="1259">
                  <c:v>54</c:v>
                </c:pt>
                <c:pt idx="1260">
                  <c:v>54</c:v>
                </c:pt>
                <c:pt idx="1261">
                  <c:v>54</c:v>
                </c:pt>
                <c:pt idx="1262">
                  <c:v>54</c:v>
                </c:pt>
                <c:pt idx="1263">
                  <c:v>54</c:v>
                </c:pt>
                <c:pt idx="1264">
                  <c:v>54</c:v>
                </c:pt>
                <c:pt idx="1265">
                  <c:v>54</c:v>
                </c:pt>
                <c:pt idx="1266">
                  <c:v>54</c:v>
                </c:pt>
                <c:pt idx="1267">
                  <c:v>54</c:v>
                </c:pt>
                <c:pt idx="1268">
                  <c:v>54</c:v>
                </c:pt>
                <c:pt idx="1269">
                  <c:v>54</c:v>
                </c:pt>
                <c:pt idx="1270">
                  <c:v>54</c:v>
                </c:pt>
                <c:pt idx="1271">
                  <c:v>54</c:v>
                </c:pt>
                <c:pt idx="1272">
                  <c:v>54</c:v>
                </c:pt>
                <c:pt idx="1273">
                  <c:v>54</c:v>
                </c:pt>
                <c:pt idx="1274">
                  <c:v>54</c:v>
                </c:pt>
                <c:pt idx="1275">
                  <c:v>54</c:v>
                </c:pt>
                <c:pt idx="1276">
                  <c:v>54</c:v>
                </c:pt>
                <c:pt idx="1277">
                  <c:v>54</c:v>
                </c:pt>
                <c:pt idx="1278">
                  <c:v>54</c:v>
                </c:pt>
                <c:pt idx="1279">
                  <c:v>54</c:v>
                </c:pt>
                <c:pt idx="1280">
                  <c:v>54</c:v>
                </c:pt>
                <c:pt idx="1281">
                  <c:v>54</c:v>
                </c:pt>
                <c:pt idx="1282">
                  <c:v>54</c:v>
                </c:pt>
                <c:pt idx="1283">
                  <c:v>54</c:v>
                </c:pt>
                <c:pt idx="1284">
                  <c:v>54</c:v>
                </c:pt>
                <c:pt idx="1285">
                  <c:v>54</c:v>
                </c:pt>
                <c:pt idx="1286">
                  <c:v>54</c:v>
                </c:pt>
                <c:pt idx="1287">
                  <c:v>54</c:v>
                </c:pt>
                <c:pt idx="1288">
                  <c:v>54</c:v>
                </c:pt>
                <c:pt idx="1289">
                  <c:v>54</c:v>
                </c:pt>
                <c:pt idx="1290">
                  <c:v>54</c:v>
                </c:pt>
                <c:pt idx="1291">
                  <c:v>54</c:v>
                </c:pt>
                <c:pt idx="1292">
                  <c:v>54</c:v>
                </c:pt>
                <c:pt idx="1293">
                  <c:v>54</c:v>
                </c:pt>
                <c:pt idx="1294">
                  <c:v>54</c:v>
                </c:pt>
                <c:pt idx="1295">
                  <c:v>54</c:v>
                </c:pt>
                <c:pt idx="1296">
                  <c:v>54</c:v>
                </c:pt>
                <c:pt idx="1297">
                  <c:v>54</c:v>
                </c:pt>
                <c:pt idx="1298">
                  <c:v>54</c:v>
                </c:pt>
                <c:pt idx="1299">
                  <c:v>54</c:v>
                </c:pt>
                <c:pt idx="1300">
                  <c:v>50</c:v>
                </c:pt>
                <c:pt idx="1301">
                  <c:v>50</c:v>
                </c:pt>
                <c:pt idx="1302">
                  <c:v>50</c:v>
                </c:pt>
                <c:pt idx="1303">
                  <c:v>50</c:v>
                </c:pt>
                <c:pt idx="1304">
                  <c:v>50</c:v>
                </c:pt>
                <c:pt idx="1305">
                  <c:v>50</c:v>
                </c:pt>
                <c:pt idx="1306">
                  <c:v>50</c:v>
                </c:pt>
                <c:pt idx="1307">
                  <c:v>50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50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50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50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50</c:v>
                </c:pt>
                <c:pt idx="1343">
                  <c:v>50</c:v>
                </c:pt>
                <c:pt idx="1344">
                  <c:v>50</c:v>
                </c:pt>
                <c:pt idx="1345">
                  <c:v>50</c:v>
                </c:pt>
                <c:pt idx="1346">
                  <c:v>50</c:v>
                </c:pt>
                <c:pt idx="1347">
                  <c:v>50</c:v>
                </c:pt>
                <c:pt idx="1348">
                  <c:v>50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50</c:v>
                </c:pt>
                <c:pt idx="1353">
                  <c:v>50</c:v>
                </c:pt>
                <c:pt idx="1354">
                  <c:v>50</c:v>
                </c:pt>
                <c:pt idx="1355">
                  <c:v>50</c:v>
                </c:pt>
                <c:pt idx="1356">
                  <c:v>50</c:v>
                </c:pt>
                <c:pt idx="1357">
                  <c:v>50</c:v>
                </c:pt>
                <c:pt idx="1358">
                  <c:v>50</c:v>
                </c:pt>
                <c:pt idx="1359">
                  <c:v>50</c:v>
                </c:pt>
                <c:pt idx="1360">
                  <c:v>50</c:v>
                </c:pt>
                <c:pt idx="1361">
                  <c:v>50</c:v>
                </c:pt>
                <c:pt idx="1362">
                  <c:v>50</c:v>
                </c:pt>
                <c:pt idx="1363">
                  <c:v>50</c:v>
                </c:pt>
                <c:pt idx="1364">
                  <c:v>50</c:v>
                </c:pt>
                <c:pt idx="1365">
                  <c:v>50</c:v>
                </c:pt>
                <c:pt idx="1366">
                  <c:v>50</c:v>
                </c:pt>
                <c:pt idx="1367">
                  <c:v>50</c:v>
                </c:pt>
                <c:pt idx="1368">
                  <c:v>50</c:v>
                </c:pt>
                <c:pt idx="1369">
                  <c:v>50</c:v>
                </c:pt>
                <c:pt idx="1370">
                  <c:v>50</c:v>
                </c:pt>
                <c:pt idx="1371">
                  <c:v>50</c:v>
                </c:pt>
                <c:pt idx="1372">
                  <c:v>50</c:v>
                </c:pt>
                <c:pt idx="1373">
                  <c:v>50</c:v>
                </c:pt>
                <c:pt idx="1374">
                  <c:v>50</c:v>
                </c:pt>
                <c:pt idx="1375">
                  <c:v>50</c:v>
                </c:pt>
                <c:pt idx="1376">
                  <c:v>50</c:v>
                </c:pt>
                <c:pt idx="1377">
                  <c:v>50</c:v>
                </c:pt>
                <c:pt idx="1378">
                  <c:v>50</c:v>
                </c:pt>
                <c:pt idx="1379">
                  <c:v>50</c:v>
                </c:pt>
                <c:pt idx="1380">
                  <c:v>50</c:v>
                </c:pt>
                <c:pt idx="1381">
                  <c:v>50</c:v>
                </c:pt>
                <c:pt idx="1382">
                  <c:v>50</c:v>
                </c:pt>
                <c:pt idx="1383">
                  <c:v>50</c:v>
                </c:pt>
                <c:pt idx="1384">
                  <c:v>50</c:v>
                </c:pt>
                <c:pt idx="1385">
                  <c:v>50</c:v>
                </c:pt>
                <c:pt idx="1386">
                  <c:v>50</c:v>
                </c:pt>
                <c:pt idx="1387">
                  <c:v>50</c:v>
                </c:pt>
                <c:pt idx="1388">
                  <c:v>50</c:v>
                </c:pt>
                <c:pt idx="1389">
                  <c:v>50</c:v>
                </c:pt>
                <c:pt idx="1390">
                  <c:v>50</c:v>
                </c:pt>
                <c:pt idx="1391">
                  <c:v>50</c:v>
                </c:pt>
                <c:pt idx="1392">
                  <c:v>50</c:v>
                </c:pt>
                <c:pt idx="1393">
                  <c:v>50</c:v>
                </c:pt>
                <c:pt idx="1394">
                  <c:v>50</c:v>
                </c:pt>
                <c:pt idx="1395">
                  <c:v>50</c:v>
                </c:pt>
                <c:pt idx="1396">
                  <c:v>50</c:v>
                </c:pt>
                <c:pt idx="1397">
                  <c:v>50</c:v>
                </c:pt>
                <c:pt idx="1398">
                  <c:v>50</c:v>
                </c:pt>
                <c:pt idx="1399">
                  <c:v>50</c:v>
                </c:pt>
                <c:pt idx="1400">
                  <c:v>48</c:v>
                </c:pt>
                <c:pt idx="1401">
                  <c:v>48</c:v>
                </c:pt>
                <c:pt idx="1402">
                  <c:v>48</c:v>
                </c:pt>
                <c:pt idx="1403">
                  <c:v>48</c:v>
                </c:pt>
                <c:pt idx="1404">
                  <c:v>48</c:v>
                </c:pt>
                <c:pt idx="1405">
                  <c:v>48</c:v>
                </c:pt>
                <c:pt idx="1406">
                  <c:v>48</c:v>
                </c:pt>
                <c:pt idx="1407">
                  <c:v>48</c:v>
                </c:pt>
                <c:pt idx="1408">
                  <c:v>48</c:v>
                </c:pt>
                <c:pt idx="1409">
                  <c:v>48</c:v>
                </c:pt>
                <c:pt idx="1410">
                  <c:v>48</c:v>
                </c:pt>
                <c:pt idx="1411">
                  <c:v>48</c:v>
                </c:pt>
                <c:pt idx="1412">
                  <c:v>48</c:v>
                </c:pt>
                <c:pt idx="1413">
                  <c:v>48</c:v>
                </c:pt>
                <c:pt idx="1414">
                  <c:v>48</c:v>
                </c:pt>
                <c:pt idx="1415">
                  <c:v>48</c:v>
                </c:pt>
                <c:pt idx="1416">
                  <c:v>48</c:v>
                </c:pt>
                <c:pt idx="1417">
                  <c:v>48</c:v>
                </c:pt>
                <c:pt idx="1418">
                  <c:v>48</c:v>
                </c:pt>
                <c:pt idx="1419">
                  <c:v>48</c:v>
                </c:pt>
                <c:pt idx="1420">
                  <c:v>48</c:v>
                </c:pt>
                <c:pt idx="1421">
                  <c:v>48</c:v>
                </c:pt>
                <c:pt idx="1422">
                  <c:v>48</c:v>
                </c:pt>
                <c:pt idx="1423">
                  <c:v>48</c:v>
                </c:pt>
                <c:pt idx="1424">
                  <c:v>48</c:v>
                </c:pt>
                <c:pt idx="1425">
                  <c:v>48</c:v>
                </c:pt>
                <c:pt idx="1426">
                  <c:v>48</c:v>
                </c:pt>
                <c:pt idx="1427">
                  <c:v>48</c:v>
                </c:pt>
                <c:pt idx="1428">
                  <c:v>48</c:v>
                </c:pt>
                <c:pt idx="1429">
                  <c:v>48</c:v>
                </c:pt>
                <c:pt idx="1430">
                  <c:v>48</c:v>
                </c:pt>
                <c:pt idx="1431">
                  <c:v>48</c:v>
                </c:pt>
                <c:pt idx="1432">
                  <c:v>48</c:v>
                </c:pt>
                <c:pt idx="1433">
                  <c:v>48</c:v>
                </c:pt>
                <c:pt idx="1434">
                  <c:v>48</c:v>
                </c:pt>
                <c:pt idx="1435">
                  <c:v>48</c:v>
                </c:pt>
                <c:pt idx="1436">
                  <c:v>48</c:v>
                </c:pt>
                <c:pt idx="1437">
                  <c:v>48</c:v>
                </c:pt>
                <c:pt idx="1438">
                  <c:v>48</c:v>
                </c:pt>
                <c:pt idx="1439">
                  <c:v>48</c:v>
                </c:pt>
                <c:pt idx="1440">
                  <c:v>48</c:v>
                </c:pt>
                <c:pt idx="1441">
                  <c:v>48</c:v>
                </c:pt>
                <c:pt idx="1442">
                  <c:v>48</c:v>
                </c:pt>
                <c:pt idx="1443">
                  <c:v>48</c:v>
                </c:pt>
                <c:pt idx="1444">
                  <c:v>48</c:v>
                </c:pt>
                <c:pt idx="1445">
                  <c:v>48</c:v>
                </c:pt>
                <c:pt idx="1446">
                  <c:v>48</c:v>
                </c:pt>
                <c:pt idx="1447">
                  <c:v>48</c:v>
                </c:pt>
                <c:pt idx="1448">
                  <c:v>48</c:v>
                </c:pt>
                <c:pt idx="1449">
                  <c:v>48</c:v>
                </c:pt>
                <c:pt idx="1450">
                  <c:v>48</c:v>
                </c:pt>
                <c:pt idx="1451">
                  <c:v>48</c:v>
                </c:pt>
                <c:pt idx="1452">
                  <c:v>48</c:v>
                </c:pt>
                <c:pt idx="1453">
                  <c:v>48</c:v>
                </c:pt>
                <c:pt idx="1454">
                  <c:v>48</c:v>
                </c:pt>
                <c:pt idx="1455">
                  <c:v>48</c:v>
                </c:pt>
                <c:pt idx="1456">
                  <c:v>48</c:v>
                </c:pt>
                <c:pt idx="1457">
                  <c:v>48</c:v>
                </c:pt>
                <c:pt idx="1458">
                  <c:v>48</c:v>
                </c:pt>
                <c:pt idx="1459">
                  <c:v>48</c:v>
                </c:pt>
                <c:pt idx="1460">
                  <c:v>48</c:v>
                </c:pt>
                <c:pt idx="1461">
                  <c:v>48</c:v>
                </c:pt>
                <c:pt idx="1462">
                  <c:v>48</c:v>
                </c:pt>
                <c:pt idx="1463">
                  <c:v>48</c:v>
                </c:pt>
                <c:pt idx="1464">
                  <c:v>48</c:v>
                </c:pt>
                <c:pt idx="1465">
                  <c:v>48</c:v>
                </c:pt>
                <c:pt idx="1466">
                  <c:v>48</c:v>
                </c:pt>
                <c:pt idx="1467">
                  <c:v>48</c:v>
                </c:pt>
                <c:pt idx="1468">
                  <c:v>48</c:v>
                </c:pt>
                <c:pt idx="1469">
                  <c:v>48</c:v>
                </c:pt>
                <c:pt idx="1470">
                  <c:v>48</c:v>
                </c:pt>
                <c:pt idx="1471">
                  <c:v>48</c:v>
                </c:pt>
                <c:pt idx="1472">
                  <c:v>48</c:v>
                </c:pt>
                <c:pt idx="1473">
                  <c:v>48</c:v>
                </c:pt>
                <c:pt idx="1474">
                  <c:v>48</c:v>
                </c:pt>
                <c:pt idx="1475">
                  <c:v>48</c:v>
                </c:pt>
                <c:pt idx="1476">
                  <c:v>48</c:v>
                </c:pt>
                <c:pt idx="1477">
                  <c:v>48</c:v>
                </c:pt>
                <c:pt idx="1478">
                  <c:v>48</c:v>
                </c:pt>
                <c:pt idx="1479">
                  <c:v>48</c:v>
                </c:pt>
                <c:pt idx="1480">
                  <c:v>48</c:v>
                </c:pt>
                <c:pt idx="1481">
                  <c:v>48</c:v>
                </c:pt>
                <c:pt idx="1482">
                  <c:v>48</c:v>
                </c:pt>
                <c:pt idx="1483">
                  <c:v>48</c:v>
                </c:pt>
                <c:pt idx="1484">
                  <c:v>48</c:v>
                </c:pt>
                <c:pt idx="1485">
                  <c:v>48</c:v>
                </c:pt>
                <c:pt idx="1486">
                  <c:v>48</c:v>
                </c:pt>
                <c:pt idx="1487">
                  <c:v>48</c:v>
                </c:pt>
                <c:pt idx="1488">
                  <c:v>48</c:v>
                </c:pt>
                <c:pt idx="1489">
                  <c:v>48</c:v>
                </c:pt>
                <c:pt idx="1490">
                  <c:v>48</c:v>
                </c:pt>
                <c:pt idx="1491">
                  <c:v>48</c:v>
                </c:pt>
                <c:pt idx="1492">
                  <c:v>48</c:v>
                </c:pt>
                <c:pt idx="1493">
                  <c:v>48</c:v>
                </c:pt>
                <c:pt idx="1494">
                  <c:v>48</c:v>
                </c:pt>
                <c:pt idx="1495">
                  <c:v>48</c:v>
                </c:pt>
                <c:pt idx="1496">
                  <c:v>48</c:v>
                </c:pt>
                <c:pt idx="1497">
                  <c:v>48</c:v>
                </c:pt>
                <c:pt idx="1498">
                  <c:v>48</c:v>
                </c:pt>
                <c:pt idx="1499">
                  <c:v>48</c:v>
                </c:pt>
                <c:pt idx="1500">
                  <c:v>38</c:v>
                </c:pt>
                <c:pt idx="1501">
                  <c:v>38</c:v>
                </c:pt>
                <c:pt idx="1502">
                  <c:v>38</c:v>
                </c:pt>
                <c:pt idx="1503">
                  <c:v>38</c:v>
                </c:pt>
                <c:pt idx="1504">
                  <c:v>38</c:v>
                </c:pt>
                <c:pt idx="1505">
                  <c:v>38</c:v>
                </c:pt>
                <c:pt idx="1506">
                  <c:v>38</c:v>
                </c:pt>
                <c:pt idx="1507">
                  <c:v>38</c:v>
                </c:pt>
                <c:pt idx="1508">
                  <c:v>38</c:v>
                </c:pt>
                <c:pt idx="1509">
                  <c:v>38</c:v>
                </c:pt>
                <c:pt idx="1510">
                  <c:v>38</c:v>
                </c:pt>
                <c:pt idx="1511">
                  <c:v>38</c:v>
                </c:pt>
                <c:pt idx="1512">
                  <c:v>38</c:v>
                </c:pt>
                <c:pt idx="1513">
                  <c:v>38</c:v>
                </c:pt>
                <c:pt idx="1514">
                  <c:v>38</c:v>
                </c:pt>
                <c:pt idx="1515">
                  <c:v>38</c:v>
                </c:pt>
                <c:pt idx="1516">
                  <c:v>38</c:v>
                </c:pt>
                <c:pt idx="1517">
                  <c:v>38</c:v>
                </c:pt>
                <c:pt idx="1518">
                  <c:v>38</c:v>
                </c:pt>
                <c:pt idx="1519">
                  <c:v>38</c:v>
                </c:pt>
                <c:pt idx="1520">
                  <c:v>38</c:v>
                </c:pt>
                <c:pt idx="1521">
                  <c:v>38</c:v>
                </c:pt>
                <c:pt idx="1522">
                  <c:v>38</c:v>
                </c:pt>
                <c:pt idx="1523">
                  <c:v>38</c:v>
                </c:pt>
                <c:pt idx="1524">
                  <c:v>38</c:v>
                </c:pt>
                <c:pt idx="1525">
                  <c:v>38</c:v>
                </c:pt>
                <c:pt idx="1526">
                  <c:v>38</c:v>
                </c:pt>
                <c:pt idx="1527">
                  <c:v>38</c:v>
                </c:pt>
                <c:pt idx="1528">
                  <c:v>38</c:v>
                </c:pt>
                <c:pt idx="1529">
                  <c:v>38</c:v>
                </c:pt>
                <c:pt idx="1530">
                  <c:v>38</c:v>
                </c:pt>
                <c:pt idx="1531">
                  <c:v>38</c:v>
                </c:pt>
                <c:pt idx="1532">
                  <c:v>38</c:v>
                </c:pt>
                <c:pt idx="1533">
                  <c:v>38</c:v>
                </c:pt>
                <c:pt idx="1534">
                  <c:v>38</c:v>
                </c:pt>
                <c:pt idx="1535">
                  <c:v>38</c:v>
                </c:pt>
                <c:pt idx="1536">
                  <c:v>38</c:v>
                </c:pt>
                <c:pt idx="1537">
                  <c:v>38</c:v>
                </c:pt>
                <c:pt idx="1538">
                  <c:v>38</c:v>
                </c:pt>
                <c:pt idx="1539">
                  <c:v>38</c:v>
                </c:pt>
                <c:pt idx="1540">
                  <c:v>38</c:v>
                </c:pt>
                <c:pt idx="1541">
                  <c:v>38</c:v>
                </c:pt>
                <c:pt idx="1542">
                  <c:v>38</c:v>
                </c:pt>
                <c:pt idx="1543">
                  <c:v>38</c:v>
                </c:pt>
                <c:pt idx="1544">
                  <c:v>38</c:v>
                </c:pt>
                <c:pt idx="1545">
                  <c:v>38</c:v>
                </c:pt>
                <c:pt idx="1546">
                  <c:v>38</c:v>
                </c:pt>
                <c:pt idx="1547">
                  <c:v>38</c:v>
                </c:pt>
                <c:pt idx="1548">
                  <c:v>38</c:v>
                </c:pt>
                <c:pt idx="1549">
                  <c:v>38</c:v>
                </c:pt>
                <c:pt idx="1550">
                  <c:v>38</c:v>
                </c:pt>
                <c:pt idx="1551">
                  <c:v>38</c:v>
                </c:pt>
                <c:pt idx="1552">
                  <c:v>38</c:v>
                </c:pt>
                <c:pt idx="1553">
                  <c:v>38</c:v>
                </c:pt>
                <c:pt idx="1554">
                  <c:v>38</c:v>
                </c:pt>
                <c:pt idx="1555">
                  <c:v>38</c:v>
                </c:pt>
                <c:pt idx="1556">
                  <c:v>38</c:v>
                </c:pt>
                <c:pt idx="1557">
                  <c:v>38</c:v>
                </c:pt>
                <c:pt idx="1558">
                  <c:v>38</c:v>
                </c:pt>
                <c:pt idx="1559">
                  <c:v>38</c:v>
                </c:pt>
                <c:pt idx="1560">
                  <c:v>38</c:v>
                </c:pt>
                <c:pt idx="1561">
                  <c:v>38</c:v>
                </c:pt>
                <c:pt idx="1562">
                  <c:v>38</c:v>
                </c:pt>
                <c:pt idx="1563">
                  <c:v>38</c:v>
                </c:pt>
                <c:pt idx="1564">
                  <c:v>38</c:v>
                </c:pt>
                <c:pt idx="1565">
                  <c:v>38</c:v>
                </c:pt>
                <c:pt idx="1566">
                  <c:v>38</c:v>
                </c:pt>
                <c:pt idx="1567">
                  <c:v>38</c:v>
                </c:pt>
                <c:pt idx="1568">
                  <c:v>38</c:v>
                </c:pt>
                <c:pt idx="1569">
                  <c:v>38</c:v>
                </c:pt>
                <c:pt idx="1570">
                  <c:v>38</c:v>
                </c:pt>
                <c:pt idx="1571">
                  <c:v>38</c:v>
                </c:pt>
                <c:pt idx="1572">
                  <c:v>38</c:v>
                </c:pt>
                <c:pt idx="1573">
                  <c:v>38</c:v>
                </c:pt>
                <c:pt idx="1574">
                  <c:v>38</c:v>
                </c:pt>
                <c:pt idx="1575">
                  <c:v>38</c:v>
                </c:pt>
                <c:pt idx="1576">
                  <c:v>38</c:v>
                </c:pt>
                <c:pt idx="1577">
                  <c:v>38</c:v>
                </c:pt>
                <c:pt idx="1578">
                  <c:v>38</c:v>
                </c:pt>
                <c:pt idx="1579">
                  <c:v>38</c:v>
                </c:pt>
                <c:pt idx="1580">
                  <c:v>38</c:v>
                </c:pt>
                <c:pt idx="1581">
                  <c:v>38</c:v>
                </c:pt>
                <c:pt idx="1582">
                  <c:v>38</c:v>
                </c:pt>
                <c:pt idx="1583">
                  <c:v>38</c:v>
                </c:pt>
                <c:pt idx="1584">
                  <c:v>38</c:v>
                </c:pt>
                <c:pt idx="1585">
                  <c:v>38</c:v>
                </c:pt>
                <c:pt idx="1586">
                  <c:v>38</c:v>
                </c:pt>
                <c:pt idx="1587">
                  <c:v>38</c:v>
                </c:pt>
                <c:pt idx="1588">
                  <c:v>38</c:v>
                </c:pt>
                <c:pt idx="1589">
                  <c:v>38</c:v>
                </c:pt>
                <c:pt idx="1590">
                  <c:v>38</c:v>
                </c:pt>
                <c:pt idx="1591">
                  <c:v>38</c:v>
                </c:pt>
                <c:pt idx="1592">
                  <c:v>38</c:v>
                </c:pt>
                <c:pt idx="1593">
                  <c:v>38</c:v>
                </c:pt>
                <c:pt idx="1594">
                  <c:v>38</c:v>
                </c:pt>
                <c:pt idx="1595">
                  <c:v>38</c:v>
                </c:pt>
                <c:pt idx="1596">
                  <c:v>38</c:v>
                </c:pt>
                <c:pt idx="1597">
                  <c:v>38</c:v>
                </c:pt>
                <c:pt idx="1598">
                  <c:v>38</c:v>
                </c:pt>
                <c:pt idx="1599">
                  <c:v>38</c:v>
                </c:pt>
                <c:pt idx="1600">
                  <c:v>37</c:v>
                </c:pt>
                <c:pt idx="1601">
                  <c:v>37</c:v>
                </c:pt>
                <c:pt idx="1602">
                  <c:v>37</c:v>
                </c:pt>
                <c:pt idx="1603">
                  <c:v>37</c:v>
                </c:pt>
                <c:pt idx="1604">
                  <c:v>37</c:v>
                </c:pt>
                <c:pt idx="1605">
                  <c:v>37</c:v>
                </c:pt>
                <c:pt idx="1606">
                  <c:v>37</c:v>
                </c:pt>
                <c:pt idx="1607">
                  <c:v>37</c:v>
                </c:pt>
                <c:pt idx="1608">
                  <c:v>37</c:v>
                </c:pt>
                <c:pt idx="1609">
                  <c:v>37</c:v>
                </c:pt>
                <c:pt idx="1610">
                  <c:v>37</c:v>
                </c:pt>
                <c:pt idx="1611">
                  <c:v>37</c:v>
                </c:pt>
                <c:pt idx="1612">
                  <c:v>37</c:v>
                </c:pt>
                <c:pt idx="1613">
                  <c:v>37</c:v>
                </c:pt>
                <c:pt idx="1614">
                  <c:v>37</c:v>
                </c:pt>
                <c:pt idx="1615">
                  <c:v>37</c:v>
                </c:pt>
                <c:pt idx="1616">
                  <c:v>37</c:v>
                </c:pt>
                <c:pt idx="1617">
                  <c:v>37</c:v>
                </c:pt>
                <c:pt idx="1618">
                  <c:v>37</c:v>
                </c:pt>
                <c:pt idx="1619">
                  <c:v>37</c:v>
                </c:pt>
                <c:pt idx="1620">
                  <c:v>37</c:v>
                </c:pt>
                <c:pt idx="1621">
                  <c:v>37</c:v>
                </c:pt>
                <c:pt idx="1622">
                  <c:v>37</c:v>
                </c:pt>
                <c:pt idx="1623">
                  <c:v>37</c:v>
                </c:pt>
                <c:pt idx="1624">
                  <c:v>37</c:v>
                </c:pt>
                <c:pt idx="1625">
                  <c:v>37</c:v>
                </c:pt>
                <c:pt idx="1626">
                  <c:v>37</c:v>
                </c:pt>
                <c:pt idx="1627">
                  <c:v>37</c:v>
                </c:pt>
                <c:pt idx="1628">
                  <c:v>37</c:v>
                </c:pt>
                <c:pt idx="1629">
                  <c:v>37</c:v>
                </c:pt>
                <c:pt idx="1630">
                  <c:v>37</c:v>
                </c:pt>
                <c:pt idx="1631">
                  <c:v>37</c:v>
                </c:pt>
                <c:pt idx="1632">
                  <c:v>37</c:v>
                </c:pt>
                <c:pt idx="1633">
                  <c:v>37</c:v>
                </c:pt>
                <c:pt idx="1634">
                  <c:v>37</c:v>
                </c:pt>
                <c:pt idx="1635">
                  <c:v>37</c:v>
                </c:pt>
                <c:pt idx="1636">
                  <c:v>37</c:v>
                </c:pt>
                <c:pt idx="1637">
                  <c:v>37</c:v>
                </c:pt>
                <c:pt idx="1638">
                  <c:v>37</c:v>
                </c:pt>
                <c:pt idx="1639">
                  <c:v>37</c:v>
                </c:pt>
                <c:pt idx="1640">
                  <c:v>37</c:v>
                </c:pt>
                <c:pt idx="1641">
                  <c:v>37</c:v>
                </c:pt>
                <c:pt idx="1642">
                  <c:v>37</c:v>
                </c:pt>
                <c:pt idx="1643">
                  <c:v>37</c:v>
                </c:pt>
                <c:pt idx="1644">
                  <c:v>37</c:v>
                </c:pt>
                <c:pt idx="1645">
                  <c:v>37</c:v>
                </c:pt>
                <c:pt idx="1646">
                  <c:v>37</c:v>
                </c:pt>
                <c:pt idx="1647">
                  <c:v>37</c:v>
                </c:pt>
                <c:pt idx="1648">
                  <c:v>37</c:v>
                </c:pt>
                <c:pt idx="1649">
                  <c:v>37</c:v>
                </c:pt>
                <c:pt idx="1650">
                  <c:v>37</c:v>
                </c:pt>
                <c:pt idx="1651">
                  <c:v>37</c:v>
                </c:pt>
                <c:pt idx="1652">
                  <c:v>37</c:v>
                </c:pt>
                <c:pt idx="1653">
                  <c:v>37</c:v>
                </c:pt>
                <c:pt idx="1654">
                  <c:v>37</c:v>
                </c:pt>
                <c:pt idx="1655">
                  <c:v>37</c:v>
                </c:pt>
                <c:pt idx="1656">
                  <c:v>37</c:v>
                </c:pt>
                <c:pt idx="1657">
                  <c:v>37</c:v>
                </c:pt>
                <c:pt idx="1658">
                  <c:v>37</c:v>
                </c:pt>
                <c:pt idx="1659">
                  <c:v>37</c:v>
                </c:pt>
                <c:pt idx="1660">
                  <c:v>37</c:v>
                </c:pt>
                <c:pt idx="1661">
                  <c:v>37</c:v>
                </c:pt>
                <c:pt idx="1662">
                  <c:v>37</c:v>
                </c:pt>
                <c:pt idx="1663">
                  <c:v>37</c:v>
                </c:pt>
                <c:pt idx="1664">
                  <c:v>37</c:v>
                </c:pt>
                <c:pt idx="1665">
                  <c:v>37</c:v>
                </c:pt>
                <c:pt idx="1666">
                  <c:v>37</c:v>
                </c:pt>
                <c:pt idx="1667">
                  <c:v>37</c:v>
                </c:pt>
                <c:pt idx="1668">
                  <c:v>37</c:v>
                </c:pt>
                <c:pt idx="1669">
                  <c:v>37</c:v>
                </c:pt>
                <c:pt idx="1670">
                  <c:v>37</c:v>
                </c:pt>
                <c:pt idx="1671">
                  <c:v>37</c:v>
                </c:pt>
                <c:pt idx="1672">
                  <c:v>37</c:v>
                </c:pt>
                <c:pt idx="1673">
                  <c:v>37</c:v>
                </c:pt>
                <c:pt idx="1674">
                  <c:v>37</c:v>
                </c:pt>
                <c:pt idx="1675">
                  <c:v>37</c:v>
                </c:pt>
                <c:pt idx="1676">
                  <c:v>37</c:v>
                </c:pt>
                <c:pt idx="1677">
                  <c:v>37</c:v>
                </c:pt>
                <c:pt idx="1678">
                  <c:v>37</c:v>
                </c:pt>
                <c:pt idx="1679">
                  <c:v>37</c:v>
                </c:pt>
                <c:pt idx="1680">
                  <c:v>37</c:v>
                </c:pt>
                <c:pt idx="1681">
                  <c:v>37</c:v>
                </c:pt>
                <c:pt idx="1682">
                  <c:v>37</c:v>
                </c:pt>
                <c:pt idx="1683">
                  <c:v>37</c:v>
                </c:pt>
                <c:pt idx="1684">
                  <c:v>37</c:v>
                </c:pt>
                <c:pt idx="1685">
                  <c:v>37</c:v>
                </c:pt>
                <c:pt idx="1686">
                  <c:v>37</c:v>
                </c:pt>
                <c:pt idx="1687">
                  <c:v>37</c:v>
                </c:pt>
                <c:pt idx="1688">
                  <c:v>37</c:v>
                </c:pt>
                <c:pt idx="1689">
                  <c:v>37</c:v>
                </c:pt>
                <c:pt idx="1690">
                  <c:v>37</c:v>
                </c:pt>
                <c:pt idx="1691">
                  <c:v>37</c:v>
                </c:pt>
                <c:pt idx="1692">
                  <c:v>37</c:v>
                </c:pt>
                <c:pt idx="1693">
                  <c:v>37</c:v>
                </c:pt>
                <c:pt idx="1694">
                  <c:v>37</c:v>
                </c:pt>
                <c:pt idx="1695">
                  <c:v>37</c:v>
                </c:pt>
                <c:pt idx="1696">
                  <c:v>37</c:v>
                </c:pt>
                <c:pt idx="1697">
                  <c:v>37</c:v>
                </c:pt>
                <c:pt idx="1698">
                  <c:v>37</c:v>
                </c:pt>
                <c:pt idx="1699">
                  <c:v>37</c:v>
                </c:pt>
                <c:pt idx="1700">
                  <c:v>35</c:v>
                </c:pt>
                <c:pt idx="1701">
                  <c:v>35</c:v>
                </c:pt>
                <c:pt idx="1702">
                  <c:v>35</c:v>
                </c:pt>
                <c:pt idx="1703">
                  <c:v>35</c:v>
                </c:pt>
                <c:pt idx="1704">
                  <c:v>35</c:v>
                </c:pt>
                <c:pt idx="1705">
                  <c:v>35</c:v>
                </c:pt>
                <c:pt idx="1706">
                  <c:v>35</c:v>
                </c:pt>
                <c:pt idx="1707">
                  <c:v>35</c:v>
                </c:pt>
                <c:pt idx="1708">
                  <c:v>35</c:v>
                </c:pt>
                <c:pt idx="1709">
                  <c:v>35</c:v>
                </c:pt>
                <c:pt idx="1710">
                  <c:v>35</c:v>
                </c:pt>
                <c:pt idx="1711">
                  <c:v>35</c:v>
                </c:pt>
                <c:pt idx="1712">
                  <c:v>35</c:v>
                </c:pt>
                <c:pt idx="1713">
                  <c:v>35</c:v>
                </c:pt>
                <c:pt idx="1714">
                  <c:v>35</c:v>
                </c:pt>
                <c:pt idx="1715">
                  <c:v>35</c:v>
                </c:pt>
                <c:pt idx="1716">
                  <c:v>35</c:v>
                </c:pt>
                <c:pt idx="1717">
                  <c:v>35</c:v>
                </c:pt>
                <c:pt idx="1718">
                  <c:v>35</c:v>
                </c:pt>
                <c:pt idx="1719">
                  <c:v>35</c:v>
                </c:pt>
                <c:pt idx="1720">
                  <c:v>35</c:v>
                </c:pt>
                <c:pt idx="1721">
                  <c:v>35</c:v>
                </c:pt>
                <c:pt idx="1722">
                  <c:v>35</c:v>
                </c:pt>
                <c:pt idx="1723">
                  <c:v>35</c:v>
                </c:pt>
                <c:pt idx="1724">
                  <c:v>35</c:v>
                </c:pt>
                <c:pt idx="1725">
                  <c:v>35</c:v>
                </c:pt>
                <c:pt idx="1726">
                  <c:v>35</c:v>
                </c:pt>
                <c:pt idx="1727">
                  <c:v>35</c:v>
                </c:pt>
                <c:pt idx="1728">
                  <c:v>35</c:v>
                </c:pt>
                <c:pt idx="1729">
                  <c:v>35</c:v>
                </c:pt>
                <c:pt idx="1730">
                  <c:v>35</c:v>
                </c:pt>
                <c:pt idx="1731">
                  <c:v>35</c:v>
                </c:pt>
                <c:pt idx="1732">
                  <c:v>35</c:v>
                </c:pt>
                <c:pt idx="1733">
                  <c:v>35</c:v>
                </c:pt>
                <c:pt idx="1734">
                  <c:v>35</c:v>
                </c:pt>
                <c:pt idx="1735">
                  <c:v>35</c:v>
                </c:pt>
                <c:pt idx="1736">
                  <c:v>35</c:v>
                </c:pt>
                <c:pt idx="1737">
                  <c:v>35</c:v>
                </c:pt>
                <c:pt idx="1738">
                  <c:v>35</c:v>
                </c:pt>
                <c:pt idx="1739">
                  <c:v>35</c:v>
                </c:pt>
                <c:pt idx="1740">
                  <c:v>35</c:v>
                </c:pt>
                <c:pt idx="1741">
                  <c:v>35</c:v>
                </c:pt>
                <c:pt idx="1742">
                  <c:v>35</c:v>
                </c:pt>
                <c:pt idx="1743">
                  <c:v>35</c:v>
                </c:pt>
                <c:pt idx="1744">
                  <c:v>35</c:v>
                </c:pt>
                <c:pt idx="1745">
                  <c:v>35</c:v>
                </c:pt>
                <c:pt idx="1746">
                  <c:v>35</c:v>
                </c:pt>
                <c:pt idx="1747">
                  <c:v>35</c:v>
                </c:pt>
                <c:pt idx="1748">
                  <c:v>35</c:v>
                </c:pt>
                <c:pt idx="1749">
                  <c:v>35</c:v>
                </c:pt>
                <c:pt idx="1750">
                  <c:v>35</c:v>
                </c:pt>
                <c:pt idx="1751">
                  <c:v>35</c:v>
                </c:pt>
                <c:pt idx="1752">
                  <c:v>35</c:v>
                </c:pt>
                <c:pt idx="1753">
                  <c:v>35</c:v>
                </c:pt>
                <c:pt idx="1754">
                  <c:v>35</c:v>
                </c:pt>
                <c:pt idx="1755">
                  <c:v>35</c:v>
                </c:pt>
                <c:pt idx="1756">
                  <c:v>35</c:v>
                </c:pt>
                <c:pt idx="1757">
                  <c:v>35</c:v>
                </c:pt>
                <c:pt idx="1758">
                  <c:v>35</c:v>
                </c:pt>
                <c:pt idx="1759">
                  <c:v>35</c:v>
                </c:pt>
                <c:pt idx="1760">
                  <c:v>35</c:v>
                </c:pt>
                <c:pt idx="1761">
                  <c:v>35</c:v>
                </c:pt>
                <c:pt idx="1762">
                  <c:v>35</c:v>
                </c:pt>
                <c:pt idx="1763">
                  <c:v>35</c:v>
                </c:pt>
                <c:pt idx="1764">
                  <c:v>35</c:v>
                </c:pt>
                <c:pt idx="1765">
                  <c:v>35</c:v>
                </c:pt>
                <c:pt idx="1766">
                  <c:v>35</c:v>
                </c:pt>
                <c:pt idx="1767">
                  <c:v>35</c:v>
                </c:pt>
                <c:pt idx="1768">
                  <c:v>35</c:v>
                </c:pt>
                <c:pt idx="1769">
                  <c:v>35</c:v>
                </c:pt>
                <c:pt idx="1770">
                  <c:v>35</c:v>
                </c:pt>
                <c:pt idx="1771">
                  <c:v>35</c:v>
                </c:pt>
                <c:pt idx="1772">
                  <c:v>35</c:v>
                </c:pt>
                <c:pt idx="1773">
                  <c:v>35</c:v>
                </c:pt>
                <c:pt idx="1774">
                  <c:v>35</c:v>
                </c:pt>
                <c:pt idx="1775">
                  <c:v>35</c:v>
                </c:pt>
                <c:pt idx="1776">
                  <c:v>35</c:v>
                </c:pt>
                <c:pt idx="1777">
                  <c:v>35</c:v>
                </c:pt>
                <c:pt idx="1778">
                  <c:v>35</c:v>
                </c:pt>
                <c:pt idx="1779">
                  <c:v>35</c:v>
                </c:pt>
                <c:pt idx="1780">
                  <c:v>35</c:v>
                </c:pt>
                <c:pt idx="1781">
                  <c:v>35</c:v>
                </c:pt>
                <c:pt idx="1782">
                  <c:v>35</c:v>
                </c:pt>
                <c:pt idx="1783">
                  <c:v>35</c:v>
                </c:pt>
                <c:pt idx="1784">
                  <c:v>35</c:v>
                </c:pt>
                <c:pt idx="1785">
                  <c:v>35</c:v>
                </c:pt>
                <c:pt idx="1786">
                  <c:v>35</c:v>
                </c:pt>
                <c:pt idx="1787">
                  <c:v>35</c:v>
                </c:pt>
                <c:pt idx="1788">
                  <c:v>35</c:v>
                </c:pt>
                <c:pt idx="1789">
                  <c:v>35</c:v>
                </c:pt>
                <c:pt idx="1790">
                  <c:v>35</c:v>
                </c:pt>
                <c:pt idx="1791">
                  <c:v>35</c:v>
                </c:pt>
                <c:pt idx="1792">
                  <c:v>35</c:v>
                </c:pt>
                <c:pt idx="1793">
                  <c:v>35</c:v>
                </c:pt>
                <c:pt idx="1794">
                  <c:v>35</c:v>
                </c:pt>
                <c:pt idx="1795">
                  <c:v>35</c:v>
                </c:pt>
                <c:pt idx="1796">
                  <c:v>35</c:v>
                </c:pt>
                <c:pt idx="1797">
                  <c:v>35</c:v>
                </c:pt>
                <c:pt idx="1798">
                  <c:v>35</c:v>
                </c:pt>
                <c:pt idx="1799">
                  <c:v>35</c:v>
                </c:pt>
                <c:pt idx="1800">
                  <c:v>32</c:v>
                </c:pt>
                <c:pt idx="1801">
                  <c:v>32</c:v>
                </c:pt>
                <c:pt idx="1802">
                  <c:v>32</c:v>
                </c:pt>
                <c:pt idx="1803">
                  <c:v>32</c:v>
                </c:pt>
                <c:pt idx="1804">
                  <c:v>32</c:v>
                </c:pt>
                <c:pt idx="1805">
                  <c:v>32</c:v>
                </c:pt>
                <c:pt idx="1806">
                  <c:v>32</c:v>
                </c:pt>
                <c:pt idx="1807">
                  <c:v>32</c:v>
                </c:pt>
                <c:pt idx="1808">
                  <c:v>32</c:v>
                </c:pt>
                <c:pt idx="1809">
                  <c:v>32</c:v>
                </c:pt>
                <c:pt idx="1810">
                  <c:v>32</c:v>
                </c:pt>
                <c:pt idx="1811">
                  <c:v>32</c:v>
                </c:pt>
                <c:pt idx="1812">
                  <c:v>32</c:v>
                </c:pt>
                <c:pt idx="1813">
                  <c:v>32</c:v>
                </c:pt>
                <c:pt idx="1814">
                  <c:v>32</c:v>
                </c:pt>
                <c:pt idx="1815">
                  <c:v>32</c:v>
                </c:pt>
                <c:pt idx="1816">
                  <c:v>32</c:v>
                </c:pt>
                <c:pt idx="1817">
                  <c:v>32</c:v>
                </c:pt>
                <c:pt idx="1818">
                  <c:v>32</c:v>
                </c:pt>
                <c:pt idx="1819">
                  <c:v>32</c:v>
                </c:pt>
                <c:pt idx="1820">
                  <c:v>32</c:v>
                </c:pt>
                <c:pt idx="1821">
                  <c:v>32</c:v>
                </c:pt>
                <c:pt idx="1822">
                  <c:v>32</c:v>
                </c:pt>
                <c:pt idx="1823">
                  <c:v>32</c:v>
                </c:pt>
                <c:pt idx="1824">
                  <c:v>32</c:v>
                </c:pt>
                <c:pt idx="1825">
                  <c:v>32</c:v>
                </c:pt>
                <c:pt idx="1826">
                  <c:v>32</c:v>
                </c:pt>
                <c:pt idx="1827">
                  <c:v>32</c:v>
                </c:pt>
                <c:pt idx="1828">
                  <c:v>32</c:v>
                </c:pt>
                <c:pt idx="1829">
                  <c:v>32</c:v>
                </c:pt>
                <c:pt idx="1830">
                  <c:v>32</c:v>
                </c:pt>
                <c:pt idx="1831">
                  <c:v>32</c:v>
                </c:pt>
                <c:pt idx="1832">
                  <c:v>32</c:v>
                </c:pt>
                <c:pt idx="1833">
                  <c:v>32</c:v>
                </c:pt>
                <c:pt idx="1834">
                  <c:v>32</c:v>
                </c:pt>
                <c:pt idx="1835">
                  <c:v>32</c:v>
                </c:pt>
                <c:pt idx="1836">
                  <c:v>32</c:v>
                </c:pt>
                <c:pt idx="1837">
                  <c:v>32</c:v>
                </c:pt>
                <c:pt idx="1838">
                  <c:v>32</c:v>
                </c:pt>
                <c:pt idx="1839">
                  <c:v>32</c:v>
                </c:pt>
                <c:pt idx="1840">
                  <c:v>32</c:v>
                </c:pt>
                <c:pt idx="1841">
                  <c:v>32</c:v>
                </c:pt>
                <c:pt idx="1842">
                  <c:v>32</c:v>
                </c:pt>
                <c:pt idx="1843">
                  <c:v>32</c:v>
                </c:pt>
                <c:pt idx="1844">
                  <c:v>32</c:v>
                </c:pt>
                <c:pt idx="1845">
                  <c:v>32</c:v>
                </c:pt>
                <c:pt idx="1846">
                  <c:v>32</c:v>
                </c:pt>
                <c:pt idx="1847">
                  <c:v>32</c:v>
                </c:pt>
                <c:pt idx="1848">
                  <c:v>32</c:v>
                </c:pt>
                <c:pt idx="1849">
                  <c:v>32</c:v>
                </c:pt>
                <c:pt idx="1850">
                  <c:v>32</c:v>
                </c:pt>
                <c:pt idx="1851">
                  <c:v>32</c:v>
                </c:pt>
                <c:pt idx="1852">
                  <c:v>32</c:v>
                </c:pt>
                <c:pt idx="1853">
                  <c:v>32</c:v>
                </c:pt>
                <c:pt idx="1854">
                  <c:v>32</c:v>
                </c:pt>
                <c:pt idx="1855">
                  <c:v>32</c:v>
                </c:pt>
                <c:pt idx="1856">
                  <c:v>32</c:v>
                </c:pt>
                <c:pt idx="1857">
                  <c:v>32</c:v>
                </c:pt>
                <c:pt idx="1858">
                  <c:v>32</c:v>
                </c:pt>
                <c:pt idx="1859">
                  <c:v>32</c:v>
                </c:pt>
                <c:pt idx="1860">
                  <c:v>32</c:v>
                </c:pt>
                <c:pt idx="1861">
                  <c:v>32</c:v>
                </c:pt>
                <c:pt idx="1862">
                  <c:v>32</c:v>
                </c:pt>
                <c:pt idx="1863">
                  <c:v>32</c:v>
                </c:pt>
                <c:pt idx="1864">
                  <c:v>32</c:v>
                </c:pt>
                <c:pt idx="1865">
                  <c:v>32</c:v>
                </c:pt>
                <c:pt idx="1866">
                  <c:v>32</c:v>
                </c:pt>
                <c:pt idx="1867">
                  <c:v>32</c:v>
                </c:pt>
                <c:pt idx="1868">
                  <c:v>32</c:v>
                </c:pt>
                <c:pt idx="1869">
                  <c:v>32</c:v>
                </c:pt>
                <c:pt idx="1870">
                  <c:v>32</c:v>
                </c:pt>
                <c:pt idx="1871">
                  <c:v>32</c:v>
                </c:pt>
                <c:pt idx="1872">
                  <c:v>32</c:v>
                </c:pt>
                <c:pt idx="1873">
                  <c:v>32</c:v>
                </c:pt>
                <c:pt idx="1874">
                  <c:v>32</c:v>
                </c:pt>
                <c:pt idx="1875">
                  <c:v>32</c:v>
                </c:pt>
                <c:pt idx="1876">
                  <c:v>32</c:v>
                </c:pt>
                <c:pt idx="1877">
                  <c:v>32</c:v>
                </c:pt>
                <c:pt idx="1878">
                  <c:v>32</c:v>
                </c:pt>
                <c:pt idx="1879">
                  <c:v>32</c:v>
                </c:pt>
                <c:pt idx="1880">
                  <c:v>32</c:v>
                </c:pt>
                <c:pt idx="1881">
                  <c:v>32</c:v>
                </c:pt>
                <c:pt idx="1882">
                  <c:v>32</c:v>
                </c:pt>
                <c:pt idx="1883">
                  <c:v>32</c:v>
                </c:pt>
                <c:pt idx="1884">
                  <c:v>32</c:v>
                </c:pt>
                <c:pt idx="1885">
                  <c:v>32</c:v>
                </c:pt>
                <c:pt idx="1886">
                  <c:v>32</c:v>
                </c:pt>
                <c:pt idx="1887">
                  <c:v>32</c:v>
                </c:pt>
                <c:pt idx="1888">
                  <c:v>32</c:v>
                </c:pt>
                <c:pt idx="1889">
                  <c:v>32</c:v>
                </c:pt>
                <c:pt idx="1890">
                  <c:v>32</c:v>
                </c:pt>
                <c:pt idx="1891">
                  <c:v>32</c:v>
                </c:pt>
                <c:pt idx="1892">
                  <c:v>32</c:v>
                </c:pt>
                <c:pt idx="1893">
                  <c:v>32</c:v>
                </c:pt>
                <c:pt idx="1894">
                  <c:v>32</c:v>
                </c:pt>
                <c:pt idx="1895">
                  <c:v>32</c:v>
                </c:pt>
                <c:pt idx="1896">
                  <c:v>32</c:v>
                </c:pt>
                <c:pt idx="1897">
                  <c:v>32</c:v>
                </c:pt>
                <c:pt idx="1898">
                  <c:v>32</c:v>
                </c:pt>
                <c:pt idx="1899">
                  <c:v>32</c:v>
                </c:pt>
                <c:pt idx="1900">
                  <c:v>25</c:v>
                </c:pt>
                <c:pt idx="1901">
                  <c:v>25</c:v>
                </c:pt>
                <c:pt idx="1902">
                  <c:v>25</c:v>
                </c:pt>
                <c:pt idx="1903">
                  <c:v>25</c:v>
                </c:pt>
                <c:pt idx="1904">
                  <c:v>25</c:v>
                </c:pt>
                <c:pt idx="1905">
                  <c:v>25</c:v>
                </c:pt>
                <c:pt idx="1906">
                  <c:v>25</c:v>
                </c:pt>
                <c:pt idx="1907">
                  <c:v>25</c:v>
                </c:pt>
                <c:pt idx="1908">
                  <c:v>25</c:v>
                </c:pt>
                <c:pt idx="1909">
                  <c:v>25</c:v>
                </c:pt>
                <c:pt idx="1910">
                  <c:v>25</c:v>
                </c:pt>
                <c:pt idx="1911">
                  <c:v>25</c:v>
                </c:pt>
                <c:pt idx="1912">
                  <c:v>25</c:v>
                </c:pt>
                <c:pt idx="1913">
                  <c:v>25</c:v>
                </c:pt>
                <c:pt idx="1914">
                  <c:v>25</c:v>
                </c:pt>
                <c:pt idx="1915">
                  <c:v>25</c:v>
                </c:pt>
                <c:pt idx="1916">
                  <c:v>25</c:v>
                </c:pt>
                <c:pt idx="1917">
                  <c:v>25</c:v>
                </c:pt>
                <c:pt idx="1918">
                  <c:v>25</c:v>
                </c:pt>
                <c:pt idx="1919">
                  <c:v>25</c:v>
                </c:pt>
                <c:pt idx="1920">
                  <c:v>25</c:v>
                </c:pt>
                <c:pt idx="1921">
                  <c:v>25</c:v>
                </c:pt>
                <c:pt idx="1922">
                  <c:v>25</c:v>
                </c:pt>
                <c:pt idx="1923">
                  <c:v>25</c:v>
                </c:pt>
                <c:pt idx="1924">
                  <c:v>25</c:v>
                </c:pt>
                <c:pt idx="1925">
                  <c:v>25</c:v>
                </c:pt>
                <c:pt idx="1926">
                  <c:v>25</c:v>
                </c:pt>
                <c:pt idx="1927">
                  <c:v>25</c:v>
                </c:pt>
                <c:pt idx="1928">
                  <c:v>25</c:v>
                </c:pt>
                <c:pt idx="1929">
                  <c:v>25</c:v>
                </c:pt>
                <c:pt idx="1930">
                  <c:v>25</c:v>
                </c:pt>
                <c:pt idx="1931">
                  <c:v>25</c:v>
                </c:pt>
                <c:pt idx="1932">
                  <c:v>25</c:v>
                </c:pt>
                <c:pt idx="1933">
                  <c:v>25</c:v>
                </c:pt>
                <c:pt idx="1934">
                  <c:v>25</c:v>
                </c:pt>
                <c:pt idx="1935">
                  <c:v>25</c:v>
                </c:pt>
                <c:pt idx="1936">
                  <c:v>25</c:v>
                </c:pt>
                <c:pt idx="1937">
                  <c:v>25</c:v>
                </c:pt>
                <c:pt idx="1938">
                  <c:v>25</c:v>
                </c:pt>
                <c:pt idx="1939">
                  <c:v>25</c:v>
                </c:pt>
                <c:pt idx="1940">
                  <c:v>25</c:v>
                </c:pt>
                <c:pt idx="1941">
                  <c:v>25</c:v>
                </c:pt>
                <c:pt idx="1942">
                  <c:v>25</c:v>
                </c:pt>
                <c:pt idx="1943">
                  <c:v>25</c:v>
                </c:pt>
                <c:pt idx="1944">
                  <c:v>25</c:v>
                </c:pt>
                <c:pt idx="1945">
                  <c:v>25</c:v>
                </c:pt>
                <c:pt idx="1946">
                  <c:v>25</c:v>
                </c:pt>
                <c:pt idx="1947">
                  <c:v>25</c:v>
                </c:pt>
                <c:pt idx="1948">
                  <c:v>25</c:v>
                </c:pt>
                <c:pt idx="1949">
                  <c:v>25</c:v>
                </c:pt>
                <c:pt idx="1950">
                  <c:v>25</c:v>
                </c:pt>
                <c:pt idx="1951">
                  <c:v>25</c:v>
                </c:pt>
                <c:pt idx="1952">
                  <c:v>25</c:v>
                </c:pt>
                <c:pt idx="1953">
                  <c:v>25</c:v>
                </c:pt>
                <c:pt idx="1954">
                  <c:v>25</c:v>
                </c:pt>
                <c:pt idx="1955">
                  <c:v>25</c:v>
                </c:pt>
                <c:pt idx="1956">
                  <c:v>25</c:v>
                </c:pt>
                <c:pt idx="1957">
                  <c:v>25</c:v>
                </c:pt>
                <c:pt idx="1958">
                  <c:v>25</c:v>
                </c:pt>
                <c:pt idx="1959">
                  <c:v>25</c:v>
                </c:pt>
                <c:pt idx="1960">
                  <c:v>25</c:v>
                </c:pt>
                <c:pt idx="1961">
                  <c:v>25</c:v>
                </c:pt>
                <c:pt idx="1962">
                  <c:v>25</c:v>
                </c:pt>
                <c:pt idx="1963">
                  <c:v>25</c:v>
                </c:pt>
                <c:pt idx="1964">
                  <c:v>25</c:v>
                </c:pt>
                <c:pt idx="1965">
                  <c:v>25</c:v>
                </c:pt>
                <c:pt idx="1966">
                  <c:v>25</c:v>
                </c:pt>
                <c:pt idx="1967">
                  <c:v>25</c:v>
                </c:pt>
                <c:pt idx="1968">
                  <c:v>25</c:v>
                </c:pt>
                <c:pt idx="1969">
                  <c:v>25</c:v>
                </c:pt>
                <c:pt idx="1970">
                  <c:v>25</c:v>
                </c:pt>
                <c:pt idx="1971">
                  <c:v>25</c:v>
                </c:pt>
                <c:pt idx="1972">
                  <c:v>25</c:v>
                </c:pt>
                <c:pt idx="1973">
                  <c:v>25</c:v>
                </c:pt>
                <c:pt idx="1974">
                  <c:v>25</c:v>
                </c:pt>
                <c:pt idx="1975">
                  <c:v>25</c:v>
                </c:pt>
                <c:pt idx="1976">
                  <c:v>25</c:v>
                </c:pt>
                <c:pt idx="1977">
                  <c:v>25</c:v>
                </c:pt>
                <c:pt idx="1978">
                  <c:v>25</c:v>
                </c:pt>
                <c:pt idx="1979">
                  <c:v>25</c:v>
                </c:pt>
                <c:pt idx="1980">
                  <c:v>25</c:v>
                </c:pt>
                <c:pt idx="1981">
                  <c:v>25</c:v>
                </c:pt>
                <c:pt idx="1982">
                  <c:v>25</c:v>
                </c:pt>
                <c:pt idx="1983">
                  <c:v>25</c:v>
                </c:pt>
                <c:pt idx="1984">
                  <c:v>25</c:v>
                </c:pt>
                <c:pt idx="1985">
                  <c:v>25</c:v>
                </c:pt>
                <c:pt idx="1986">
                  <c:v>25</c:v>
                </c:pt>
                <c:pt idx="1987">
                  <c:v>25</c:v>
                </c:pt>
                <c:pt idx="1988">
                  <c:v>25</c:v>
                </c:pt>
                <c:pt idx="1989">
                  <c:v>25</c:v>
                </c:pt>
                <c:pt idx="1990">
                  <c:v>25</c:v>
                </c:pt>
                <c:pt idx="1991">
                  <c:v>25</c:v>
                </c:pt>
                <c:pt idx="1992">
                  <c:v>25</c:v>
                </c:pt>
                <c:pt idx="1993">
                  <c:v>25</c:v>
                </c:pt>
                <c:pt idx="1994">
                  <c:v>25</c:v>
                </c:pt>
                <c:pt idx="1995">
                  <c:v>25</c:v>
                </c:pt>
                <c:pt idx="1996">
                  <c:v>25</c:v>
                </c:pt>
                <c:pt idx="1997">
                  <c:v>25</c:v>
                </c:pt>
                <c:pt idx="1998">
                  <c:v>25</c:v>
                </c:pt>
                <c:pt idx="1999">
                  <c:v>25</c:v>
                </c:pt>
                <c:pt idx="2000">
                  <c:v>22</c:v>
                </c:pt>
                <c:pt idx="2001">
                  <c:v>22</c:v>
                </c:pt>
                <c:pt idx="2002">
                  <c:v>22</c:v>
                </c:pt>
                <c:pt idx="2003">
                  <c:v>22</c:v>
                </c:pt>
                <c:pt idx="2004">
                  <c:v>22</c:v>
                </c:pt>
                <c:pt idx="2005">
                  <c:v>22</c:v>
                </c:pt>
                <c:pt idx="2006">
                  <c:v>22</c:v>
                </c:pt>
                <c:pt idx="2007">
                  <c:v>22</c:v>
                </c:pt>
                <c:pt idx="2008">
                  <c:v>22</c:v>
                </c:pt>
                <c:pt idx="2009">
                  <c:v>22</c:v>
                </c:pt>
                <c:pt idx="2010">
                  <c:v>22</c:v>
                </c:pt>
                <c:pt idx="2011">
                  <c:v>22</c:v>
                </c:pt>
                <c:pt idx="2012">
                  <c:v>22</c:v>
                </c:pt>
                <c:pt idx="2013">
                  <c:v>22</c:v>
                </c:pt>
                <c:pt idx="2014">
                  <c:v>22</c:v>
                </c:pt>
                <c:pt idx="2015">
                  <c:v>22</c:v>
                </c:pt>
                <c:pt idx="2016">
                  <c:v>22</c:v>
                </c:pt>
                <c:pt idx="2017">
                  <c:v>22</c:v>
                </c:pt>
                <c:pt idx="2018">
                  <c:v>22</c:v>
                </c:pt>
                <c:pt idx="2019">
                  <c:v>22</c:v>
                </c:pt>
                <c:pt idx="2020">
                  <c:v>22</c:v>
                </c:pt>
                <c:pt idx="2021">
                  <c:v>22</c:v>
                </c:pt>
                <c:pt idx="2022">
                  <c:v>22</c:v>
                </c:pt>
                <c:pt idx="2023">
                  <c:v>22</c:v>
                </c:pt>
                <c:pt idx="2024">
                  <c:v>22</c:v>
                </c:pt>
                <c:pt idx="2025">
                  <c:v>22</c:v>
                </c:pt>
                <c:pt idx="2026">
                  <c:v>22</c:v>
                </c:pt>
                <c:pt idx="2027">
                  <c:v>22</c:v>
                </c:pt>
                <c:pt idx="2028">
                  <c:v>22</c:v>
                </c:pt>
                <c:pt idx="2029">
                  <c:v>22</c:v>
                </c:pt>
                <c:pt idx="2030">
                  <c:v>22</c:v>
                </c:pt>
                <c:pt idx="2031">
                  <c:v>22</c:v>
                </c:pt>
                <c:pt idx="2032">
                  <c:v>22</c:v>
                </c:pt>
                <c:pt idx="2033">
                  <c:v>22</c:v>
                </c:pt>
                <c:pt idx="2034">
                  <c:v>22</c:v>
                </c:pt>
                <c:pt idx="2035">
                  <c:v>22</c:v>
                </c:pt>
                <c:pt idx="2036">
                  <c:v>22</c:v>
                </c:pt>
                <c:pt idx="2037">
                  <c:v>22</c:v>
                </c:pt>
                <c:pt idx="2038">
                  <c:v>22</c:v>
                </c:pt>
                <c:pt idx="2039">
                  <c:v>22</c:v>
                </c:pt>
                <c:pt idx="2040">
                  <c:v>22</c:v>
                </c:pt>
                <c:pt idx="2041">
                  <c:v>22</c:v>
                </c:pt>
                <c:pt idx="2042">
                  <c:v>22</c:v>
                </c:pt>
                <c:pt idx="2043">
                  <c:v>22</c:v>
                </c:pt>
                <c:pt idx="2044">
                  <c:v>22</c:v>
                </c:pt>
                <c:pt idx="2045">
                  <c:v>22</c:v>
                </c:pt>
                <c:pt idx="2046">
                  <c:v>22</c:v>
                </c:pt>
                <c:pt idx="2047">
                  <c:v>22</c:v>
                </c:pt>
                <c:pt idx="2048">
                  <c:v>22</c:v>
                </c:pt>
                <c:pt idx="2049">
                  <c:v>22</c:v>
                </c:pt>
                <c:pt idx="2050">
                  <c:v>22</c:v>
                </c:pt>
                <c:pt idx="2051">
                  <c:v>22</c:v>
                </c:pt>
                <c:pt idx="2052">
                  <c:v>22</c:v>
                </c:pt>
                <c:pt idx="2053">
                  <c:v>22</c:v>
                </c:pt>
                <c:pt idx="2054">
                  <c:v>22</c:v>
                </c:pt>
                <c:pt idx="2055">
                  <c:v>22</c:v>
                </c:pt>
                <c:pt idx="2056">
                  <c:v>22</c:v>
                </c:pt>
                <c:pt idx="2057">
                  <c:v>22</c:v>
                </c:pt>
                <c:pt idx="2058">
                  <c:v>22</c:v>
                </c:pt>
                <c:pt idx="2059">
                  <c:v>22</c:v>
                </c:pt>
                <c:pt idx="2060">
                  <c:v>22</c:v>
                </c:pt>
                <c:pt idx="2061">
                  <c:v>22</c:v>
                </c:pt>
                <c:pt idx="2062">
                  <c:v>22</c:v>
                </c:pt>
                <c:pt idx="2063">
                  <c:v>22</c:v>
                </c:pt>
                <c:pt idx="2064">
                  <c:v>22</c:v>
                </c:pt>
                <c:pt idx="2065">
                  <c:v>22</c:v>
                </c:pt>
                <c:pt idx="2066">
                  <c:v>22</c:v>
                </c:pt>
                <c:pt idx="2067">
                  <c:v>22</c:v>
                </c:pt>
                <c:pt idx="2068">
                  <c:v>22</c:v>
                </c:pt>
                <c:pt idx="2069">
                  <c:v>22</c:v>
                </c:pt>
                <c:pt idx="2070">
                  <c:v>22</c:v>
                </c:pt>
                <c:pt idx="2071">
                  <c:v>22</c:v>
                </c:pt>
                <c:pt idx="2072">
                  <c:v>22</c:v>
                </c:pt>
                <c:pt idx="2073">
                  <c:v>22</c:v>
                </c:pt>
                <c:pt idx="2074">
                  <c:v>22</c:v>
                </c:pt>
                <c:pt idx="2075">
                  <c:v>22</c:v>
                </c:pt>
                <c:pt idx="2076">
                  <c:v>22</c:v>
                </c:pt>
                <c:pt idx="2077">
                  <c:v>22</c:v>
                </c:pt>
                <c:pt idx="2078">
                  <c:v>22</c:v>
                </c:pt>
                <c:pt idx="2079">
                  <c:v>22</c:v>
                </c:pt>
                <c:pt idx="2080">
                  <c:v>22</c:v>
                </c:pt>
                <c:pt idx="2081">
                  <c:v>22</c:v>
                </c:pt>
                <c:pt idx="2082">
                  <c:v>22</c:v>
                </c:pt>
                <c:pt idx="2083">
                  <c:v>22</c:v>
                </c:pt>
                <c:pt idx="2084">
                  <c:v>22</c:v>
                </c:pt>
                <c:pt idx="2085">
                  <c:v>22</c:v>
                </c:pt>
                <c:pt idx="2086">
                  <c:v>22</c:v>
                </c:pt>
                <c:pt idx="2087">
                  <c:v>22</c:v>
                </c:pt>
                <c:pt idx="2088">
                  <c:v>22</c:v>
                </c:pt>
                <c:pt idx="2089">
                  <c:v>22</c:v>
                </c:pt>
                <c:pt idx="2090">
                  <c:v>22</c:v>
                </c:pt>
                <c:pt idx="2091">
                  <c:v>22</c:v>
                </c:pt>
                <c:pt idx="2092">
                  <c:v>22</c:v>
                </c:pt>
                <c:pt idx="2093">
                  <c:v>22</c:v>
                </c:pt>
                <c:pt idx="2094">
                  <c:v>22</c:v>
                </c:pt>
                <c:pt idx="2095">
                  <c:v>22</c:v>
                </c:pt>
                <c:pt idx="2096">
                  <c:v>22</c:v>
                </c:pt>
                <c:pt idx="2097">
                  <c:v>22</c:v>
                </c:pt>
                <c:pt idx="2098">
                  <c:v>22</c:v>
                </c:pt>
                <c:pt idx="2099">
                  <c:v>22</c:v>
                </c:pt>
                <c:pt idx="2100">
                  <c:v>30</c:v>
                </c:pt>
                <c:pt idx="2101">
                  <c:v>30</c:v>
                </c:pt>
                <c:pt idx="2102">
                  <c:v>30</c:v>
                </c:pt>
                <c:pt idx="2103">
                  <c:v>30</c:v>
                </c:pt>
                <c:pt idx="2104">
                  <c:v>30</c:v>
                </c:pt>
                <c:pt idx="2105">
                  <c:v>30</c:v>
                </c:pt>
                <c:pt idx="2106">
                  <c:v>30</c:v>
                </c:pt>
                <c:pt idx="2107">
                  <c:v>30</c:v>
                </c:pt>
                <c:pt idx="2108">
                  <c:v>30</c:v>
                </c:pt>
                <c:pt idx="2109">
                  <c:v>30</c:v>
                </c:pt>
                <c:pt idx="2110">
                  <c:v>30</c:v>
                </c:pt>
                <c:pt idx="2111">
                  <c:v>30</c:v>
                </c:pt>
                <c:pt idx="2112">
                  <c:v>30</c:v>
                </c:pt>
                <c:pt idx="2113">
                  <c:v>30</c:v>
                </c:pt>
                <c:pt idx="2114">
                  <c:v>30</c:v>
                </c:pt>
                <c:pt idx="2115">
                  <c:v>30</c:v>
                </c:pt>
                <c:pt idx="2116">
                  <c:v>30</c:v>
                </c:pt>
                <c:pt idx="2117">
                  <c:v>30</c:v>
                </c:pt>
                <c:pt idx="2118">
                  <c:v>30</c:v>
                </c:pt>
                <c:pt idx="2119">
                  <c:v>30</c:v>
                </c:pt>
                <c:pt idx="2120">
                  <c:v>30</c:v>
                </c:pt>
                <c:pt idx="2121">
                  <c:v>30</c:v>
                </c:pt>
                <c:pt idx="2122">
                  <c:v>30</c:v>
                </c:pt>
                <c:pt idx="2123">
                  <c:v>30</c:v>
                </c:pt>
                <c:pt idx="2124">
                  <c:v>30</c:v>
                </c:pt>
                <c:pt idx="2125">
                  <c:v>30</c:v>
                </c:pt>
                <c:pt idx="2126">
                  <c:v>30</c:v>
                </c:pt>
                <c:pt idx="2127">
                  <c:v>30</c:v>
                </c:pt>
                <c:pt idx="2128">
                  <c:v>30</c:v>
                </c:pt>
                <c:pt idx="2129">
                  <c:v>30</c:v>
                </c:pt>
                <c:pt idx="2130">
                  <c:v>30</c:v>
                </c:pt>
                <c:pt idx="2131">
                  <c:v>30</c:v>
                </c:pt>
                <c:pt idx="2132">
                  <c:v>30</c:v>
                </c:pt>
                <c:pt idx="2133">
                  <c:v>30</c:v>
                </c:pt>
                <c:pt idx="2134">
                  <c:v>30</c:v>
                </c:pt>
                <c:pt idx="2135">
                  <c:v>30</c:v>
                </c:pt>
                <c:pt idx="2136">
                  <c:v>30</c:v>
                </c:pt>
                <c:pt idx="2137">
                  <c:v>30</c:v>
                </c:pt>
                <c:pt idx="2138">
                  <c:v>30</c:v>
                </c:pt>
                <c:pt idx="2139">
                  <c:v>30</c:v>
                </c:pt>
                <c:pt idx="2140">
                  <c:v>30</c:v>
                </c:pt>
                <c:pt idx="2141">
                  <c:v>30</c:v>
                </c:pt>
                <c:pt idx="2142">
                  <c:v>30</c:v>
                </c:pt>
                <c:pt idx="2143">
                  <c:v>30</c:v>
                </c:pt>
                <c:pt idx="2144">
                  <c:v>30</c:v>
                </c:pt>
                <c:pt idx="2145">
                  <c:v>30</c:v>
                </c:pt>
                <c:pt idx="2146">
                  <c:v>30</c:v>
                </c:pt>
                <c:pt idx="2147">
                  <c:v>30</c:v>
                </c:pt>
                <c:pt idx="2148">
                  <c:v>30</c:v>
                </c:pt>
                <c:pt idx="2149">
                  <c:v>30</c:v>
                </c:pt>
                <c:pt idx="2150">
                  <c:v>30</c:v>
                </c:pt>
                <c:pt idx="2151">
                  <c:v>30</c:v>
                </c:pt>
                <c:pt idx="2152">
                  <c:v>30</c:v>
                </c:pt>
                <c:pt idx="2153">
                  <c:v>30</c:v>
                </c:pt>
                <c:pt idx="2154">
                  <c:v>30</c:v>
                </c:pt>
                <c:pt idx="2155">
                  <c:v>30</c:v>
                </c:pt>
                <c:pt idx="2156">
                  <c:v>30</c:v>
                </c:pt>
                <c:pt idx="2157">
                  <c:v>30</c:v>
                </c:pt>
                <c:pt idx="2158">
                  <c:v>30</c:v>
                </c:pt>
                <c:pt idx="2159">
                  <c:v>30</c:v>
                </c:pt>
                <c:pt idx="2160">
                  <c:v>30</c:v>
                </c:pt>
                <c:pt idx="2161">
                  <c:v>30</c:v>
                </c:pt>
                <c:pt idx="2162">
                  <c:v>30</c:v>
                </c:pt>
                <c:pt idx="2163">
                  <c:v>30</c:v>
                </c:pt>
                <c:pt idx="2164">
                  <c:v>30</c:v>
                </c:pt>
                <c:pt idx="2165">
                  <c:v>30</c:v>
                </c:pt>
                <c:pt idx="2166">
                  <c:v>30</c:v>
                </c:pt>
                <c:pt idx="2167">
                  <c:v>30</c:v>
                </c:pt>
                <c:pt idx="2168">
                  <c:v>30</c:v>
                </c:pt>
                <c:pt idx="2169">
                  <c:v>30</c:v>
                </c:pt>
                <c:pt idx="2170">
                  <c:v>30</c:v>
                </c:pt>
                <c:pt idx="2171">
                  <c:v>30</c:v>
                </c:pt>
                <c:pt idx="2172">
                  <c:v>30</c:v>
                </c:pt>
                <c:pt idx="2173">
                  <c:v>30</c:v>
                </c:pt>
                <c:pt idx="2174">
                  <c:v>30</c:v>
                </c:pt>
                <c:pt idx="2175">
                  <c:v>30</c:v>
                </c:pt>
                <c:pt idx="2176">
                  <c:v>30</c:v>
                </c:pt>
                <c:pt idx="2177">
                  <c:v>30</c:v>
                </c:pt>
                <c:pt idx="2178">
                  <c:v>30</c:v>
                </c:pt>
                <c:pt idx="2179">
                  <c:v>30</c:v>
                </c:pt>
                <c:pt idx="2180">
                  <c:v>30</c:v>
                </c:pt>
                <c:pt idx="2181">
                  <c:v>30</c:v>
                </c:pt>
                <c:pt idx="2182">
                  <c:v>30</c:v>
                </c:pt>
                <c:pt idx="2183">
                  <c:v>30</c:v>
                </c:pt>
                <c:pt idx="2184">
                  <c:v>30</c:v>
                </c:pt>
                <c:pt idx="2185">
                  <c:v>30</c:v>
                </c:pt>
                <c:pt idx="2186">
                  <c:v>30</c:v>
                </c:pt>
                <c:pt idx="2187">
                  <c:v>30</c:v>
                </c:pt>
                <c:pt idx="2188">
                  <c:v>30</c:v>
                </c:pt>
                <c:pt idx="2189">
                  <c:v>30</c:v>
                </c:pt>
                <c:pt idx="2190">
                  <c:v>30</c:v>
                </c:pt>
                <c:pt idx="2191">
                  <c:v>30</c:v>
                </c:pt>
                <c:pt idx="2192">
                  <c:v>30</c:v>
                </c:pt>
                <c:pt idx="2193">
                  <c:v>30</c:v>
                </c:pt>
                <c:pt idx="2194">
                  <c:v>30</c:v>
                </c:pt>
                <c:pt idx="2195">
                  <c:v>30</c:v>
                </c:pt>
                <c:pt idx="2196">
                  <c:v>30</c:v>
                </c:pt>
                <c:pt idx="2197">
                  <c:v>30</c:v>
                </c:pt>
                <c:pt idx="2198">
                  <c:v>30</c:v>
                </c:pt>
                <c:pt idx="2199">
                  <c:v>30</c:v>
                </c:pt>
                <c:pt idx="2200">
                  <c:v>20</c:v>
                </c:pt>
                <c:pt idx="2201">
                  <c:v>20</c:v>
                </c:pt>
                <c:pt idx="2202">
                  <c:v>20</c:v>
                </c:pt>
                <c:pt idx="2203">
                  <c:v>20</c:v>
                </c:pt>
                <c:pt idx="2204">
                  <c:v>20</c:v>
                </c:pt>
                <c:pt idx="2205">
                  <c:v>20</c:v>
                </c:pt>
                <c:pt idx="2206">
                  <c:v>20</c:v>
                </c:pt>
                <c:pt idx="2207">
                  <c:v>20</c:v>
                </c:pt>
                <c:pt idx="2208">
                  <c:v>20</c:v>
                </c:pt>
                <c:pt idx="2209">
                  <c:v>20</c:v>
                </c:pt>
                <c:pt idx="2210">
                  <c:v>20</c:v>
                </c:pt>
                <c:pt idx="2211">
                  <c:v>20</c:v>
                </c:pt>
                <c:pt idx="2212">
                  <c:v>20</c:v>
                </c:pt>
                <c:pt idx="2213">
                  <c:v>20</c:v>
                </c:pt>
                <c:pt idx="2214">
                  <c:v>20</c:v>
                </c:pt>
                <c:pt idx="2215">
                  <c:v>20</c:v>
                </c:pt>
                <c:pt idx="2216">
                  <c:v>20</c:v>
                </c:pt>
                <c:pt idx="2217">
                  <c:v>20</c:v>
                </c:pt>
                <c:pt idx="2218">
                  <c:v>20</c:v>
                </c:pt>
                <c:pt idx="2219">
                  <c:v>20</c:v>
                </c:pt>
                <c:pt idx="2220">
                  <c:v>20</c:v>
                </c:pt>
                <c:pt idx="2221">
                  <c:v>20</c:v>
                </c:pt>
                <c:pt idx="2222">
                  <c:v>20</c:v>
                </c:pt>
                <c:pt idx="2223">
                  <c:v>20</c:v>
                </c:pt>
                <c:pt idx="2224">
                  <c:v>20</c:v>
                </c:pt>
                <c:pt idx="2225">
                  <c:v>20</c:v>
                </c:pt>
                <c:pt idx="2226">
                  <c:v>20</c:v>
                </c:pt>
                <c:pt idx="2227">
                  <c:v>20</c:v>
                </c:pt>
                <c:pt idx="2228">
                  <c:v>20</c:v>
                </c:pt>
                <c:pt idx="2229">
                  <c:v>20</c:v>
                </c:pt>
                <c:pt idx="2230">
                  <c:v>20</c:v>
                </c:pt>
                <c:pt idx="2231">
                  <c:v>20</c:v>
                </c:pt>
                <c:pt idx="2232">
                  <c:v>20</c:v>
                </c:pt>
                <c:pt idx="2233">
                  <c:v>20</c:v>
                </c:pt>
                <c:pt idx="2234">
                  <c:v>20</c:v>
                </c:pt>
                <c:pt idx="2235">
                  <c:v>20</c:v>
                </c:pt>
                <c:pt idx="2236">
                  <c:v>20</c:v>
                </c:pt>
                <c:pt idx="2237">
                  <c:v>20</c:v>
                </c:pt>
                <c:pt idx="2238">
                  <c:v>20</c:v>
                </c:pt>
                <c:pt idx="2239">
                  <c:v>20</c:v>
                </c:pt>
                <c:pt idx="2240">
                  <c:v>20</c:v>
                </c:pt>
                <c:pt idx="2241">
                  <c:v>20</c:v>
                </c:pt>
                <c:pt idx="2242">
                  <c:v>20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20</c:v>
                </c:pt>
                <c:pt idx="2252">
                  <c:v>20</c:v>
                </c:pt>
                <c:pt idx="2253">
                  <c:v>20</c:v>
                </c:pt>
                <c:pt idx="2254">
                  <c:v>20</c:v>
                </c:pt>
                <c:pt idx="2255">
                  <c:v>20</c:v>
                </c:pt>
                <c:pt idx="2256">
                  <c:v>20</c:v>
                </c:pt>
                <c:pt idx="2257">
                  <c:v>20</c:v>
                </c:pt>
                <c:pt idx="2258">
                  <c:v>20</c:v>
                </c:pt>
                <c:pt idx="2259">
                  <c:v>20</c:v>
                </c:pt>
                <c:pt idx="2260">
                  <c:v>20</c:v>
                </c:pt>
                <c:pt idx="2261">
                  <c:v>20</c:v>
                </c:pt>
                <c:pt idx="2262">
                  <c:v>20</c:v>
                </c:pt>
                <c:pt idx="2263">
                  <c:v>20</c:v>
                </c:pt>
                <c:pt idx="2264">
                  <c:v>20</c:v>
                </c:pt>
                <c:pt idx="2265">
                  <c:v>20</c:v>
                </c:pt>
                <c:pt idx="2266">
                  <c:v>20</c:v>
                </c:pt>
                <c:pt idx="2267">
                  <c:v>20</c:v>
                </c:pt>
                <c:pt idx="2268">
                  <c:v>20</c:v>
                </c:pt>
                <c:pt idx="2269">
                  <c:v>20</c:v>
                </c:pt>
                <c:pt idx="2270">
                  <c:v>20</c:v>
                </c:pt>
                <c:pt idx="2271">
                  <c:v>20</c:v>
                </c:pt>
                <c:pt idx="2272">
                  <c:v>20</c:v>
                </c:pt>
                <c:pt idx="2273">
                  <c:v>20</c:v>
                </c:pt>
                <c:pt idx="2274">
                  <c:v>20</c:v>
                </c:pt>
                <c:pt idx="2275">
                  <c:v>20</c:v>
                </c:pt>
                <c:pt idx="2276">
                  <c:v>20</c:v>
                </c:pt>
                <c:pt idx="2277">
                  <c:v>20</c:v>
                </c:pt>
                <c:pt idx="2278">
                  <c:v>20</c:v>
                </c:pt>
                <c:pt idx="2279">
                  <c:v>20</c:v>
                </c:pt>
                <c:pt idx="2280">
                  <c:v>20</c:v>
                </c:pt>
                <c:pt idx="2281">
                  <c:v>20</c:v>
                </c:pt>
                <c:pt idx="2282">
                  <c:v>20</c:v>
                </c:pt>
                <c:pt idx="2283">
                  <c:v>20</c:v>
                </c:pt>
                <c:pt idx="2284">
                  <c:v>20</c:v>
                </c:pt>
                <c:pt idx="2285">
                  <c:v>20</c:v>
                </c:pt>
                <c:pt idx="2286">
                  <c:v>20</c:v>
                </c:pt>
                <c:pt idx="2287">
                  <c:v>20</c:v>
                </c:pt>
                <c:pt idx="2288">
                  <c:v>20</c:v>
                </c:pt>
                <c:pt idx="2289">
                  <c:v>20</c:v>
                </c:pt>
                <c:pt idx="2290">
                  <c:v>20</c:v>
                </c:pt>
                <c:pt idx="2291">
                  <c:v>20</c:v>
                </c:pt>
                <c:pt idx="2292">
                  <c:v>20</c:v>
                </c:pt>
                <c:pt idx="2293">
                  <c:v>20</c:v>
                </c:pt>
                <c:pt idx="2294">
                  <c:v>20</c:v>
                </c:pt>
                <c:pt idx="2295">
                  <c:v>20</c:v>
                </c:pt>
                <c:pt idx="2296">
                  <c:v>20</c:v>
                </c:pt>
                <c:pt idx="2297">
                  <c:v>20</c:v>
                </c:pt>
                <c:pt idx="2298">
                  <c:v>20</c:v>
                </c:pt>
                <c:pt idx="2299">
                  <c:v>20</c:v>
                </c:pt>
                <c:pt idx="2300">
                  <c:v>18</c:v>
                </c:pt>
                <c:pt idx="2301">
                  <c:v>18</c:v>
                </c:pt>
                <c:pt idx="2302">
                  <c:v>18</c:v>
                </c:pt>
                <c:pt idx="2303">
                  <c:v>18</c:v>
                </c:pt>
                <c:pt idx="2304">
                  <c:v>18</c:v>
                </c:pt>
                <c:pt idx="2305">
                  <c:v>18</c:v>
                </c:pt>
                <c:pt idx="2306">
                  <c:v>18</c:v>
                </c:pt>
                <c:pt idx="2307">
                  <c:v>18</c:v>
                </c:pt>
                <c:pt idx="2308">
                  <c:v>18</c:v>
                </c:pt>
                <c:pt idx="2309">
                  <c:v>18</c:v>
                </c:pt>
                <c:pt idx="2310">
                  <c:v>18</c:v>
                </c:pt>
                <c:pt idx="2311">
                  <c:v>18</c:v>
                </c:pt>
                <c:pt idx="2312">
                  <c:v>18</c:v>
                </c:pt>
                <c:pt idx="2313">
                  <c:v>18</c:v>
                </c:pt>
                <c:pt idx="2314">
                  <c:v>18</c:v>
                </c:pt>
                <c:pt idx="2315">
                  <c:v>18</c:v>
                </c:pt>
                <c:pt idx="2316">
                  <c:v>18</c:v>
                </c:pt>
                <c:pt idx="2317">
                  <c:v>18</c:v>
                </c:pt>
                <c:pt idx="2318">
                  <c:v>18</c:v>
                </c:pt>
                <c:pt idx="2319">
                  <c:v>18</c:v>
                </c:pt>
                <c:pt idx="2320">
                  <c:v>18</c:v>
                </c:pt>
                <c:pt idx="2321">
                  <c:v>18</c:v>
                </c:pt>
                <c:pt idx="2322">
                  <c:v>18</c:v>
                </c:pt>
                <c:pt idx="2323">
                  <c:v>18</c:v>
                </c:pt>
                <c:pt idx="2324">
                  <c:v>18</c:v>
                </c:pt>
                <c:pt idx="2325">
                  <c:v>18</c:v>
                </c:pt>
                <c:pt idx="2326">
                  <c:v>18</c:v>
                </c:pt>
                <c:pt idx="2327">
                  <c:v>18</c:v>
                </c:pt>
                <c:pt idx="2328">
                  <c:v>18</c:v>
                </c:pt>
                <c:pt idx="2329">
                  <c:v>18</c:v>
                </c:pt>
                <c:pt idx="2330">
                  <c:v>18</c:v>
                </c:pt>
                <c:pt idx="2331">
                  <c:v>18</c:v>
                </c:pt>
                <c:pt idx="2332">
                  <c:v>18</c:v>
                </c:pt>
                <c:pt idx="2333">
                  <c:v>18</c:v>
                </c:pt>
                <c:pt idx="2334">
                  <c:v>18</c:v>
                </c:pt>
                <c:pt idx="2335">
                  <c:v>18</c:v>
                </c:pt>
                <c:pt idx="2336">
                  <c:v>18</c:v>
                </c:pt>
                <c:pt idx="2337">
                  <c:v>18</c:v>
                </c:pt>
                <c:pt idx="2338">
                  <c:v>18</c:v>
                </c:pt>
                <c:pt idx="2339">
                  <c:v>18</c:v>
                </c:pt>
                <c:pt idx="2340">
                  <c:v>18</c:v>
                </c:pt>
                <c:pt idx="2341">
                  <c:v>18</c:v>
                </c:pt>
                <c:pt idx="2342">
                  <c:v>18</c:v>
                </c:pt>
                <c:pt idx="2343">
                  <c:v>18</c:v>
                </c:pt>
                <c:pt idx="2344">
                  <c:v>18</c:v>
                </c:pt>
                <c:pt idx="2345">
                  <c:v>18</c:v>
                </c:pt>
                <c:pt idx="2346">
                  <c:v>18</c:v>
                </c:pt>
                <c:pt idx="2347">
                  <c:v>18</c:v>
                </c:pt>
                <c:pt idx="2348">
                  <c:v>18</c:v>
                </c:pt>
                <c:pt idx="2349">
                  <c:v>18</c:v>
                </c:pt>
                <c:pt idx="2350">
                  <c:v>18</c:v>
                </c:pt>
                <c:pt idx="2351">
                  <c:v>18</c:v>
                </c:pt>
                <c:pt idx="2352">
                  <c:v>18</c:v>
                </c:pt>
                <c:pt idx="2353">
                  <c:v>18</c:v>
                </c:pt>
                <c:pt idx="2354">
                  <c:v>18</c:v>
                </c:pt>
                <c:pt idx="2355">
                  <c:v>18</c:v>
                </c:pt>
                <c:pt idx="2356">
                  <c:v>18</c:v>
                </c:pt>
                <c:pt idx="2357">
                  <c:v>18</c:v>
                </c:pt>
                <c:pt idx="2358">
                  <c:v>18</c:v>
                </c:pt>
                <c:pt idx="2359">
                  <c:v>18</c:v>
                </c:pt>
                <c:pt idx="2360">
                  <c:v>18</c:v>
                </c:pt>
                <c:pt idx="2361">
                  <c:v>18</c:v>
                </c:pt>
                <c:pt idx="2362">
                  <c:v>18</c:v>
                </c:pt>
                <c:pt idx="2363">
                  <c:v>18</c:v>
                </c:pt>
                <c:pt idx="2364">
                  <c:v>18</c:v>
                </c:pt>
                <c:pt idx="2365">
                  <c:v>18</c:v>
                </c:pt>
                <c:pt idx="2366">
                  <c:v>18</c:v>
                </c:pt>
                <c:pt idx="2367">
                  <c:v>18</c:v>
                </c:pt>
                <c:pt idx="2368">
                  <c:v>18</c:v>
                </c:pt>
                <c:pt idx="2369">
                  <c:v>18</c:v>
                </c:pt>
                <c:pt idx="2370">
                  <c:v>18</c:v>
                </c:pt>
                <c:pt idx="2371">
                  <c:v>18</c:v>
                </c:pt>
                <c:pt idx="2372">
                  <c:v>18</c:v>
                </c:pt>
                <c:pt idx="2373">
                  <c:v>18</c:v>
                </c:pt>
                <c:pt idx="2374">
                  <c:v>18</c:v>
                </c:pt>
                <c:pt idx="2375">
                  <c:v>18</c:v>
                </c:pt>
                <c:pt idx="2376">
                  <c:v>18</c:v>
                </c:pt>
                <c:pt idx="2377">
                  <c:v>18</c:v>
                </c:pt>
                <c:pt idx="2378">
                  <c:v>18</c:v>
                </c:pt>
                <c:pt idx="2379">
                  <c:v>18</c:v>
                </c:pt>
                <c:pt idx="2380">
                  <c:v>18</c:v>
                </c:pt>
                <c:pt idx="2381">
                  <c:v>18</c:v>
                </c:pt>
                <c:pt idx="2382">
                  <c:v>18</c:v>
                </c:pt>
                <c:pt idx="2383">
                  <c:v>18</c:v>
                </c:pt>
                <c:pt idx="2384">
                  <c:v>18</c:v>
                </c:pt>
                <c:pt idx="2385">
                  <c:v>18</c:v>
                </c:pt>
                <c:pt idx="2386">
                  <c:v>18</c:v>
                </c:pt>
                <c:pt idx="2387">
                  <c:v>18</c:v>
                </c:pt>
                <c:pt idx="2388">
                  <c:v>18</c:v>
                </c:pt>
                <c:pt idx="2389">
                  <c:v>18</c:v>
                </c:pt>
                <c:pt idx="2390">
                  <c:v>18</c:v>
                </c:pt>
                <c:pt idx="2391">
                  <c:v>18</c:v>
                </c:pt>
                <c:pt idx="2392">
                  <c:v>18</c:v>
                </c:pt>
                <c:pt idx="2393">
                  <c:v>18</c:v>
                </c:pt>
                <c:pt idx="2394">
                  <c:v>18</c:v>
                </c:pt>
                <c:pt idx="2395">
                  <c:v>18</c:v>
                </c:pt>
                <c:pt idx="2396">
                  <c:v>18</c:v>
                </c:pt>
                <c:pt idx="2397">
                  <c:v>18</c:v>
                </c:pt>
                <c:pt idx="2398">
                  <c:v>18</c:v>
                </c:pt>
                <c:pt idx="2399">
                  <c:v>18</c:v>
                </c:pt>
                <c:pt idx="2400">
                  <c:v>20</c:v>
                </c:pt>
                <c:pt idx="2401">
                  <c:v>20</c:v>
                </c:pt>
                <c:pt idx="2402">
                  <c:v>20</c:v>
                </c:pt>
                <c:pt idx="2403">
                  <c:v>20</c:v>
                </c:pt>
                <c:pt idx="2404">
                  <c:v>20</c:v>
                </c:pt>
                <c:pt idx="2405">
                  <c:v>20</c:v>
                </c:pt>
                <c:pt idx="2406">
                  <c:v>20</c:v>
                </c:pt>
                <c:pt idx="2407">
                  <c:v>20</c:v>
                </c:pt>
                <c:pt idx="2408">
                  <c:v>20</c:v>
                </c:pt>
                <c:pt idx="2409">
                  <c:v>20</c:v>
                </c:pt>
                <c:pt idx="2410">
                  <c:v>20</c:v>
                </c:pt>
                <c:pt idx="2411">
                  <c:v>20</c:v>
                </c:pt>
                <c:pt idx="2412">
                  <c:v>20</c:v>
                </c:pt>
                <c:pt idx="2413">
                  <c:v>20</c:v>
                </c:pt>
                <c:pt idx="2414">
                  <c:v>20</c:v>
                </c:pt>
                <c:pt idx="2415">
                  <c:v>20</c:v>
                </c:pt>
                <c:pt idx="2416">
                  <c:v>20</c:v>
                </c:pt>
                <c:pt idx="2417">
                  <c:v>20</c:v>
                </c:pt>
                <c:pt idx="2418">
                  <c:v>20</c:v>
                </c:pt>
                <c:pt idx="2419">
                  <c:v>20</c:v>
                </c:pt>
                <c:pt idx="2420">
                  <c:v>20</c:v>
                </c:pt>
                <c:pt idx="2421">
                  <c:v>20</c:v>
                </c:pt>
                <c:pt idx="2422">
                  <c:v>20</c:v>
                </c:pt>
                <c:pt idx="2423">
                  <c:v>20</c:v>
                </c:pt>
                <c:pt idx="2424">
                  <c:v>20</c:v>
                </c:pt>
                <c:pt idx="2425">
                  <c:v>20</c:v>
                </c:pt>
                <c:pt idx="2426">
                  <c:v>20</c:v>
                </c:pt>
                <c:pt idx="2427">
                  <c:v>20</c:v>
                </c:pt>
                <c:pt idx="2428">
                  <c:v>20</c:v>
                </c:pt>
                <c:pt idx="2429">
                  <c:v>20</c:v>
                </c:pt>
                <c:pt idx="2430">
                  <c:v>20</c:v>
                </c:pt>
                <c:pt idx="2431">
                  <c:v>20</c:v>
                </c:pt>
                <c:pt idx="2432">
                  <c:v>20</c:v>
                </c:pt>
                <c:pt idx="2433">
                  <c:v>20</c:v>
                </c:pt>
                <c:pt idx="2434">
                  <c:v>20</c:v>
                </c:pt>
                <c:pt idx="2435">
                  <c:v>20</c:v>
                </c:pt>
                <c:pt idx="2436">
                  <c:v>20</c:v>
                </c:pt>
                <c:pt idx="2437">
                  <c:v>20</c:v>
                </c:pt>
                <c:pt idx="2438">
                  <c:v>20</c:v>
                </c:pt>
                <c:pt idx="2439">
                  <c:v>20</c:v>
                </c:pt>
                <c:pt idx="2440">
                  <c:v>20</c:v>
                </c:pt>
                <c:pt idx="2441">
                  <c:v>20</c:v>
                </c:pt>
                <c:pt idx="2442">
                  <c:v>20</c:v>
                </c:pt>
                <c:pt idx="2443">
                  <c:v>20</c:v>
                </c:pt>
                <c:pt idx="2444">
                  <c:v>20</c:v>
                </c:pt>
                <c:pt idx="2445">
                  <c:v>20</c:v>
                </c:pt>
                <c:pt idx="2446">
                  <c:v>20</c:v>
                </c:pt>
                <c:pt idx="2447">
                  <c:v>20</c:v>
                </c:pt>
                <c:pt idx="2448">
                  <c:v>20</c:v>
                </c:pt>
                <c:pt idx="2449">
                  <c:v>20</c:v>
                </c:pt>
                <c:pt idx="2450">
                  <c:v>20</c:v>
                </c:pt>
                <c:pt idx="2451">
                  <c:v>20</c:v>
                </c:pt>
                <c:pt idx="2452">
                  <c:v>20</c:v>
                </c:pt>
                <c:pt idx="2453">
                  <c:v>20</c:v>
                </c:pt>
                <c:pt idx="2454">
                  <c:v>20</c:v>
                </c:pt>
                <c:pt idx="2455">
                  <c:v>20</c:v>
                </c:pt>
                <c:pt idx="2456">
                  <c:v>20</c:v>
                </c:pt>
                <c:pt idx="2457">
                  <c:v>20</c:v>
                </c:pt>
                <c:pt idx="2458">
                  <c:v>20</c:v>
                </c:pt>
                <c:pt idx="2459">
                  <c:v>20</c:v>
                </c:pt>
                <c:pt idx="2460">
                  <c:v>20</c:v>
                </c:pt>
                <c:pt idx="2461">
                  <c:v>20</c:v>
                </c:pt>
                <c:pt idx="2462">
                  <c:v>20</c:v>
                </c:pt>
                <c:pt idx="2463">
                  <c:v>20</c:v>
                </c:pt>
                <c:pt idx="2464">
                  <c:v>20</c:v>
                </c:pt>
                <c:pt idx="2465">
                  <c:v>20</c:v>
                </c:pt>
                <c:pt idx="2466">
                  <c:v>20</c:v>
                </c:pt>
                <c:pt idx="2467">
                  <c:v>20</c:v>
                </c:pt>
                <c:pt idx="2468">
                  <c:v>20</c:v>
                </c:pt>
                <c:pt idx="2469">
                  <c:v>20</c:v>
                </c:pt>
                <c:pt idx="2470">
                  <c:v>20</c:v>
                </c:pt>
                <c:pt idx="2471">
                  <c:v>20</c:v>
                </c:pt>
                <c:pt idx="2472">
                  <c:v>20</c:v>
                </c:pt>
                <c:pt idx="2473">
                  <c:v>20</c:v>
                </c:pt>
                <c:pt idx="2474">
                  <c:v>20</c:v>
                </c:pt>
                <c:pt idx="2475">
                  <c:v>20</c:v>
                </c:pt>
                <c:pt idx="2476">
                  <c:v>20</c:v>
                </c:pt>
                <c:pt idx="2477">
                  <c:v>20</c:v>
                </c:pt>
                <c:pt idx="2478">
                  <c:v>20</c:v>
                </c:pt>
                <c:pt idx="2479">
                  <c:v>20</c:v>
                </c:pt>
                <c:pt idx="2480">
                  <c:v>20</c:v>
                </c:pt>
                <c:pt idx="2481">
                  <c:v>20</c:v>
                </c:pt>
                <c:pt idx="2482">
                  <c:v>20</c:v>
                </c:pt>
                <c:pt idx="2483">
                  <c:v>20</c:v>
                </c:pt>
                <c:pt idx="2484">
                  <c:v>20</c:v>
                </c:pt>
                <c:pt idx="2485">
                  <c:v>20</c:v>
                </c:pt>
                <c:pt idx="2486">
                  <c:v>20</c:v>
                </c:pt>
                <c:pt idx="2487">
                  <c:v>20</c:v>
                </c:pt>
                <c:pt idx="2488">
                  <c:v>20</c:v>
                </c:pt>
                <c:pt idx="2489">
                  <c:v>20</c:v>
                </c:pt>
                <c:pt idx="2490">
                  <c:v>20</c:v>
                </c:pt>
                <c:pt idx="2491">
                  <c:v>20</c:v>
                </c:pt>
                <c:pt idx="2492">
                  <c:v>20</c:v>
                </c:pt>
                <c:pt idx="2493">
                  <c:v>20</c:v>
                </c:pt>
                <c:pt idx="2494">
                  <c:v>20</c:v>
                </c:pt>
                <c:pt idx="2495">
                  <c:v>20</c:v>
                </c:pt>
                <c:pt idx="2496">
                  <c:v>20</c:v>
                </c:pt>
                <c:pt idx="2497">
                  <c:v>20</c:v>
                </c:pt>
                <c:pt idx="2498">
                  <c:v>20</c:v>
                </c:pt>
                <c:pt idx="2499">
                  <c:v>20</c:v>
                </c:pt>
                <c:pt idx="2500">
                  <c:v>19</c:v>
                </c:pt>
                <c:pt idx="2501">
                  <c:v>19</c:v>
                </c:pt>
                <c:pt idx="2502">
                  <c:v>19</c:v>
                </c:pt>
                <c:pt idx="2503">
                  <c:v>19</c:v>
                </c:pt>
                <c:pt idx="2504">
                  <c:v>19</c:v>
                </c:pt>
                <c:pt idx="2505">
                  <c:v>19</c:v>
                </c:pt>
                <c:pt idx="2506">
                  <c:v>19</c:v>
                </c:pt>
                <c:pt idx="2507">
                  <c:v>19</c:v>
                </c:pt>
                <c:pt idx="2508">
                  <c:v>19</c:v>
                </c:pt>
                <c:pt idx="2509">
                  <c:v>19</c:v>
                </c:pt>
                <c:pt idx="2510">
                  <c:v>19</c:v>
                </c:pt>
                <c:pt idx="2511">
                  <c:v>19</c:v>
                </c:pt>
                <c:pt idx="2512">
                  <c:v>19</c:v>
                </c:pt>
                <c:pt idx="2513">
                  <c:v>19</c:v>
                </c:pt>
                <c:pt idx="2514">
                  <c:v>19</c:v>
                </c:pt>
                <c:pt idx="2515">
                  <c:v>19</c:v>
                </c:pt>
                <c:pt idx="2516">
                  <c:v>19</c:v>
                </c:pt>
                <c:pt idx="2517">
                  <c:v>19</c:v>
                </c:pt>
                <c:pt idx="2518">
                  <c:v>19</c:v>
                </c:pt>
                <c:pt idx="2519">
                  <c:v>19</c:v>
                </c:pt>
                <c:pt idx="2520">
                  <c:v>19</c:v>
                </c:pt>
                <c:pt idx="2521">
                  <c:v>19</c:v>
                </c:pt>
                <c:pt idx="2522">
                  <c:v>19</c:v>
                </c:pt>
                <c:pt idx="2523">
                  <c:v>19</c:v>
                </c:pt>
                <c:pt idx="2524">
                  <c:v>19</c:v>
                </c:pt>
                <c:pt idx="2525">
                  <c:v>19</c:v>
                </c:pt>
                <c:pt idx="2526">
                  <c:v>19</c:v>
                </c:pt>
                <c:pt idx="2527">
                  <c:v>19</c:v>
                </c:pt>
                <c:pt idx="2528">
                  <c:v>19</c:v>
                </c:pt>
                <c:pt idx="2529">
                  <c:v>19</c:v>
                </c:pt>
                <c:pt idx="2530">
                  <c:v>19</c:v>
                </c:pt>
                <c:pt idx="2531">
                  <c:v>19</c:v>
                </c:pt>
                <c:pt idx="2532">
                  <c:v>19</c:v>
                </c:pt>
                <c:pt idx="2533">
                  <c:v>19</c:v>
                </c:pt>
                <c:pt idx="2534">
                  <c:v>19</c:v>
                </c:pt>
                <c:pt idx="2535">
                  <c:v>19</c:v>
                </c:pt>
                <c:pt idx="2536">
                  <c:v>19</c:v>
                </c:pt>
                <c:pt idx="2537">
                  <c:v>19</c:v>
                </c:pt>
                <c:pt idx="2538">
                  <c:v>19</c:v>
                </c:pt>
                <c:pt idx="2539">
                  <c:v>19</c:v>
                </c:pt>
                <c:pt idx="2540">
                  <c:v>19</c:v>
                </c:pt>
                <c:pt idx="2541">
                  <c:v>19</c:v>
                </c:pt>
                <c:pt idx="2542">
                  <c:v>19</c:v>
                </c:pt>
                <c:pt idx="2543">
                  <c:v>19</c:v>
                </c:pt>
                <c:pt idx="2544">
                  <c:v>19</c:v>
                </c:pt>
                <c:pt idx="2545">
                  <c:v>19</c:v>
                </c:pt>
                <c:pt idx="2546">
                  <c:v>19</c:v>
                </c:pt>
                <c:pt idx="2547">
                  <c:v>19</c:v>
                </c:pt>
                <c:pt idx="2548">
                  <c:v>19</c:v>
                </c:pt>
                <c:pt idx="2549">
                  <c:v>19</c:v>
                </c:pt>
                <c:pt idx="2550">
                  <c:v>19</c:v>
                </c:pt>
                <c:pt idx="2551">
                  <c:v>19</c:v>
                </c:pt>
                <c:pt idx="2552">
                  <c:v>19</c:v>
                </c:pt>
                <c:pt idx="2553">
                  <c:v>19</c:v>
                </c:pt>
                <c:pt idx="2554">
                  <c:v>19</c:v>
                </c:pt>
                <c:pt idx="2555">
                  <c:v>19</c:v>
                </c:pt>
                <c:pt idx="2556">
                  <c:v>19</c:v>
                </c:pt>
                <c:pt idx="2557">
                  <c:v>19</c:v>
                </c:pt>
                <c:pt idx="2558">
                  <c:v>19</c:v>
                </c:pt>
                <c:pt idx="2559">
                  <c:v>19</c:v>
                </c:pt>
                <c:pt idx="2560">
                  <c:v>19</c:v>
                </c:pt>
                <c:pt idx="2561">
                  <c:v>19</c:v>
                </c:pt>
                <c:pt idx="2562">
                  <c:v>19</c:v>
                </c:pt>
                <c:pt idx="2563">
                  <c:v>19</c:v>
                </c:pt>
                <c:pt idx="2564">
                  <c:v>19</c:v>
                </c:pt>
                <c:pt idx="2565">
                  <c:v>19</c:v>
                </c:pt>
                <c:pt idx="2566">
                  <c:v>19</c:v>
                </c:pt>
                <c:pt idx="2567">
                  <c:v>19</c:v>
                </c:pt>
                <c:pt idx="2568">
                  <c:v>19</c:v>
                </c:pt>
                <c:pt idx="2569">
                  <c:v>19</c:v>
                </c:pt>
                <c:pt idx="2570">
                  <c:v>19</c:v>
                </c:pt>
                <c:pt idx="2571">
                  <c:v>19</c:v>
                </c:pt>
                <c:pt idx="2572">
                  <c:v>19</c:v>
                </c:pt>
                <c:pt idx="2573">
                  <c:v>19</c:v>
                </c:pt>
                <c:pt idx="2574">
                  <c:v>19</c:v>
                </c:pt>
                <c:pt idx="2575">
                  <c:v>19</c:v>
                </c:pt>
                <c:pt idx="2576">
                  <c:v>19</c:v>
                </c:pt>
                <c:pt idx="2577">
                  <c:v>19</c:v>
                </c:pt>
                <c:pt idx="2578">
                  <c:v>19</c:v>
                </c:pt>
                <c:pt idx="2579">
                  <c:v>19</c:v>
                </c:pt>
                <c:pt idx="2580">
                  <c:v>19</c:v>
                </c:pt>
                <c:pt idx="2581">
                  <c:v>19</c:v>
                </c:pt>
                <c:pt idx="2582">
                  <c:v>19</c:v>
                </c:pt>
                <c:pt idx="2583">
                  <c:v>19</c:v>
                </c:pt>
                <c:pt idx="2584">
                  <c:v>19</c:v>
                </c:pt>
                <c:pt idx="2585">
                  <c:v>19</c:v>
                </c:pt>
                <c:pt idx="2586">
                  <c:v>19</c:v>
                </c:pt>
                <c:pt idx="2587">
                  <c:v>19</c:v>
                </c:pt>
                <c:pt idx="2588">
                  <c:v>19</c:v>
                </c:pt>
                <c:pt idx="2589">
                  <c:v>19</c:v>
                </c:pt>
                <c:pt idx="2590">
                  <c:v>19</c:v>
                </c:pt>
                <c:pt idx="2591">
                  <c:v>19</c:v>
                </c:pt>
                <c:pt idx="2592">
                  <c:v>19</c:v>
                </c:pt>
                <c:pt idx="2593">
                  <c:v>19</c:v>
                </c:pt>
                <c:pt idx="2594">
                  <c:v>19</c:v>
                </c:pt>
                <c:pt idx="2595">
                  <c:v>19</c:v>
                </c:pt>
                <c:pt idx="2596">
                  <c:v>19</c:v>
                </c:pt>
                <c:pt idx="2597">
                  <c:v>19</c:v>
                </c:pt>
                <c:pt idx="2598">
                  <c:v>19</c:v>
                </c:pt>
                <c:pt idx="2599">
                  <c:v>19</c:v>
                </c:pt>
                <c:pt idx="2600">
                  <c:v>19</c:v>
                </c:pt>
                <c:pt idx="2601">
                  <c:v>19</c:v>
                </c:pt>
                <c:pt idx="2602">
                  <c:v>19</c:v>
                </c:pt>
                <c:pt idx="2603">
                  <c:v>19</c:v>
                </c:pt>
                <c:pt idx="2604">
                  <c:v>19</c:v>
                </c:pt>
                <c:pt idx="2605">
                  <c:v>19</c:v>
                </c:pt>
                <c:pt idx="2606">
                  <c:v>19</c:v>
                </c:pt>
                <c:pt idx="2607">
                  <c:v>19</c:v>
                </c:pt>
                <c:pt idx="2608">
                  <c:v>19</c:v>
                </c:pt>
                <c:pt idx="2609">
                  <c:v>19</c:v>
                </c:pt>
                <c:pt idx="2610">
                  <c:v>19</c:v>
                </c:pt>
                <c:pt idx="2611">
                  <c:v>19</c:v>
                </c:pt>
                <c:pt idx="2612">
                  <c:v>19</c:v>
                </c:pt>
                <c:pt idx="2613">
                  <c:v>19</c:v>
                </c:pt>
                <c:pt idx="2614">
                  <c:v>19</c:v>
                </c:pt>
                <c:pt idx="2615">
                  <c:v>19</c:v>
                </c:pt>
                <c:pt idx="2616">
                  <c:v>19</c:v>
                </c:pt>
                <c:pt idx="2617">
                  <c:v>19</c:v>
                </c:pt>
                <c:pt idx="2618">
                  <c:v>19</c:v>
                </c:pt>
                <c:pt idx="2619">
                  <c:v>19</c:v>
                </c:pt>
                <c:pt idx="2620">
                  <c:v>19</c:v>
                </c:pt>
                <c:pt idx="2621">
                  <c:v>19</c:v>
                </c:pt>
                <c:pt idx="2622">
                  <c:v>19</c:v>
                </c:pt>
                <c:pt idx="2623">
                  <c:v>19</c:v>
                </c:pt>
                <c:pt idx="2624">
                  <c:v>19</c:v>
                </c:pt>
                <c:pt idx="2625">
                  <c:v>19</c:v>
                </c:pt>
                <c:pt idx="2626">
                  <c:v>19</c:v>
                </c:pt>
                <c:pt idx="2627">
                  <c:v>19</c:v>
                </c:pt>
                <c:pt idx="2628">
                  <c:v>19</c:v>
                </c:pt>
                <c:pt idx="2629">
                  <c:v>19</c:v>
                </c:pt>
                <c:pt idx="2630">
                  <c:v>19</c:v>
                </c:pt>
                <c:pt idx="2631">
                  <c:v>19</c:v>
                </c:pt>
                <c:pt idx="2632">
                  <c:v>19</c:v>
                </c:pt>
                <c:pt idx="2633">
                  <c:v>19</c:v>
                </c:pt>
                <c:pt idx="2634">
                  <c:v>19</c:v>
                </c:pt>
                <c:pt idx="2635">
                  <c:v>19</c:v>
                </c:pt>
                <c:pt idx="2636">
                  <c:v>19</c:v>
                </c:pt>
                <c:pt idx="2637">
                  <c:v>19</c:v>
                </c:pt>
                <c:pt idx="2638">
                  <c:v>19</c:v>
                </c:pt>
                <c:pt idx="2639">
                  <c:v>19</c:v>
                </c:pt>
                <c:pt idx="2640">
                  <c:v>19</c:v>
                </c:pt>
                <c:pt idx="2641">
                  <c:v>19</c:v>
                </c:pt>
                <c:pt idx="2642">
                  <c:v>19</c:v>
                </c:pt>
                <c:pt idx="2643">
                  <c:v>19</c:v>
                </c:pt>
                <c:pt idx="2644">
                  <c:v>19</c:v>
                </c:pt>
                <c:pt idx="2645">
                  <c:v>19</c:v>
                </c:pt>
                <c:pt idx="2646">
                  <c:v>19</c:v>
                </c:pt>
                <c:pt idx="2647">
                  <c:v>19</c:v>
                </c:pt>
                <c:pt idx="2648">
                  <c:v>19</c:v>
                </c:pt>
                <c:pt idx="2649">
                  <c:v>19</c:v>
                </c:pt>
                <c:pt idx="2650">
                  <c:v>19</c:v>
                </c:pt>
                <c:pt idx="2651">
                  <c:v>19</c:v>
                </c:pt>
                <c:pt idx="2652">
                  <c:v>19</c:v>
                </c:pt>
                <c:pt idx="2653">
                  <c:v>19</c:v>
                </c:pt>
                <c:pt idx="2654">
                  <c:v>19</c:v>
                </c:pt>
                <c:pt idx="2655">
                  <c:v>19</c:v>
                </c:pt>
                <c:pt idx="2656">
                  <c:v>19</c:v>
                </c:pt>
                <c:pt idx="2657">
                  <c:v>19</c:v>
                </c:pt>
                <c:pt idx="2658">
                  <c:v>19</c:v>
                </c:pt>
                <c:pt idx="2659">
                  <c:v>19</c:v>
                </c:pt>
                <c:pt idx="2660">
                  <c:v>19</c:v>
                </c:pt>
                <c:pt idx="2661">
                  <c:v>19</c:v>
                </c:pt>
                <c:pt idx="2662">
                  <c:v>19</c:v>
                </c:pt>
                <c:pt idx="2663">
                  <c:v>19</c:v>
                </c:pt>
                <c:pt idx="2664">
                  <c:v>19</c:v>
                </c:pt>
                <c:pt idx="2665">
                  <c:v>19</c:v>
                </c:pt>
                <c:pt idx="2666">
                  <c:v>19</c:v>
                </c:pt>
                <c:pt idx="2667">
                  <c:v>19</c:v>
                </c:pt>
                <c:pt idx="2668">
                  <c:v>19</c:v>
                </c:pt>
                <c:pt idx="2669">
                  <c:v>19</c:v>
                </c:pt>
                <c:pt idx="2670">
                  <c:v>19</c:v>
                </c:pt>
                <c:pt idx="2671">
                  <c:v>19</c:v>
                </c:pt>
                <c:pt idx="2672">
                  <c:v>19</c:v>
                </c:pt>
                <c:pt idx="2673">
                  <c:v>19</c:v>
                </c:pt>
                <c:pt idx="2674">
                  <c:v>19</c:v>
                </c:pt>
                <c:pt idx="2675">
                  <c:v>19</c:v>
                </c:pt>
                <c:pt idx="2676">
                  <c:v>19</c:v>
                </c:pt>
                <c:pt idx="2677">
                  <c:v>19</c:v>
                </c:pt>
                <c:pt idx="2678">
                  <c:v>19</c:v>
                </c:pt>
                <c:pt idx="2679">
                  <c:v>19</c:v>
                </c:pt>
                <c:pt idx="2680">
                  <c:v>19</c:v>
                </c:pt>
                <c:pt idx="2681">
                  <c:v>19</c:v>
                </c:pt>
                <c:pt idx="2682">
                  <c:v>19</c:v>
                </c:pt>
                <c:pt idx="2683">
                  <c:v>19</c:v>
                </c:pt>
                <c:pt idx="2684">
                  <c:v>19</c:v>
                </c:pt>
                <c:pt idx="2685">
                  <c:v>19</c:v>
                </c:pt>
                <c:pt idx="2686">
                  <c:v>19</c:v>
                </c:pt>
                <c:pt idx="2687">
                  <c:v>19</c:v>
                </c:pt>
                <c:pt idx="2688">
                  <c:v>19</c:v>
                </c:pt>
                <c:pt idx="2689">
                  <c:v>19</c:v>
                </c:pt>
                <c:pt idx="2690">
                  <c:v>19</c:v>
                </c:pt>
                <c:pt idx="2691">
                  <c:v>19</c:v>
                </c:pt>
                <c:pt idx="2692">
                  <c:v>19</c:v>
                </c:pt>
                <c:pt idx="2693">
                  <c:v>19</c:v>
                </c:pt>
                <c:pt idx="2694">
                  <c:v>19</c:v>
                </c:pt>
                <c:pt idx="2695">
                  <c:v>19</c:v>
                </c:pt>
                <c:pt idx="2696">
                  <c:v>19</c:v>
                </c:pt>
                <c:pt idx="2697">
                  <c:v>19</c:v>
                </c:pt>
                <c:pt idx="2698">
                  <c:v>19</c:v>
                </c:pt>
                <c:pt idx="2699">
                  <c:v>19</c:v>
                </c:pt>
                <c:pt idx="2700">
                  <c:v>17</c:v>
                </c:pt>
                <c:pt idx="2701">
                  <c:v>17</c:v>
                </c:pt>
                <c:pt idx="2702">
                  <c:v>17</c:v>
                </c:pt>
                <c:pt idx="2703">
                  <c:v>17</c:v>
                </c:pt>
                <c:pt idx="2704">
                  <c:v>17</c:v>
                </c:pt>
                <c:pt idx="2705">
                  <c:v>17</c:v>
                </c:pt>
                <c:pt idx="2706">
                  <c:v>17</c:v>
                </c:pt>
                <c:pt idx="2707">
                  <c:v>17</c:v>
                </c:pt>
                <c:pt idx="2708">
                  <c:v>17</c:v>
                </c:pt>
                <c:pt idx="2709">
                  <c:v>17</c:v>
                </c:pt>
                <c:pt idx="2710">
                  <c:v>17</c:v>
                </c:pt>
                <c:pt idx="2711">
                  <c:v>17</c:v>
                </c:pt>
                <c:pt idx="2712">
                  <c:v>17</c:v>
                </c:pt>
                <c:pt idx="2713">
                  <c:v>17</c:v>
                </c:pt>
                <c:pt idx="2714">
                  <c:v>17</c:v>
                </c:pt>
                <c:pt idx="2715">
                  <c:v>17</c:v>
                </c:pt>
                <c:pt idx="2716">
                  <c:v>17</c:v>
                </c:pt>
                <c:pt idx="2717">
                  <c:v>17</c:v>
                </c:pt>
                <c:pt idx="2718">
                  <c:v>17</c:v>
                </c:pt>
                <c:pt idx="2719">
                  <c:v>17</c:v>
                </c:pt>
                <c:pt idx="2720">
                  <c:v>17</c:v>
                </c:pt>
                <c:pt idx="2721">
                  <c:v>17</c:v>
                </c:pt>
                <c:pt idx="2722">
                  <c:v>17</c:v>
                </c:pt>
                <c:pt idx="2723">
                  <c:v>17</c:v>
                </c:pt>
                <c:pt idx="2724">
                  <c:v>17</c:v>
                </c:pt>
                <c:pt idx="2725">
                  <c:v>17</c:v>
                </c:pt>
                <c:pt idx="2726">
                  <c:v>17</c:v>
                </c:pt>
                <c:pt idx="2727">
                  <c:v>17</c:v>
                </c:pt>
                <c:pt idx="2728">
                  <c:v>17</c:v>
                </c:pt>
                <c:pt idx="2729">
                  <c:v>17</c:v>
                </c:pt>
                <c:pt idx="2730">
                  <c:v>17</c:v>
                </c:pt>
                <c:pt idx="2731">
                  <c:v>17</c:v>
                </c:pt>
                <c:pt idx="2732">
                  <c:v>17</c:v>
                </c:pt>
                <c:pt idx="2733">
                  <c:v>17</c:v>
                </c:pt>
                <c:pt idx="2734">
                  <c:v>17</c:v>
                </c:pt>
                <c:pt idx="2735">
                  <c:v>17</c:v>
                </c:pt>
                <c:pt idx="2736">
                  <c:v>17</c:v>
                </c:pt>
                <c:pt idx="2737">
                  <c:v>17</c:v>
                </c:pt>
                <c:pt idx="2738">
                  <c:v>17</c:v>
                </c:pt>
                <c:pt idx="2739">
                  <c:v>17</c:v>
                </c:pt>
                <c:pt idx="2740">
                  <c:v>17</c:v>
                </c:pt>
                <c:pt idx="2741">
                  <c:v>17</c:v>
                </c:pt>
                <c:pt idx="2742">
                  <c:v>17</c:v>
                </c:pt>
                <c:pt idx="2743">
                  <c:v>17</c:v>
                </c:pt>
                <c:pt idx="2744">
                  <c:v>17</c:v>
                </c:pt>
                <c:pt idx="2745">
                  <c:v>17</c:v>
                </c:pt>
                <c:pt idx="2746">
                  <c:v>17</c:v>
                </c:pt>
                <c:pt idx="2747">
                  <c:v>17</c:v>
                </c:pt>
                <c:pt idx="2748">
                  <c:v>17</c:v>
                </c:pt>
                <c:pt idx="2749">
                  <c:v>17</c:v>
                </c:pt>
                <c:pt idx="2750">
                  <c:v>17</c:v>
                </c:pt>
                <c:pt idx="2751">
                  <c:v>17</c:v>
                </c:pt>
                <c:pt idx="2752">
                  <c:v>17</c:v>
                </c:pt>
                <c:pt idx="2753">
                  <c:v>17</c:v>
                </c:pt>
                <c:pt idx="2754">
                  <c:v>17</c:v>
                </c:pt>
                <c:pt idx="2755">
                  <c:v>17</c:v>
                </c:pt>
                <c:pt idx="2756">
                  <c:v>17</c:v>
                </c:pt>
                <c:pt idx="2757">
                  <c:v>17</c:v>
                </c:pt>
                <c:pt idx="2758">
                  <c:v>17</c:v>
                </c:pt>
                <c:pt idx="2759">
                  <c:v>17</c:v>
                </c:pt>
                <c:pt idx="2760">
                  <c:v>17</c:v>
                </c:pt>
                <c:pt idx="2761">
                  <c:v>17</c:v>
                </c:pt>
                <c:pt idx="2762">
                  <c:v>17</c:v>
                </c:pt>
                <c:pt idx="2763">
                  <c:v>17</c:v>
                </c:pt>
                <c:pt idx="2764">
                  <c:v>17</c:v>
                </c:pt>
                <c:pt idx="2765">
                  <c:v>17</c:v>
                </c:pt>
                <c:pt idx="2766">
                  <c:v>17</c:v>
                </c:pt>
                <c:pt idx="2767">
                  <c:v>17</c:v>
                </c:pt>
                <c:pt idx="2768">
                  <c:v>17</c:v>
                </c:pt>
                <c:pt idx="2769">
                  <c:v>17</c:v>
                </c:pt>
                <c:pt idx="2770">
                  <c:v>17</c:v>
                </c:pt>
                <c:pt idx="2771">
                  <c:v>17</c:v>
                </c:pt>
                <c:pt idx="2772">
                  <c:v>17</c:v>
                </c:pt>
                <c:pt idx="2773">
                  <c:v>17</c:v>
                </c:pt>
                <c:pt idx="2774">
                  <c:v>17</c:v>
                </c:pt>
                <c:pt idx="2775">
                  <c:v>17</c:v>
                </c:pt>
                <c:pt idx="2776">
                  <c:v>17</c:v>
                </c:pt>
                <c:pt idx="2777">
                  <c:v>17</c:v>
                </c:pt>
                <c:pt idx="2778">
                  <c:v>17</c:v>
                </c:pt>
                <c:pt idx="2779">
                  <c:v>17</c:v>
                </c:pt>
                <c:pt idx="2780">
                  <c:v>17</c:v>
                </c:pt>
                <c:pt idx="2781">
                  <c:v>17</c:v>
                </c:pt>
                <c:pt idx="2782">
                  <c:v>17</c:v>
                </c:pt>
                <c:pt idx="2783">
                  <c:v>17</c:v>
                </c:pt>
                <c:pt idx="2784">
                  <c:v>17</c:v>
                </c:pt>
                <c:pt idx="2785">
                  <c:v>17</c:v>
                </c:pt>
                <c:pt idx="2786">
                  <c:v>17</c:v>
                </c:pt>
                <c:pt idx="2787">
                  <c:v>17</c:v>
                </c:pt>
                <c:pt idx="2788">
                  <c:v>17</c:v>
                </c:pt>
                <c:pt idx="2789">
                  <c:v>17</c:v>
                </c:pt>
                <c:pt idx="2790">
                  <c:v>17</c:v>
                </c:pt>
                <c:pt idx="2791">
                  <c:v>17</c:v>
                </c:pt>
                <c:pt idx="2792">
                  <c:v>17</c:v>
                </c:pt>
                <c:pt idx="2793">
                  <c:v>17</c:v>
                </c:pt>
                <c:pt idx="2794">
                  <c:v>17</c:v>
                </c:pt>
                <c:pt idx="2795">
                  <c:v>17</c:v>
                </c:pt>
                <c:pt idx="2796">
                  <c:v>17</c:v>
                </c:pt>
                <c:pt idx="2797">
                  <c:v>17</c:v>
                </c:pt>
                <c:pt idx="2798">
                  <c:v>17</c:v>
                </c:pt>
                <c:pt idx="2799">
                  <c:v>17</c:v>
                </c:pt>
                <c:pt idx="2800">
                  <c:v>18</c:v>
                </c:pt>
                <c:pt idx="2801">
                  <c:v>18</c:v>
                </c:pt>
                <c:pt idx="2802">
                  <c:v>18</c:v>
                </c:pt>
                <c:pt idx="2803">
                  <c:v>18</c:v>
                </c:pt>
                <c:pt idx="2804">
                  <c:v>18</c:v>
                </c:pt>
                <c:pt idx="2805">
                  <c:v>18</c:v>
                </c:pt>
                <c:pt idx="2806">
                  <c:v>18</c:v>
                </c:pt>
                <c:pt idx="2807">
                  <c:v>18</c:v>
                </c:pt>
                <c:pt idx="2808">
                  <c:v>18</c:v>
                </c:pt>
                <c:pt idx="2809">
                  <c:v>18</c:v>
                </c:pt>
                <c:pt idx="2810">
                  <c:v>18</c:v>
                </c:pt>
                <c:pt idx="2811">
                  <c:v>18</c:v>
                </c:pt>
                <c:pt idx="2812">
                  <c:v>18</c:v>
                </c:pt>
                <c:pt idx="2813">
                  <c:v>18</c:v>
                </c:pt>
                <c:pt idx="2814">
                  <c:v>18</c:v>
                </c:pt>
                <c:pt idx="2815">
                  <c:v>18</c:v>
                </c:pt>
                <c:pt idx="2816">
                  <c:v>18</c:v>
                </c:pt>
                <c:pt idx="2817">
                  <c:v>18</c:v>
                </c:pt>
                <c:pt idx="2818">
                  <c:v>18</c:v>
                </c:pt>
                <c:pt idx="2819">
                  <c:v>18</c:v>
                </c:pt>
                <c:pt idx="2820">
                  <c:v>18</c:v>
                </c:pt>
                <c:pt idx="2821">
                  <c:v>18</c:v>
                </c:pt>
                <c:pt idx="2822">
                  <c:v>18</c:v>
                </c:pt>
                <c:pt idx="2823">
                  <c:v>18</c:v>
                </c:pt>
                <c:pt idx="2824">
                  <c:v>18</c:v>
                </c:pt>
                <c:pt idx="2825">
                  <c:v>18</c:v>
                </c:pt>
                <c:pt idx="2826">
                  <c:v>18</c:v>
                </c:pt>
                <c:pt idx="2827">
                  <c:v>18</c:v>
                </c:pt>
                <c:pt idx="2828">
                  <c:v>18</c:v>
                </c:pt>
                <c:pt idx="2829">
                  <c:v>18</c:v>
                </c:pt>
                <c:pt idx="2830">
                  <c:v>18</c:v>
                </c:pt>
                <c:pt idx="2831">
                  <c:v>18</c:v>
                </c:pt>
                <c:pt idx="2832">
                  <c:v>18</c:v>
                </c:pt>
                <c:pt idx="2833">
                  <c:v>18</c:v>
                </c:pt>
                <c:pt idx="2834">
                  <c:v>18</c:v>
                </c:pt>
                <c:pt idx="2835">
                  <c:v>18</c:v>
                </c:pt>
                <c:pt idx="2836">
                  <c:v>18</c:v>
                </c:pt>
                <c:pt idx="2837">
                  <c:v>18</c:v>
                </c:pt>
                <c:pt idx="2838">
                  <c:v>18</c:v>
                </c:pt>
                <c:pt idx="2839">
                  <c:v>18</c:v>
                </c:pt>
                <c:pt idx="2840">
                  <c:v>18</c:v>
                </c:pt>
                <c:pt idx="2841">
                  <c:v>18</c:v>
                </c:pt>
                <c:pt idx="2842">
                  <c:v>18</c:v>
                </c:pt>
                <c:pt idx="2843">
                  <c:v>18</c:v>
                </c:pt>
                <c:pt idx="2844">
                  <c:v>18</c:v>
                </c:pt>
                <c:pt idx="2845">
                  <c:v>18</c:v>
                </c:pt>
                <c:pt idx="2846">
                  <c:v>18</c:v>
                </c:pt>
                <c:pt idx="2847">
                  <c:v>18</c:v>
                </c:pt>
                <c:pt idx="2848">
                  <c:v>18</c:v>
                </c:pt>
                <c:pt idx="2849">
                  <c:v>18</c:v>
                </c:pt>
                <c:pt idx="2850">
                  <c:v>18</c:v>
                </c:pt>
                <c:pt idx="2851">
                  <c:v>18</c:v>
                </c:pt>
                <c:pt idx="2852">
                  <c:v>18</c:v>
                </c:pt>
                <c:pt idx="2853">
                  <c:v>18</c:v>
                </c:pt>
                <c:pt idx="2854">
                  <c:v>18</c:v>
                </c:pt>
                <c:pt idx="2855">
                  <c:v>18</c:v>
                </c:pt>
                <c:pt idx="2856">
                  <c:v>18</c:v>
                </c:pt>
                <c:pt idx="2857">
                  <c:v>18</c:v>
                </c:pt>
                <c:pt idx="2858">
                  <c:v>18</c:v>
                </c:pt>
                <c:pt idx="2859">
                  <c:v>18</c:v>
                </c:pt>
                <c:pt idx="2860">
                  <c:v>18</c:v>
                </c:pt>
                <c:pt idx="2861">
                  <c:v>18</c:v>
                </c:pt>
                <c:pt idx="2862">
                  <c:v>18</c:v>
                </c:pt>
                <c:pt idx="2863">
                  <c:v>18</c:v>
                </c:pt>
                <c:pt idx="2864">
                  <c:v>18</c:v>
                </c:pt>
                <c:pt idx="2865">
                  <c:v>18</c:v>
                </c:pt>
                <c:pt idx="2866">
                  <c:v>18</c:v>
                </c:pt>
                <c:pt idx="2867">
                  <c:v>18</c:v>
                </c:pt>
                <c:pt idx="2868">
                  <c:v>18</c:v>
                </c:pt>
                <c:pt idx="2869">
                  <c:v>18</c:v>
                </c:pt>
                <c:pt idx="2870">
                  <c:v>18</c:v>
                </c:pt>
                <c:pt idx="2871">
                  <c:v>18</c:v>
                </c:pt>
                <c:pt idx="2872">
                  <c:v>18</c:v>
                </c:pt>
                <c:pt idx="2873">
                  <c:v>18</c:v>
                </c:pt>
                <c:pt idx="2874">
                  <c:v>18</c:v>
                </c:pt>
                <c:pt idx="2875">
                  <c:v>18</c:v>
                </c:pt>
                <c:pt idx="2876">
                  <c:v>18</c:v>
                </c:pt>
                <c:pt idx="2877">
                  <c:v>18</c:v>
                </c:pt>
                <c:pt idx="2878">
                  <c:v>18</c:v>
                </c:pt>
                <c:pt idx="2879">
                  <c:v>18</c:v>
                </c:pt>
                <c:pt idx="2880">
                  <c:v>18</c:v>
                </c:pt>
                <c:pt idx="2881">
                  <c:v>18</c:v>
                </c:pt>
                <c:pt idx="2882">
                  <c:v>18</c:v>
                </c:pt>
                <c:pt idx="2883">
                  <c:v>18</c:v>
                </c:pt>
                <c:pt idx="2884">
                  <c:v>18</c:v>
                </c:pt>
                <c:pt idx="2885">
                  <c:v>18</c:v>
                </c:pt>
                <c:pt idx="2886">
                  <c:v>18</c:v>
                </c:pt>
                <c:pt idx="2887">
                  <c:v>18</c:v>
                </c:pt>
                <c:pt idx="2888">
                  <c:v>18</c:v>
                </c:pt>
                <c:pt idx="2889">
                  <c:v>18</c:v>
                </c:pt>
                <c:pt idx="2890">
                  <c:v>18</c:v>
                </c:pt>
                <c:pt idx="2891">
                  <c:v>18</c:v>
                </c:pt>
                <c:pt idx="2892">
                  <c:v>18</c:v>
                </c:pt>
                <c:pt idx="2893">
                  <c:v>18</c:v>
                </c:pt>
                <c:pt idx="2894">
                  <c:v>18</c:v>
                </c:pt>
                <c:pt idx="2895">
                  <c:v>18</c:v>
                </c:pt>
                <c:pt idx="2896">
                  <c:v>18</c:v>
                </c:pt>
                <c:pt idx="2897">
                  <c:v>18</c:v>
                </c:pt>
                <c:pt idx="2898">
                  <c:v>18</c:v>
                </c:pt>
                <c:pt idx="2899">
                  <c:v>18</c:v>
                </c:pt>
                <c:pt idx="2900">
                  <c:v>19</c:v>
                </c:pt>
                <c:pt idx="2901">
                  <c:v>19</c:v>
                </c:pt>
                <c:pt idx="2902">
                  <c:v>19</c:v>
                </c:pt>
                <c:pt idx="2903">
                  <c:v>19</c:v>
                </c:pt>
                <c:pt idx="2904">
                  <c:v>19</c:v>
                </c:pt>
                <c:pt idx="2905">
                  <c:v>19</c:v>
                </c:pt>
                <c:pt idx="2906">
                  <c:v>19</c:v>
                </c:pt>
                <c:pt idx="2907">
                  <c:v>19</c:v>
                </c:pt>
                <c:pt idx="2908">
                  <c:v>19</c:v>
                </c:pt>
                <c:pt idx="2909">
                  <c:v>19</c:v>
                </c:pt>
                <c:pt idx="2910">
                  <c:v>19</c:v>
                </c:pt>
                <c:pt idx="2911">
                  <c:v>19</c:v>
                </c:pt>
                <c:pt idx="2912">
                  <c:v>19</c:v>
                </c:pt>
                <c:pt idx="2913">
                  <c:v>19</c:v>
                </c:pt>
                <c:pt idx="2914">
                  <c:v>19</c:v>
                </c:pt>
                <c:pt idx="2915">
                  <c:v>19</c:v>
                </c:pt>
                <c:pt idx="2916">
                  <c:v>19</c:v>
                </c:pt>
                <c:pt idx="2917">
                  <c:v>19</c:v>
                </c:pt>
                <c:pt idx="2918">
                  <c:v>19</c:v>
                </c:pt>
                <c:pt idx="2919">
                  <c:v>19</c:v>
                </c:pt>
                <c:pt idx="2920">
                  <c:v>19</c:v>
                </c:pt>
                <c:pt idx="2921">
                  <c:v>19</c:v>
                </c:pt>
                <c:pt idx="2922">
                  <c:v>19</c:v>
                </c:pt>
                <c:pt idx="2923">
                  <c:v>19</c:v>
                </c:pt>
                <c:pt idx="2924">
                  <c:v>19</c:v>
                </c:pt>
                <c:pt idx="2925">
                  <c:v>19</c:v>
                </c:pt>
                <c:pt idx="2926">
                  <c:v>19</c:v>
                </c:pt>
                <c:pt idx="2927">
                  <c:v>19</c:v>
                </c:pt>
                <c:pt idx="2928">
                  <c:v>19</c:v>
                </c:pt>
                <c:pt idx="2929">
                  <c:v>19</c:v>
                </c:pt>
                <c:pt idx="2930">
                  <c:v>19</c:v>
                </c:pt>
                <c:pt idx="2931">
                  <c:v>19</c:v>
                </c:pt>
                <c:pt idx="2932">
                  <c:v>19</c:v>
                </c:pt>
                <c:pt idx="2933">
                  <c:v>19</c:v>
                </c:pt>
                <c:pt idx="2934">
                  <c:v>19</c:v>
                </c:pt>
                <c:pt idx="2935">
                  <c:v>19</c:v>
                </c:pt>
                <c:pt idx="2936">
                  <c:v>19</c:v>
                </c:pt>
                <c:pt idx="2937">
                  <c:v>19</c:v>
                </c:pt>
                <c:pt idx="2938">
                  <c:v>19</c:v>
                </c:pt>
                <c:pt idx="2939">
                  <c:v>19</c:v>
                </c:pt>
                <c:pt idx="2940">
                  <c:v>19</c:v>
                </c:pt>
                <c:pt idx="2941">
                  <c:v>19</c:v>
                </c:pt>
                <c:pt idx="2942">
                  <c:v>19</c:v>
                </c:pt>
                <c:pt idx="2943">
                  <c:v>19</c:v>
                </c:pt>
                <c:pt idx="2944">
                  <c:v>19</c:v>
                </c:pt>
                <c:pt idx="2945">
                  <c:v>19</c:v>
                </c:pt>
                <c:pt idx="2946">
                  <c:v>19</c:v>
                </c:pt>
                <c:pt idx="2947">
                  <c:v>19</c:v>
                </c:pt>
                <c:pt idx="2948">
                  <c:v>19</c:v>
                </c:pt>
                <c:pt idx="2949">
                  <c:v>19</c:v>
                </c:pt>
                <c:pt idx="2950">
                  <c:v>19</c:v>
                </c:pt>
                <c:pt idx="2951">
                  <c:v>19</c:v>
                </c:pt>
                <c:pt idx="2952">
                  <c:v>19</c:v>
                </c:pt>
                <c:pt idx="2953">
                  <c:v>19</c:v>
                </c:pt>
                <c:pt idx="2954">
                  <c:v>19</c:v>
                </c:pt>
                <c:pt idx="2955">
                  <c:v>19</c:v>
                </c:pt>
                <c:pt idx="2956">
                  <c:v>19</c:v>
                </c:pt>
                <c:pt idx="2957">
                  <c:v>19</c:v>
                </c:pt>
                <c:pt idx="2958">
                  <c:v>19</c:v>
                </c:pt>
                <c:pt idx="2959">
                  <c:v>19</c:v>
                </c:pt>
                <c:pt idx="2960">
                  <c:v>19</c:v>
                </c:pt>
                <c:pt idx="2961">
                  <c:v>19</c:v>
                </c:pt>
                <c:pt idx="2962">
                  <c:v>19</c:v>
                </c:pt>
                <c:pt idx="2963">
                  <c:v>19</c:v>
                </c:pt>
                <c:pt idx="2964">
                  <c:v>19</c:v>
                </c:pt>
                <c:pt idx="2965">
                  <c:v>19</c:v>
                </c:pt>
                <c:pt idx="2966">
                  <c:v>19</c:v>
                </c:pt>
                <c:pt idx="2967">
                  <c:v>19</c:v>
                </c:pt>
                <c:pt idx="2968">
                  <c:v>19</c:v>
                </c:pt>
                <c:pt idx="2969">
                  <c:v>19</c:v>
                </c:pt>
                <c:pt idx="2970">
                  <c:v>19</c:v>
                </c:pt>
                <c:pt idx="2971">
                  <c:v>19</c:v>
                </c:pt>
                <c:pt idx="2972">
                  <c:v>19</c:v>
                </c:pt>
                <c:pt idx="2973">
                  <c:v>19</c:v>
                </c:pt>
                <c:pt idx="2974">
                  <c:v>19</c:v>
                </c:pt>
                <c:pt idx="2975">
                  <c:v>19</c:v>
                </c:pt>
                <c:pt idx="2976">
                  <c:v>19</c:v>
                </c:pt>
                <c:pt idx="2977">
                  <c:v>19</c:v>
                </c:pt>
                <c:pt idx="2978">
                  <c:v>19</c:v>
                </c:pt>
                <c:pt idx="2979">
                  <c:v>19</c:v>
                </c:pt>
                <c:pt idx="2980">
                  <c:v>19</c:v>
                </c:pt>
                <c:pt idx="2981">
                  <c:v>19</c:v>
                </c:pt>
                <c:pt idx="2982">
                  <c:v>19</c:v>
                </c:pt>
                <c:pt idx="2983">
                  <c:v>19</c:v>
                </c:pt>
                <c:pt idx="2984">
                  <c:v>19</c:v>
                </c:pt>
                <c:pt idx="2985">
                  <c:v>19</c:v>
                </c:pt>
                <c:pt idx="2986">
                  <c:v>19</c:v>
                </c:pt>
                <c:pt idx="2987">
                  <c:v>19</c:v>
                </c:pt>
                <c:pt idx="2988">
                  <c:v>19</c:v>
                </c:pt>
                <c:pt idx="2989">
                  <c:v>19</c:v>
                </c:pt>
                <c:pt idx="2990">
                  <c:v>19</c:v>
                </c:pt>
                <c:pt idx="2991">
                  <c:v>19</c:v>
                </c:pt>
                <c:pt idx="2992">
                  <c:v>19</c:v>
                </c:pt>
                <c:pt idx="2993">
                  <c:v>19</c:v>
                </c:pt>
                <c:pt idx="2994">
                  <c:v>19</c:v>
                </c:pt>
                <c:pt idx="2995">
                  <c:v>19</c:v>
                </c:pt>
                <c:pt idx="2996">
                  <c:v>19</c:v>
                </c:pt>
                <c:pt idx="2997">
                  <c:v>19</c:v>
                </c:pt>
                <c:pt idx="2998">
                  <c:v>19</c:v>
                </c:pt>
                <c:pt idx="2999">
                  <c:v>19</c:v>
                </c:pt>
                <c:pt idx="3000">
                  <c:v>20</c:v>
                </c:pt>
                <c:pt idx="3001">
                  <c:v>20</c:v>
                </c:pt>
                <c:pt idx="3002">
                  <c:v>20</c:v>
                </c:pt>
                <c:pt idx="3003">
                  <c:v>20</c:v>
                </c:pt>
                <c:pt idx="3004">
                  <c:v>20</c:v>
                </c:pt>
                <c:pt idx="3005">
                  <c:v>20</c:v>
                </c:pt>
                <c:pt idx="3006">
                  <c:v>20</c:v>
                </c:pt>
                <c:pt idx="3007">
                  <c:v>20</c:v>
                </c:pt>
                <c:pt idx="3008">
                  <c:v>20</c:v>
                </c:pt>
                <c:pt idx="3009">
                  <c:v>20</c:v>
                </c:pt>
                <c:pt idx="3010">
                  <c:v>20</c:v>
                </c:pt>
                <c:pt idx="3011">
                  <c:v>20</c:v>
                </c:pt>
                <c:pt idx="3012">
                  <c:v>20</c:v>
                </c:pt>
                <c:pt idx="3013">
                  <c:v>20</c:v>
                </c:pt>
                <c:pt idx="3014">
                  <c:v>20</c:v>
                </c:pt>
                <c:pt idx="3015">
                  <c:v>20</c:v>
                </c:pt>
                <c:pt idx="3016">
                  <c:v>20</c:v>
                </c:pt>
                <c:pt idx="3017">
                  <c:v>20</c:v>
                </c:pt>
                <c:pt idx="3018">
                  <c:v>20</c:v>
                </c:pt>
                <c:pt idx="3019">
                  <c:v>20</c:v>
                </c:pt>
                <c:pt idx="3020">
                  <c:v>20</c:v>
                </c:pt>
                <c:pt idx="3021">
                  <c:v>20</c:v>
                </c:pt>
                <c:pt idx="3022">
                  <c:v>20</c:v>
                </c:pt>
                <c:pt idx="3023">
                  <c:v>20</c:v>
                </c:pt>
                <c:pt idx="3024">
                  <c:v>20</c:v>
                </c:pt>
                <c:pt idx="3025">
                  <c:v>20</c:v>
                </c:pt>
                <c:pt idx="3026">
                  <c:v>20</c:v>
                </c:pt>
                <c:pt idx="3027">
                  <c:v>20</c:v>
                </c:pt>
                <c:pt idx="3028">
                  <c:v>20</c:v>
                </c:pt>
                <c:pt idx="3029">
                  <c:v>20</c:v>
                </c:pt>
                <c:pt idx="3030">
                  <c:v>20</c:v>
                </c:pt>
                <c:pt idx="3031">
                  <c:v>20</c:v>
                </c:pt>
                <c:pt idx="3032">
                  <c:v>20</c:v>
                </c:pt>
                <c:pt idx="3033">
                  <c:v>20</c:v>
                </c:pt>
                <c:pt idx="3034">
                  <c:v>20</c:v>
                </c:pt>
                <c:pt idx="3035">
                  <c:v>20</c:v>
                </c:pt>
                <c:pt idx="3036">
                  <c:v>20</c:v>
                </c:pt>
                <c:pt idx="3037">
                  <c:v>20</c:v>
                </c:pt>
                <c:pt idx="3038">
                  <c:v>20</c:v>
                </c:pt>
                <c:pt idx="3039">
                  <c:v>20</c:v>
                </c:pt>
                <c:pt idx="3040">
                  <c:v>20</c:v>
                </c:pt>
                <c:pt idx="3041">
                  <c:v>20</c:v>
                </c:pt>
                <c:pt idx="3042">
                  <c:v>20</c:v>
                </c:pt>
                <c:pt idx="3043">
                  <c:v>20</c:v>
                </c:pt>
                <c:pt idx="3044">
                  <c:v>20</c:v>
                </c:pt>
                <c:pt idx="3045">
                  <c:v>20</c:v>
                </c:pt>
                <c:pt idx="3046">
                  <c:v>20</c:v>
                </c:pt>
                <c:pt idx="3047">
                  <c:v>20</c:v>
                </c:pt>
                <c:pt idx="3048">
                  <c:v>20</c:v>
                </c:pt>
                <c:pt idx="3049">
                  <c:v>20</c:v>
                </c:pt>
                <c:pt idx="3050">
                  <c:v>20</c:v>
                </c:pt>
                <c:pt idx="3051">
                  <c:v>20</c:v>
                </c:pt>
                <c:pt idx="3052">
                  <c:v>20</c:v>
                </c:pt>
                <c:pt idx="3053">
                  <c:v>20</c:v>
                </c:pt>
                <c:pt idx="3054">
                  <c:v>20</c:v>
                </c:pt>
                <c:pt idx="3055">
                  <c:v>20</c:v>
                </c:pt>
                <c:pt idx="3056">
                  <c:v>20</c:v>
                </c:pt>
                <c:pt idx="3057">
                  <c:v>20</c:v>
                </c:pt>
                <c:pt idx="3058">
                  <c:v>20</c:v>
                </c:pt>
                <c:pt idx="3059">
                  <c:v>20</c:v>
                </c:pt>
                <c:pt idx="3060">
                  <c:v>20</c:v>
                </c:pt>
                <c:pt idx="3061">
                  <c:v>20</c:v>
                </c:pt>
                <c:pt idx="3062">
                  <c:v>20</c:v>
                </c:pt>
                <c:pt idx="3063">
                  <c:v>20</c:v>
                </c:pt>
                <c:pt idx="3064">
                  <c:v>20</c:v>
                </c:pt>
                <c:pt idx="3065">
                  <c:v>20</c:v>
                </c:pt>
                <c:pt idx="3066">
                  <c:v>20</c:v>
                </c:pt>
                <c:pt idx="3067">
                  <c:v>20</c:v>
                </c:pt>
                <c:pt idx="3068">
                  <c:v>20</c:v>
                </c:pt>
                <c:pt idx="3069">
                  <c:v>20</c:v>
                </c:pt>
                <c:pt idx="3070">
                  <c:v>20</c:v>
                </c:pt>
                <c:pt idx="3071">
                  <c:v>20</c:v>
                </c:pt>
                <c:pt idx="3072">
                  <c:v>20</c:v>
                </c:pt>
                <c:pt idx="3073">
                  <c:v>20</c:v>
                </c:pt>
                <c:pt idx="3074">
                  <c:v>20</c:v>
                </c:pt>
                <c:pt idx="3075">
                  <c:v>20</c:v>
                </c:pt>
                <c:pt idx="3076">
                  <c:v>20</c:v>
                </c:pt>
                <c:pt idx="3077">
                  <c:v>20</c:v>
                </c:pt>
                <c:pt idx="3078">
                  <c:v>20</c:v>
                </c:pt>
                <c:pt idx="3079">
                  <c:v>20</c:v>
                </c:pt>
                <c:pt idx="3080">
                  <c:v>20</c:v>
                </c:pt>
                <c:pt idx="3081">
                  <c:v>20</c:v>
                </c:pt>
                <c:pt idx="3082">
                  <c:v>20</c:v>
                </c:pt>
                <c:pt idx="3083">
                  <c:v>20</c:v>
                </c:pt>
                <c:pt idx="3084">
                  <c:v>20</c:v>
                </c:pt>
                <c:pt idx="3085">
                  <c:v>20</c:v>
                </c:pt>
                <c:pt idx="3086">
                  <c:v>20</c:v>
                </c:pt>
                <c:pt idx="3087">
                  <c:v>20</c:v>
                </c:pt>
                <c:pt idx="3088">
                  <c:v>20</c:v>
                </c:pt>
                <c:pt idx="3089">
                  <c:v>20</c:v>
                </c:pt>
                <c:pt idx="3090">
                  <c:v>20</c:v>
                </c:pt>
                <c:pt idx="3091">
                  <c:v>20</c:v>
                </c:pt>
                <c:pt idx="3092">
                  <c:v>20</c:v>
                </c:pt>
                <c:pt idx="3093">
                  <c:v>20</c:v>
                </c:pt>
                <c:pt idx="3094">
                  <c:v>20</c:v>
                </c:pt>
                <c:pt idx="3095">
                  <c:v>20</c:v>
                </c:pt>
                <c:pt idx="3096">
                  <c:v>20</c:v>
                </c:pt>
                <c:pt idx="3097">
                  <c:v>20</c:v>
                </c:pt>
                <c:pt idx="3098">
                  <c:v>20</c:v>
                </c:pt>
                <c:pt idx="3099">
                  <c:v>20</c:v>
                </c:pt>
                <c:pt idx="3100">
                  <c:v>17</c:v>
                </c:pt>
                <c:pt idx="3101">
                  <c:v>17</c:v>
                </c:pt>
                <c:pt idx="3102">
                  <c:v>17</c:v>
                </c:pt>
                <c:pt idx="3103">
                  <c:v>17</c:v>
                </c:pt>
                <c:pt idx="3104">
                  <c:v>17</c:v>
                </c:pt>
                <c:pt idx="3105">
                  <c:v>17</c:v>
                </c:pt>
                <c:pt idx="3106">
                  <c:v>17</c:v>
                </c:pt>
                <c:pt idx="3107">
                  <c:v>17</c:v>
                </c:pt>
                <c:pt idx="3108">
                  <c:v>17</c:v>
                </c:pt>
                <c:pt idx="3109">
                  <c:v>17</c:v>
                </c:pt>
                <c:pt idx="3110">
                  <c:v>17</c:v>
                </c:pt>
                <c:pt idx="3111">
                  <c:v>17</c:v>
                </c:pt>
                <c:pt idx="3112">
                  <c:v>17</c:v>
                </c:pt>
                <c:pt idx="3113">
                  <c:v>17</c:v>
                </c:pt>
                <c:pt idx="3114">
                  <c:v>17</c:v>
                </c:pt>
                <c:pt idx="3115">
                  <c:v>17</c:v>
                </c:pt>
                <c:pt idx="3116">
                  <c:v>17</c:v>
                </c:pt>
                <c:pt idx="3117">
                  <c:v>17</c:v>
                </c:pt>
                <c:pt idx="3118">
                  <c:v>17</c:v>
                </c:pt>
                <c:pt idx="3119">
                  <c:v>17</c:v>
                </c:pt>
                <c:pt idx="3120">
                  <c:v>17</c:v>
                </c:pt>
                <c:pt idx="3121">
                  <c:v>17</c:v>
                </c:pt>
                <c:pt idx="3122">
                  <c:v>17</c:v>
                </c:pt>
                <c:pt idx="3123">
                  <c:v>17</c:v>
                </c:pt>
                <c:pt idx="3124">
                  <c:v>17</c:v>
                </c:pt>
                <c:pt idx="3125">
                  <c:v>17</c:v>
                </c:pt>
                <c:pt idx="3126">
                  <c:v>17</c:v>
                </c:pt>
                <c:pt idx="3127">
                  <c:v>17</c:v>
                </c:pt>
                <c:pt idx="3128">
                  <c:v>17</c:v>
                </c:pt>
                <c:pt idx="3129">
                  <c:v>17</c:v>
                </c:pt>
                <c:pt idx="3130">
                  <c:v>17</c:v>
                </c:pt>
                <c:pt idx="3131">
                  <c:v>17</c:v>
                </c:pt>
                <c:pt idx="3132">
                  <c:v>17</c:v>
                </c:pt>
                <c:pt idx="3133">
                  <c:v>17</c:v>
                </c:pt>
                <c:pt idx="3134">
                  <c:v>17</c:v>
                </c:pt>
                <c:pt idx="3135">
                  <c:v>17</c:v>
                </c:pt>
                <c:pt idx="3136">
                  <c:v>17</c:v>
                </c:pt>
                <c:pt idx="3137">
                  <c:v>17</c:v>
                </c:pt>
                <c:pt idx="3138">
                  <c:v>17</c:v>
                </c:pt>
                <c:pt idx="3139">
                  <c:v>17</c:v>
                </c:pt>
                <c:pt idx="3140">
                  <c:v>17</c:v>
                </c:pt>
                <c:pt idx="3141">
                  <c:v>17</c:v>
                </c:pt>
                <c:pt idx="3142">
                  <c:v>17</c:v>
                </c:pt>
                <c:pt idx="3143">
                  <c:v>17</c:v>
                </c:pt>
                <c:pt idx="3144">
                  <c:v>17</c:v>
                </c:pt>
                <c:pt idx="3145">
                  <c:v>17</c:v>
                </c:pt>
                <c:pt idx="3146">
                  <c:v>17</c:v>
                </c:pt>
                <c:pt idx="3147">
                  <c:v>17</c:v>
                </c:pt>
                <c:pt idx="3148">
                  <c:v>17</c:v>
                </c:pt>
                <c:pt idx="3149">
                  <c:v>17</c:v>
                </c:pt>
                <c:pt idx="3150">
                  <c:v>17</c:v>
                </c:pt>
                <c:pt idx="3151">
                  <c:v>17</c:v>
                </c:pt>
                <c:pt idx="3152">
                  <c:v>17</c:v>
                </c:pt>
                <c:pt idx="3153">
                  <c:v>17</c:v>
                </c:pt>
                <c:pt idx="3154">
                  <c:v>17</c:v>
                </c:pt>
                <c:pt idx="3155">
                  <c:v>17</c:v>
                </c:pt>
                <c:pt idx="3156">
                  <c:v>17</c:v>
                </c:pt>
                <c:pt idx="3157">
                  <c:v>17</c:v>
                </c:pt>
                <c:pt idx="3158">
                  <c:v>17</c:v>
                </c:pt>
                <c:pt idx="3159">
                  <c:v>17</c:v>
                </c:pt>
                <c:pt idx="3160">
                  <c:v>17</c:v>
                </c:pt>
                <c:pt idx="3161">
                  <c:v>17</c:v>
                </c:pt>
                <c:pt idx="3162">
                  <c:v>17</c:v>
                </c:pt>
                <c:pt idx="3163">
                  <c:v>17</c:v>
                </c:pt>
                <c:pt idx="3164">
                  <c:v>17</c:v>
                </c:pt>
                <c:pt idx="3165">
                  <c:v>17</c:v>
                </c:pt>
                <c:pt idx="3166">
                  <c:v>17</c:v>
                </c:pt>
                <c:pt idx="3167">
                  <c:v>17</c:v>
                </c:pt>
                <c:pt idx="3168">
                  <c:v>17</c:v>
                </c:pt>
                <c:pt idx="3169">
                  <c:v>17</c:v>
                </c:pt>
                <c:pt idx="3170">
                  <c:v>17</c:v>
                </c:pt>
                <c:pt idx="3171">
                  <c:v>17</c:v>
                </c:pt>
                <c:pt idx="3172">
                  <c:v>17</c:v>
                </c:pt>
                <c:pt idx="3173">
                  <c:v>17</c:v>
                </c:pt>
                <c:pt idx="3174">
                  <c:v>17</c:v>
                </c:pt>
                <c:pt idx="3175">
                  <c:v>17</c:v>
                </c:pt>
                <c:pt idx="3176">
                  <c:v>17</c:v>
                </c:pt>
                <c:pt idx="3177">
                  <c:v>17</c:v>
                </c:pt>
                <c:pt idx="3178">
                  <c:v>17</c:v>
                </c:pt>
                <c:pt idx="3179">
                  <c:v>17</c:v>
                </c:pt>
                <c:pt idx="3180">
                  <c:v>17</c:v>
                </c:pt>
                <c:pt idx="3181">
                  <c:v>17</c:v>
                </c:pt>
                <c:pt idx="3182">
                  <c:v>17</c:v>
                </c:pt>
                <c:pt idx="3183">
                  <c:v>17</c:v>
                </c:pt>
                <c:pt idx="3184">
                  <c:v>17</c:v>
                </c:pt>
                <c:pt idx="3185">
                  <c:v>17</c:v>
                </c:pt>
                <c:pt idx="3186">
                  <c:v>17</c:v>
                </c:pt>
                <c:pt idx="3187">
                  <c:v>17</c:v>
                </c:pt>
                <c:pt idx="3188">
                  <c:v>17</c:v>
                </c:pt>
                <c:pt idx="3189">
                  <c:v>17</c:v>
                </c:pt>
                <c:pt idx="3190">
                  <c:v>17</c:v>
                </c:pt>
                <c:pt idx="3191">
                  <c:v>17</c:v>
                </c:pt>
                <c:pt idx="3192">
                  <c:v>17</c:v>
                </c:pt>
                <c:pt idx="3193">
                  <c:v>17</c:v>
                </c:pt>
                <c:pt idx="3194">
                  <c:v>17</c:v>
                </c:pt>
                <c:pt idx="3195">
                  <c:v>17</c:v>
                </c:pt>
                <c:pt idx="3196">
                  <c:v>17</c:v>
                </c:pt>
                <c:pt idx="3197">
                  <c:v>17</c:v>
                </c:pt>
                <c:pt idx="3198">
                  <c:v>17</c:v>
                </c:pt>
                <c:pt idx="3199">
                  <c:v>17</c:v>
                </c:pt>
                <c:pt idx="3200">
                  <c:v>12</c:v>
                </c:pt>
                <c:pt idx="3201">
                  <c:v>12</c:v>
                </c:pt>
                <c:pt idx="3202">
                  <c:v>12</c:v>
                </c:pt>
                <c:pt idx="3203">
                  <c:v>12</c:v>
                </c:pt>
                <c:pt idx="3204">
                  <c:v>12</c:v>
                </c:pt>
                <c:pt idx="3205">
                  <c:v>12</c:v>
                </c:pt>
                <c:pt idx="3206">
                  <c:v>12</c:v>
                </c:pt>
                <c:pt idx="3207">
                  <c:v>12</c:v>
                </c:pt>
                <c:pt idx="3208">
                  <c:v>12</c:v>
                </c:pt>
                <c:pt idx="3209">
                  <c:v>12</c:v>
                </c:pt>
                <c:pt idx="3210">
                  <c:v>12</c:v>
                </c:pt>
                <c:pt idx="3211">
                  <c:v>12</c:v>
                </c:pt>
                <c:pt idx="3212">
                  <c:v>12</c:v>
                </c:pt>
                <c:pt idx="3213">
                  <c:v>12</c:v>
                </c:pt>
                <c:pt idx="3214">
                  <c:v>12</c:v>
                </c:pt>
                <c:pt idx="3215">
                  <c:v>12</c:v>
                </c:pt>
                <c:pt idx="3216">
                  <c:v>12</c:v>
                </c:pt>
                <c:pt idx="3217">
                  <c:v>12</c:v>
                </c:pt>
                <c:pt idx="3218">
                  <c:v>12</c:v>
                </c:pt>
                <c:pt idx="3219">
                  <c:v>12</c:v>
                </c:pt>
                <c:pt idx="3220">
                  <c:v>12</c:v>
                </c:pt>
                <c:pt idx="3221">
                  <c:v>12</c:v>
                </c:pt>
                <c:pt idx="3222">
                  <c:v>12</c:v>
                </c:pt>
                <c:pt idx="3223">
                  <c:v>12</c:v>
                </c:pt>
                <c:pt idx="3224">
                  <c:v>12</c:v>
                </c:pt>
                <c:pt idx="3225">
                  <c:v>12</c:v>
                </c:pt>
                <c:pt idx="3226">
                  <c:v>12</c:v>
                </c:pt>
                <c:pt idx="3227">
                  <c:v>12</c:v>
                </c:pt>
                <c:pt idx="3228">
                  <c:v>12</c:v>
                </c:pt>
                <c:pt idx="3229">
                  <c:v>12</c:v>
                </c:pt>
                <c:pt idx="3230">
                  <c:v>12</c:v>
                </c:pt>
                <c:pt idx="3231">
                  <c:v>12</c:v>
                </c:pt>
                <c:pt idx="3232">
                  <c:v>12</c:v>
                </c:pt>
                <c:pt idx="3233">
                  <c:v>12</c:v>
                </c:pt>
                <c:pt idx="3234">
                  <c:v>12</c:v>
                </c:pt>
                <c:pt idx="3235">
                  <c:v>12</c:v>
                </c:pt>
                <c:pt idx="3236">
                  <c:v>12</c:v>
                </c:pt>
                <c:pt idx="3237">
                  <c:v>12</c:v>
                </c:pt>
                <c:pt idx="3238">
                  <c:v>12</c:v>
                </c:pt>
                <c:pt idx="3239">
                  <c:v>12</c:v>
                </c:pt>
                <c:pt idx="3240">
                  <c:v>12</c:v>
                </c:pt>
                <c:pt idx="3241">
                  <c:v>12</c:v>
                </c:pt>
                <c:pt idx="3242">
                  <c:v>12</c:v>
                </c:pt>
                <c:pt idx="3243">
                  <c:v>12</c:v>
                </c:pt>
                <c:pt idx="3244">
                  <c:v>12</c:v>
                </c:pt>
                <c:pt idx="3245">
                  <c:v>12</c:v>
                </c:pt>
                <c:pt idx="3246">
                  <c:v>12</c:v>
                </c:pt>
                <c:pt idx="3247">
                  <c:v>12</c:v>
                </c:pt>
                <c:pt idx="3248">
                  <c:v>12</c:v>
                </c:pt>
                <c:pt idx="3249">
                  <c:v>12</c:v>
                </c:pt>
                <c:pt idx="3250">
                  <c:v>12</c:v>
                </c:pt>
                <c:pt idx="3251">
                  <c:v>12</c:v>
                </c:pt>
                <c:pt idx="3252">
                  <c:v>12</c:v>
                </c:pt>
                <c:pt idx="3253">
                  <c:v>12</c:v>
                </c:pt>
                <c:pt idx="3254">
                  <c:v>12</c:v>
                </c:pt>
                <c:pt idx="3255">
                  <c:v>12</c:v>
                </c:pt>
                <c:pt idx="3256">
                  <c:v>12</c:v>
                </c:pt>
                <c:pt idx="3257">
                  <c:v>12</c:v>
                </c:pt>
                <c:pt idx="3258">
                  <c:v>12</c:v>
                </c:pt>
                <c:pt idx="3259">
                  <c:v>12</c:v>
                </c:pt>
                <c:pt idx="3260">
                  <c:v>12</c:v>
                </c:pt>
                <c:pt idx="3261">
                  <c:v>12</c:v>
                </c:pt>
                <c:pt idx="3262">
                  <c:v>12</c:v>
                </c:pt>
                <c:pt idx="3263">
                  <c:v>12</c:v>
                </c:pt>
                <c:pt idx="3264">
                  <c:v>12</c:v>
                </c:pt>
                <c:pt idx="3265">
                  <c:v>12</c:v>
                </c:pt>
                <c:pt idx="3266">
                  <c:v>12</c:v>
                </c:pt>
                <c:pt idx="3267">
                  <c:v>12</c:v>
                </c:pt>
                <c:pt idx="3268">
                  <c:v>12</c:v>
                </c:pt>
                <c:pt idx="3269">
                  <c:v>12</c:v>
                </c:pt>
                <c:pt idx="3270">
                  <c:v>12</c:v>
                </c:pt>
                <c:pt idx="3271">
                  <c:v>12</c:v>
                </c:pt>
                <c:pt idx="3272">
                  <c:v>12</c:v>
                </c:pt>
                <c:pt idx="3273">
                  <c:v>12</c:v>
                </c:pt>
                <c:pt idx="3274">
                  <c:v>12</c:v>
                </c:pt>
                <c:pt idx="3275">
                  <c:v>12</c:v>
                </c:pt>
                <c:pt idx="3276">
                  <c:v>12</c:v>
                </c:pt>
                <c:pt idx="3277">
                  <c:v>12</c:v>
                </c:pt>
                <c:pt idx="3278">
                  <c:v>12</c:v>
                </c:pt>
                <c:pt idx="3279">
                  <c:v>12</c:v>
                </c:pt>
                <c:pt idx="3280">
                  <c:v>12</c:v>
                </c:pt>
                <c:pt idx="3281">
                  <c:v>12</c:v>
                </c:pt>
                <c:pt idx="3282">
                  <c:v>12</c:v>
                </c:pt>
                <c:pt idx="3283">
                  <c:v>12</c:v>
                </c:pt>
                <c:pt idx="3284">
                  <c:v>12</c:v>
                </c:pt>
                <c:pt idx="3285">
                  <c:v>12</c:v>
                </c:pt>
                <c:pt idx="3286">
                  <c:v>12</c:v>
                </c:pt>
                <c:pt idx="3287">
                  <c:v>12</c:v>
                </c:pt>
                <c:pt idx="3288">
                  <c:v>12</c:v>
                </c:pt>
                <c:pt idx="3289">
                  <c:v>12</c:v>
                </c:pt>
                <c:pt idx="3290">
                  <c:v>12</c:v>
                </c:pt>
                <c:pt idx="3291">
                  <c:v>12</c:v>
                </c:pt>
                <c:pt idx="3292">
                  <c:v>12</c:v>
                </c:pt>
                <c:pt idx="3293">
                  <c:v>12</c:v>
                </c:pt>
                <c:pt idx="3294">
                  <c:v>12</c:v>
                </c:pt>
                <c:pt idx="3295">
                  <c:v>12</c:v>
                </c:pt>
                <c:pt idx="3296">
                  <c:v>12</c:v>
                </c:pt>
                <c:pt idx="3297">
                  <c:v>12</c:v>
                </c:pt>
                <c:pt idx="3298">
                  <c:v>12</c:v>
                </c:pt>
                <c:pt idx="3299">
                  <c:v>12</c:v>
                </c:pt>
                <c:pt idx="3300">
                  <c:v>13</c:v>
                </c:pt>
                <c:pt idx="3301">
                  <c:v>13</c:v>
                </c:pt>
                <c:pt idx="3302">
                  <c:v>13</c:v>
                </c:pt>
                <c:pt idx="3303">
                  <c:v>13</c:v>
                </c:pt>
                <c:pt idx="3304">
                  <c:v>13</c:v>
                </c:pt>
                <c:pt idx="3305">
                  <c:v>13</c:v>
                </c:pt>
                <c:pt idx="3306">
                  <c:v>13</c:v>
                </c:pt>
                <c:pt idx="3307">
                  <c:v>13</c:v>
                </c:pt>
                <c:pt idx="3308">
                  <c:v>13</c:v>
                </c:pt>
                <c:pt idx="3309">
                  <c:v>13</c:v>
                </c:pt>
                <c:pt idx="3310">
                  <c:v>13</c:v>
                </c:pt>
                <c:pt idx="3311">
                  <c:v>13</c:v>
                </c:pt>
                <c:pt idx="3312">
                  <c:v>13</c:v>
                </c:pt>
                <c:pt idx="3313">
                  <c:v>13</c:v>
                </c:pt>
                <c:pt idx="3314">
                  <c:v>13</c:v>
                </c:pt>
                <c:pt idx="3315">
                  <c:v>13</c:v>
                </c:pt>
                <c:pt idx="3316">
                  <c:v>13</c:v>
                </c:pt>
                <c:pt idx="3317">
                  <c:v>13</c:v>
                </c:pt>
                <c:pt idx="3318">
                  <c:v>13</c:v>
                </c:pt>
                <c:pt idx="3319">
                  <c:v>13</c:v>
                </c:pt>
                <c:pt idx="3320">
                  <c:v>13</c:v>
                </c:pt>
                <c:pt idx="3321">
                  <c:v>13</c:v>
                </c:pt>
                <c:pt idx="3322">
                  <c:v>13</c:v>
                </c:pt>
                <c:pt idx="3323">
                  <c:v>13</c:v>
                </c:pt>
                <c:pt idx="3324">
                  <c:v>13</c:v>
                </c:pt>
                <c:pt idx="3325">
                  <c:v>13</c:v>
                </c:pt>
                <c:pt idx="3326">
                  <c:v>13</c:v>
                </c:pt>
                <c:pt idx="3327">
                  <c:v>13</c:v>
                </c:pt>
                <c:pt idx="3328">
                  <c:v>13</c:v>
                </c:pt>
                <c:pt idx="3329">
                  <c:v>13</c:v>
                </c:pt>
                <c:pt idx="3330">
                  <c:v>13</c:v>
                </c:pt>
                <c:pt idx="3331">
                  <c:v>13</c:v>
                </c:pt>
                <c:pt idx="3332">
                  <c:v>13</c:v>
                </c:pt>
                <c:pt idx="3333">
                  <c:v>13</c:v>
                </c:pt>
                <c:pt idx="3334">
                  <c:v>13</c:v>
                </c:pt>
                <c:pt idx="3335">
                  <c:v>13</c:v>
                </c:pt>
                <c:pt idx="3336">
                  <c:v>13</c:v>
                </c:pt>
                <c:pt idx="3337">
                  <c:v>13</c:v>
                </c:pt>
                <c:pt idx="3338">
                  <c:v>13</c:v>
                </c:pt>
                <c:pt idx="3339">
                  <c:v>13</c:v>
                </c:pt>
                <c:pt idx="3340">
                  <c:v>13</c:v>
                </c:pt>
                <c:pt idx="3341">
                  <c:v>13</c:v>
                </c:pt>
                <c:pt idx="3342">
                  <c:v>13</c:v>
                </c:pt>
                <c:pt idx="3343">
                  <c:v>13</c:v>
                </c:pt>
                <c:pt idx="3344">
                  <c:v>13</c:v>
                </c:pt>
                <c:pt idx="3345">
                  <c:v>13</c:v>
                </c:pt>
                <c:pt idx="3346">
                  <c:v>13</c:v>
                </c:pt>
                <c:pt idx="3347">
                  <c:v>13</c:v>
                </c:pt>
                <c:pt idx="3348">
                  <c:v>13</c:v>
                </c:pt>
                <c:pt idx="3349">
                  <c:v>13</c:v>
                </c:pt>
                <c:pt idx="3350">
                  <c:v>13</c:v>
                </c:pt>
                <c:pt idx="3351">
                  <c:v>13</c:v>
                </c:pt>
                <c:pt idx="3352">
                  <c:v>13</c:v>
                </c:pt>
                <c:pt idx="3353">
                  <c:v>13</c:v>
                </c:pt>
                <c:pt idx="3354">
                  <c:v>13</c:v>
                </c:pt>
                <c:pt idx="3355">
                  <c:v>13</c:v>
                </c:pt>
                <c:pt idx="3356">
                  <c:v>13</c:v>
                </c:pt>
                <c:pt idx="3357">
                  <c:v>13</c:v>
                </c:pt>
                <c:pt idx="3358">
                  <c:v>13</c:v>
                </c:pt>
                <c:pt idx="3359">
                  <c:v>13</c:v>
                </c:pt>
                <c:pt idx="3360">
                  <c:v>13</c:v>
                </c:pt>
                <c:pt idx="3361">
                  <c:v>13</c:v>
                </c:pt>
                <c:pt idx="3362">
                  <c:v>13</c:v>
                </c:pt>
                <c:pt idx="3363">
                  <c:v>13</c:v>
                </c:pt>
                <c:pt idx="3364">
                  <c:v>13</c:v>
                </c:pt>
                <c:pt idx="3365">
                  <c:v>13</c:v>
                </c:pt>
                <c:pt idx="3366">
                  <c:v>13</c:v>
                </c:pt>
                <c:pt idx="3367">
                  <c:v>13</c:v>
                </c:pt>
                <c:pt idx="3368">
                  <c:v>13</c:v>
                </c:pt>
                <c:pt idx="3369">
                  <c:v>13</c:v>
                </c:pt>
                <c:pt idx="3370">
                  <c:v>13</c:v>
                </c:pt>
                <c:pt idx="3371">
                  <c:v>13</c:v>
                </c:pt>
                <c:pt idx="3372">
                  <c:v>13</c:v>
                </c:pt>
                <c:pt idx="3373">
                  <c:v>13</c:v>
                </c:pt>
                <c:pt idx="3374">
                  <c:v>13</c:v>
                </c:pt>
                <c:pt idx="3375">
                  <c:v>13</c:v>
                </c:pt>
                <c:pt idx="3376">
                  <c:v>13</c:v>
                </c:pt>
                <c:pt idx="3377">
                  <c:v>13</c:v>
                </c:pt>
                <c:pt idx="3378">
                  <c:v>13</c:v>
                </c:pt>
                <c:pt idx="3379">
                  <c:v>13</c:v>
                </c:pt>
                <c:pt idx="3380">
                  <c:v>13</c:v>
                </c:pt>
                <c:pt idx="3381">
                  <c:v>13</c:v>
                </c:pt>
                <c:pt idx="3382">
                  <c:v>13</c:v>
                </c:pt>
                <c:pt idx="3383">
                  <c:v>13</c:v>
                </c:pt>
                <c:pt idx="3384">
                  <c:v>13</c:v>
                </c:pt>
                <c:pt idx="3385">
                  <c:v>13</c:v>
                </c:pt>
                <c:pt idx="3386">
                  <c:v>13</c:v>
                </c:pt>
                <c:pt idx="3387">
                  <c:v>13</c:v>
                </c:pt>
                <c:pt idx="3388">
                  <c:v>13</c:v>
                </c:pt>
                <c:pt idx="3389">
                  <c:v>13</c:v>
                </c:pt>
                <c:pt idx="3390">
                  <c:v>13</c:v>
                </c:pt>
                <c:pt idx="3391">
                  <c:v>13</c:v>
                </c:pt>
                <c:pt idx="3392">
                  <c:v>13</c:v>
                </c:pt>
                <c:pt idx="3393">
                  <c:v>13</c:v>
                </c:pt>
                <c:pt idx="3394">
                  <c:v>13</c:v>
                </c:pt>
                <c:pt idx="3395">
                  <c:v>13</c:v>
                </c:pt>
                <c:pt idx="3396">
                  <c:v>13</c:v>
                </c:pt>
                <c:pt idx="3397">
                  <c:v>13</c:v>
                </c:pt>
                <c:pt idx="3398">
                  <c:v>13</c:v>
                </c:pt>
                <c:pt idx="3399">
                  <c:v>13</c:v>
                </c:pt>
                <c:pt idx="3400">
                  <c:v>11</c:v>
                </c:pt>
                <c:pt idx="3401">
                  <c:v>11</c:v>
                </c:pt>
                <c:pt idx="3402">
                  <c:v>11</c:v>
                </c:pt>
                <c:pt idx="3403">
                  <c:v>11</c:v>
                </c:pt>
                <c:pt idx="3404">
                  <c:v>11</c:v>
                </c:pt>
                <c:pt idx="3405">
                  <c:v>11</c:v>
                </c:pt>
                <c:pt idx="3406">
                  <c:v>11</c:v>
                </c:pt>
                <c:pt idx="3407">
                  <c:v>11</c:v>
                </c:pt>
                <c:pt idx="3408">
                  <c:v>11</c:v>
                </c:pt>
                <c:pt idx="3409">
                  <c:v>11</c:v>
                </c:pt>
                <c:pt idx="3410">
                  <c:v>11</c:v>
                </c:pt>
                <c:pt idx="3411">
                  <c:v>11</c:v>
                </c:pt>
                <c:pt idx="3412">
                  <c:v>11</c:v>
                </c:pt>
                <c:pt idx="3413">
                  <c:v>11</c:v>
                </c:pt>
                <c:pt idx="3414">
                  <c:v>11</c:v>
                </c:pt>
                <c:pt idx="3415">
                  <c:v>11</c:v>
                </c:pt>
                <c:pt idx="3416">
                  <c:v>11</c:v>
                </c:pt>
                <c:pt idx="3417">
                  <c:v>11</c:v>
                </c:pt>
                <c:pt idx="3418">
                  <c:v>11</c:v>
                </c:pt>
                <c:pt idx="3419">
                  <c:v>11</c:v>
                </c:pt>
                <c:pt idx="3420">
                  <c:v>11</c:v>
                </c:pt>
                <c:pt idx="3421">
                  <c:v>11</c:v>
                </c:pt>
                <c:pt idx="3422">
                  <c:v>11</c:v>
                </c:pt>
                <c:pt idx="3423">
                  <c:v>11</c:v>
                </c:pt>
                <c:pt idx="3424">
                  <c:v>11</c:v>
                </c:pt>
                <c:pt idx="3425">
                  <c:v>11</c:v>
                </c:pt>
                <c:pt idx="3426">
                  <c:v>11</c:v>
                </c:pt>
                <c:pt idx="3427">
                  <c:v>11</c:v>
                </c:pt>
                <c:pt idx="3428">
                  <c:v>11</c:v>
                </c:pt>
                <c:pt idx="3429">
                  <c:v>11</c:v>
                </c:pt>
                <c:pt idx="3430">
                  <c:v>11</c:v>
                </c:pt>
                <c:pt idx="3431">
                  <c:v>11</c:v>
                </c:pt>
                <c:pt idx="3432">
                  <c:v>11</c:v>
                </c:pt>
                <c:pt idx="3433">
                  <c:v>11</c:v>
                </c:pt>
                <c:pt idx="3434">
                  <c:v>11</c:v>
                </c:pt>
                <c:pt idx="3435">
                  <c:v>11</c:v>
                </c:pt>
                <c:pt idx="3436">
                  <c:v>11</c:v>
                </c:pt>
                <c:pt idx="3437">
                  <c:v>11</c:v>
                </c:pt>
                <c:pt idx="3438">
                  <c:v>11</c:v>
                </c:pt>
                <c:pt idx="3439">
                  <c:v>11</c:v>
                </c:pt>
                <c:pt idx="3440">
                  <c:v>11</c:v>
                </c:pt>
                <c:pt idx="3441">
                  <c:v>11</c:v>
                </c:pt>
                <c:pt idx="3442">
                  <c:v>11</c:v>
                </c:pt>
                <c:pt idx="3443">
                  <c:v>11</c:v>
                </c:pt>
                <c:pt idx="3444">
                  <c:v>11</c:v>
                </c:pt>
                <c:pt idx="3445">
                  <c:v>11</c:v>
                </c:pt>
                <c:pt idx="3446">
                  <c:v>11</c:v>
                </c:pt>
                <c:pt idx="3447">
                  <c:v>11</c:v>
                </c:pt>
                <c:pt idx="3448">
                  <c:v>11</c:v>
                </c:pt>
                <c:pt idx="3449">
                  <c:v>11</c:v>
                </c:pt>
                <c:pt idx="3450">
                  <c:v>11</c:v>
                </c:pt>
                <c:pt idx="3451">
                  <c:v>11</c:v>
                </c:pt>
                <c:pt idx="3452">
                  <c:v>11</c:v>
                </c:pt>
                <c:pt idx="3453">
                  <c:v>11</c:v>
                </c:pt>
                <c:pt idx="3454">
                  <c:v>11</c:v>
                </c:pt>
                <c:pt idx="3455">
                  <c:v>11</c:v>
                </c:pt>
                <c:pt idx="3456">
                  <c:v>11</c:v>
                </c:pt>
                <c:pt idx="3457">
                  <c:v>11</c:v>
                </c:pt>
                <c:pt idx="3458">
                  <c:v>11</c:v>
                </c:pt>
                <c:pt idx="3459">
                  <c:v>11</c:v>
                </c:pt>
                <c:pt idx="3460">
                  <c:v>11</c:v>
                </c:pt>
                <c:pt idx="3461">
                  <c:v>11</c:v>
                </c:pt>
                <c:pt idx="3462">
                  <c:v>11</c:v>
                </c:pt>
                <c:pt idx="3463">
                  <c:v>11</c:v>
                </c:pt>
                <c:pt idx="3464">
                  <c:v>11</c:v>
                </c:pt>
                <c:pt idx="3465">
                  <c:v>11</c:v>
                </c:pt>
                <c:pt idx="3466">
                  <c:v>11</c:v>
                </c:pt>
                <c:pt idx="3467">
                  <c:v>11</c:v>
                </c:pt>
                <c:pt idx="3468">
                  <c:v>11</c:v>
                </c:pt>
                <c:pt idx="3469">
                  <c:v>11</c:v>
                </c:pt>
                <c:pt idx="3470">
                  <c:v>11</c:v>
                </c:pt>
                <c:pt idx="3471">
                  <c:v>11</c:v>
                </c:pt>
                <c:pt idx="3472">
                  <c:v>11</c:v>
                </c:pt>
                <c:pt idx="3473">
                  <c:v>11</c:v>
                </c:pt>
                <c:pt idx="3474">
                  <c:v>11</c:v>
                </c:pt>
                <c:pt idx="3475">
                  <c:v>11</c:v>
                </c:pt>
                <c:pt idx="3476">
                  <c:v>11</c:v>
                </c:pt>
                <c:pt idx="3477">
                  <c:v>11</c:v>
                </c:pt>
                <c:pt idx="3478">
                  <c:v>11</c:v>
                </c:pt>
                <c:pt idx="3479">
                  <c:v>11</c:v>
                </c:pt>
                <c:pt idx="3480">
                  <c:v>11</c:v>
                </c:pt>
                <c:pt idx="3481">
                  <c:v>11</c:v>
                </c:pt>
                <c:pt idx="3482">
                  <c:v>11</c:v>
                </c:pt>
                <c:pt idx="3483">
                  <c:v>11</c:v>
                </c:pt>
                <c:pt idx="3484">
                  <c:v>11</c:v>
                </c:pt>
                <c:pt idx="3485">
                  <c:v>11</c:v>
                </c:pt>
                <c:pt idx="3486">
                  <c:v>11</c:v>
                </c:pt>
                <c:pt idx="3487">
                  <c:v>11</c:v>
                </c:pt>
                <c:pt idx="3488">
                  <c:v>11</c:v>
                </c:pt>
                <c:pt idx="3489">
                  <c:v>11</c:v>
                </c:pt>
                <c:pt idx="3490">
                  <c:v>11</c:v>
                </c:pt>
                <c:pt idx="3491">
                  <c:v>11</c:v>
                </c:pt>
                <c:pt idx="3492">
                  <c:v>11</c:v>
                </c:pt>
                <c:pt idx="3493">
                  <c:v>11</c:v>
                </c:pt>
                <c:pt idx="3494">
                  <c:v>11</c:v>
                </c:pt>
                <c:pt idx="3495">
                  <c:v>11</c:v>
                </c:pt>
                <c:pt idx="3496">
                  <c:v>11</c:v>
                </c:pt>
                <c:pt idx="3497">
                  <c:v>11</c:v>
                </c:pt>
                <c:pt idx="3498">
                  <c:v>11</c:v>
                </c:pt>
                <c:pt idx="3499">
                  <c:v>11</c:v>
                </c:pt>
                <c:pt idx="3500">
                  <c:v>13</c:v>
                </c:pt>
                <c:pt idx="3501">
                  <c:v>13</c:v>
                </c:pt>
                <c:pt idx="3502">
                  <c:v>13</c:v>
                </c:pt>
                <c:pt idx="3503">
                  <c:v>13</c:v>
                </c:pt>
                <c:pt idx="3504">
                  <c:v>13</c:v>
                </c:pt>
                <c:pt idx="3505">
                  <c:v>13</c:v>
                </c:pt>
                <c:pt idx="3506">
                  <c:v>13</c:v>
                </c:pt>
                <c:pt idx="3507">
                  <c:v>13</c:v>
                </c:pt>
                <c:pt idx="3508">
                  <c:v>13</c:v>
                </c:pt>
                <c:pt idx="3509">
                  <c:v>13</c:v>
                </c:pt>
                <c:pt idx="3510">
                  <c:v>13</c:v>
                </c:pt>
                <c:pt idx="3511">
                  <c:v>13</c:v>
                </c:pt>
                <c:pt idx="3512">
                  <c:v>13</c:v>
                </c:pt>
                <c:pt idx="3513">
                  <c:v>13</c:v>
                </c:pt>
                <c:pt idx="3514">
                  <c:v>13</c:v>
                </c:pt>
                <c:pt idx="3515">
                  <c:v>13</c:v>
                </c:pt>
                <c:pt idx="3516">
                  <c:v>13</c:v>
                </c:pt>
                <c:pt idx="3517">
                  <c:v>13</c:v>
                </c:pt>
                <c:pt idx="3518">
                  <c:v>13</c:v>
                </c:pt>
                <c:pt idx="3519">
                  <c:v>13</c:v>
                </c:pt>
                <c:pt idx="3520">
                  <c:v>13</c:v>
                </c:pt>
                <c:pt idx="3521">
                  <c:v>13</c:v>
                </c:pt>
                <c:pt idx="3522">
                  <c:v>13</c:v>
                </c:pt>
                <c:pt idx="3523">
                  <c:v>13</c:v>
                </c:pt>
                <c:pt idx="3524">
                  <c:v>13</c:v>
                </c:pt>
                <c:pt idx="3525">
                  <c:v>13</c:v>
                </c:pt>
                <c:pt idx="3526">
                  <c:v>13</c:v>
                </c:pt>
                <c:pt idx="3527">
                  <c:v>13</c:v>
                </c:pt>
                <c:pt idx="3528">
                  <c:v>13</c:v>
                </c:pt>
                <c:pt idx="3529">
                  <c:v>13</c:v>
                </c:pt>
                <c:pt idx="3530">
                  <c:v>13</c:v>
                </c:pt>
                <c:pt idx="3531">
                  <c:v>13</c:v>
                </c:pt>
                <c:pt idx="3532">
                  <c:v>13</c:v>
                </c:pt>
                <c:pt idx="3533">
                  <c:v>13</c:v>
                </c:pt>
                <c:pt idx="3534">
                  <c:v>13</c:v>
                </c:pt>
                <c:pt idx="3535">
                  <c:v>13</c:v>
                </c:pt>
                <c:pt idx="3536">
                  <c:v>13</c:v>
                </c:pt>
                <c:pt idx="3537">
                  <c:v>13</c:v>
                </c:pt>
                <c:pt idx="3538">
                  <c:v>13</c:v>
                </c:pt>
                <c:pt idx="3539">
                  <c:v>13</c:v>
                </c:pt>
                <c:pt idx="3540">
                  <c:v>13</c:v>
                </c:pt>
                <c:pt idx="3541">
                  <c:v>13</c:v>
                </c:pt>
                <c:pt idx="3542">
                  <c:v>13</c:v>
                </c:pt>
                <c:pt idx="3543">
                  <c:v>13</c:v>
                </c:pt>
                <c:pt idx="3544">
                  <c:v>13</c:v>
                </c:pt>
                <c:pt idx="3545">
                  <c:v>13</c:v>
                </c:pt>
                <c:pt idx="3546">
                  <c:v>13</c:v>
                </c:pt>
                <c:pt idx="3547">
                  <c:v>13</c:v>
                </c:pt>
                <c:pt idx="3548">
                  <c:v>13</c:v>
                </c:pt>
                <c:pt idx="3549">
                  <c:v>13</c:v>
                </c:pt>
                <c:pt idx="3550">
                  <c:v>13</c:v>
                </c:pt>
                <c:pt idx="3551">
                  <c:v>13</c:v>
                </c:pt>
                <c:pt idx="3552">
                  <c:v>13</c:v>
                </c:pt>
                <c:pt idx="3553">
                  <c:v>13</c:v>
                </c:pt>
                <c:pt idx="3554">
                  <c:v>13</c:v>
                </c:pt>
                <c:pt idx="3555">
                  <c:v>13</c:v>
                </c:pt>
                <c:pt idx="3556">
                  <c:v>13</c:v>
                </c:pt>
                <c:pt idx="3557">
                  <c:v>13</c:v>
                </c:pt>
                <c:pt idx="3558">
                  <c:v>13</c:v>
                </c:pt>
                <c:pt idx="3559">
                  <c:v>13</c:v>
                </c:pt>
                <c:pt idx="3560">
                  <c:v>13</c:v>
                </c:pt>
                <c:pt idx="3561">
                  <c:v>13</c:v>
                </c:pt>
                <c:pt idx="3562">
                  <c:v>13</c:v>
                </c:pt>
                <c:pt idx="3563">
                  <c:v>13</c:v>
                </c:pt>
                <c:pt idx="3564">
                  <c:v>13</c:v>
                </c:pt>
                <c:pt idx="3565">
                  <c:v>13</c:v>
                </c:pt>
                <c:pt idx="3566">
                  <c:v>13</c:v>
                </c:pt>
                <c:pt idx="3567">
                  <c:v>13</c:v>
                </c:pt>
                <c:pt idx="3568">
                  <c:v>13</c:v>
                </c:pt>
                <c:pt idx="3569">
                  <c:v>13</c:v>
                </c:pt>
                <c:pt idx="3570">
                  <c:v>13</c:v>
                </c:pt>
                <c:pt idx="3571">
                  <c:v>13</c:v>
                </c:pt>
                <c:pt idx="3572">
                  <c:v>13</c:v>
                </c:pt>
                <c:pt idx="3573">
                  <c:v>13</c:v>
                </c:pt>
                <c:pt idx="3574">
                  <c:v>13</c:v>
                </c:pt>
                <c:pt idx="3575">
                  <c:v>13</c:v>
                </c:pt>
                <c:pt idx="3576">
                  <c:v>13</c:v>
                </c:pt>
                <c:pt idx="3577">
                  <c:v>13</c:v>
                </c:pt>
                <c:pt idx="3578">
                  <c:v>13</c:v>
                </c:pt>
                <c:pt idx="3579">
                  <c:v>13</c:v>
                </c:pt>
                <c:pt idx="3580">
                  <c:v>13</c:v>
                </c:pt>
                <c:pt idx="3581">
                  <c:v>13</c:v>
                </c:pt>
                <c:pt idx="3582">
                  <c:v>13</c:v>
                </c:pt>
                <c:pt idx="3583">
                  <c:v>13</c:v>
                </c:pt>
                <c:pt idx="3584">
                  <c:v>13</c:v>
                </c:pt>
                <c:pt idx="3585">
                  <c:v>13</c:v>
                </c:pt>
                <c:pt idx="3586">
                  <c:v>13</c:v>
                </c:pt>
                <c:pt idx="3587">
                  <c:v>13</c:v>
                </c:pt>
                <c:pt idx="3588">
                  <c:v>13</c:v>
                </c:pt>
                <c:pt idx="3589">
                  <c:v>13</c:v>
                </c:pt>
                <c:pt idx="3590">
                  <c:v>13</c:v>
                </c:pt>
                <c:pt idx="3591">
                  <c:v>13</c:v>
                </c:pt>
                <c:pt idx="3592">
                  <c:v>13</c:v>
                </c:pt>
                <c:pt idx="3593">
                  <c:v>13</c:v>
                </c:pt>
                <c:pt idx="3594">
                  <c:v>13</c:v>
                </c:pt>
                <c:pt idx="3595">
                  <c:v>13</c:v>
                </c:pt>
                <c:pt idx="3596">
                  <c:v>13</c:v>
                </c:pt>
                <c:pt idx="3597">
                  <c:v>13</c:v>
                </c:pt>
                <c:pt idx="3598">
                  <c:v>13</c:v>
                </c:pt>
                <c:pt idx="3599">
                  <c:v>13</c:v>
                </c:pt>
                <c:pt idx="3600">
                  <c:v>11</c:v>
                </c:pt>
                <c:pt idx="3601">
                  <c:v>11</c:v>
                </c:pt>
                <c:pt idx="3602">
                  <c:v>11</c:v>
                </c:pt>
                <c:pt idx="3603">
                  <c:v>11</c:v>
                </c:pt>
                <c:pt idx="3604">
                  <c:v>11</c:v>
                </c:pt>
                <c:pt idx="3605">
                  <c:v>11</c:v>
                </c:pt>
                <c:pt idx="3606">
                  <c:v>11</c:v>
                </c:pt>
                <c:pt idx="3607">
                  <c:v>11</c:v>
                </c:pt>
                <c:pt idx="3608">
                  <c:v>11</c:v>
                </c:pt>
                <c:pt idx="3609">
                  <c:v>11</c:v>
                </c:pt>
                <c:pt idx="3610">
                  <c:v>11</c:v>
                </c:pt>
                <c:pt idx="3611">
                  <c:v>11</c:v>
                </c:pt>
                <c:pt idx="3612">
                  <c:v>11</c:v>
                </c:pt>
                <c:pt idx="3613">
                  <c:v>11</c:v>
                </c:pt>
                <c:pt idx="3614">
                  <c:v>11</c:v>
                </c:pt>
                <c:pt idx="3615">
                  <c:v>11</c:v>
                </c:pt>
                <c:pt idx="3616">
                  <c:v>11</c:v>
                </c:pt>
                <c:pt idx="3617">
                  <c:v>11</c:v>
                </c:pt>
                <c:pt idx="3618">
                  <c:v>11</c:v>
                </c:pt>
                <c:pt idx="3619">
                  <c:v>11</c:v>
                </c:pt>
                <c:pt idx="3620">
                  <c:v>11</c:v>
                </c:pt>
                <c:pt idx="3621">
                  <c:v>11</c:v>
                </c:pt>
                <c:pt idx="3622">
                  <c:v>11</c:v>
                </c:pt>
                <c:pt idx="3623">
                  <c:v>11</c:v>
                </c:pt>
                <c:pt idx="3624">
                  <c:v>11</c:v>
                </c:pt>
                <c:pt idx="3625">
                  <c:v>11</c:v>
                </c:pt>
                <c:pt idx="3626">
                  <c:v>11</c:v>
                </c:pt>
                <c:pt idx="3627">
                  <c:v>11</c:v>
                </c:pt>
                <c:pt idx="3628">
                  <c:v>11</c:v>
                </c:pt>
                <c:pt idx="3629">
                  <c:v>11</c:v>
                </c:pt>
                <c:pt idx="3630">
                  <c:v>11</c:v>
                </c:pt>
                <c:pt idx="3631">
                  <c:v>11</c:v>
                </c:pt>
                <c:pt idx="3632">
                  <c:v>11</c:v>
                </c:pt>
                <c:pt idx="3633">
                  <c:v>11</c:v>
                </c:pt>
                <c:pt idx="3634">
                  <c:v>11</c:v>
                </c:pt>
                <c:pt idx="3635">
                  <c:v>11</c:v>
                </c:pt>
                <c:pt idx="3636">
                  <c:v>11</c:v>
                </c:pt>
                <c:pt idx="3637">
                  <c:v>11</c:v>
                </c:pt>
                <c:pt idx="3638">
                  <c:v>11</c:v>
                </c:pt>
                <c:pt idx="3639">
                  <c:v>11</c:v>
                </c:pt>
                <c:pt idx="3640">
                  <c:v>11</c:v>
                </c:pt>
                <c:pt idx="3641">
                  <c:v>11</c:v>
                </c:pt>
                <c:pt idx="3642">
                  <c:v>11</c:v>
                </c:pt>
                <c:pt idx="3643">
                  <c:v>11</c:v>
                </c:pt>
                <c:pt idx="3644">
                  <c:v>11</c:v>
                </c:pt>
                <c:pt idx="3645">
                  <c:v>11</c:v>
                </c:pt>
                <c:pt idx="3646">
                  <c:v>11</c:v>
                </c:pt>
                <c:pt idx="3647">
                  <c:v>11</c:v>
                </c:pt>
                <c:pt idx="3648">
                  <c:v>11</c:v>
                </c:pt>
                <c:pt idx="3649">
                  <c:v>11</c:v>
                </c:pt>
                <c:pt idx="3650">
                  <c:v>11</c:v>
                </c:pt>
                <c:pt idx="3651">
                  <c:v>11</c:v>
                </c:pt>
                <c:pt idx="3652">
                  <c:v>11</c:v>
                </c:pt>
                <c:pt idx="3653">
                  <c:v>11</c:v>
                </c:pt>
                <c:pt idx="3654">
                  <c:v>11</c:v>
                </c:pt>
                <c:pt idx="3655">
                  <c:v>11</c:v>
                </c:pt>
                <c:pt idx="3656">
                  <c:v>11</c:v>
                </c:pt>
                <c:pt idx="3657">
                  <c:v>11</c:v>
                </c:pt>
                <c:pt idx="3658">
                  <c:v>11</c:v>
                </c:pt>
                <c:pt idx="3659">
                  <c:v>11</c:v>
                </c:pt>
                <c:pt idx="3660">
                  <c:v>11</c:v>
                </c:pt>
                <c:pt idx="3661">
                  <c:v>11</c:v>
                </c:pt>
                <c:pt idx="3662">
                  <c:v>11</c:v>
                </c:pt>
                <c:pt idx="3663">
                  <c:v>11</c:v>
                </c:pt>
                <c:pt idx="3664">
                  <c:v>11</c:v>
                </c:pt>
                <c:pt idx="3665">
                  <c:v>11</c:v>
                </c:pt>
                <c:pt idx="3666">
                  <c:v>11</c:v>
                </c:pt>
                <c:pt idx="3667">
                  <c:v>11</c:v>
                </c:pt>
                <c:pt idx="3668">
                  <c:v>11</c:v>
                </c:pt>
                <c:pt idx="3669">
                  <c:v>11</c:v>
                </c:pt>
                <c:pt idx="3670">
                  <c:v>11</c:v>
                </c:pt>
                <c:pt idx="3671">
                  <c:v>11</c:v>
                </c:pt>
                <c:pt idx="3672">
                  <c:v>11</c:v>
                </c:pt>
                <c:pt idx="3673">
                  <c:v>11</c:v>
                </c:pt>
                <c:pt idx="3674">
                  <c:v>11</c:v>
                </c:pt>
                <c:pt idx="3675">
                  <c:v>11</c:v>
                </c:pt>
                <c:pt idx="3676">
                  <c:v>11</c:v>
                </c:pt>
                <c:pt idx="3677">
                  <c:v>11</c:v>
                </c:pt>
                <c:pt idx="3678">
                  <c:v>11</c:v>
                </c:pt>
                <c:pt idx="3679">
                  <c:v>11</c:v>
                </c:pt>
                <c:pt idx="3680">
                  <c:v>11</c:v>
                </c:pt>
                <c:pt idx="3681">
                  <c:v>11</c:v>
                </c:pt>
                <c:pt idx="3682">
                  <c:v>11</c:v>
                </c:pt>
                <c:pt idx="3683">
                  <c:v>11</c:v>
                </c:pt>
                <c:pt idx="3684">
                  <c:v>11</c:v>
                </c:pt>
                <c:pt idx="3685">
                  <c:v>11</c:v>
                </c:pt>
                <c:pt idx="3686">
                  <c:v>11</c:v>
                </c:pt>
                <c:pt idx="3687">
                  <c:v>11</c:v>
                </c:pt>
                <c:pt idx="3688">
                  <c:v>11</c:v>
                </c:pt>
                <c:pt idx="3689">
                  <c:v>11</c:v>
                </c:pt>
                <c:pt idx="3690">
                  <c:v>11</c:v>
                </c:pt>
                <c:pt idx="3691">
                  <c:v>11</c:v>
                </c:pt>
                <c:pt idx="3692">
                  <c:v>11</c:v>
                </c:pt>
                <c:pt idx="3693">
                  <c:v>11</c:v>
                </c:pt>
                <c:pt idx="3694">
                  <c:v>11</c:v>
                </c:pt>
                <c:pt idx="3695">
                  <c:v>11</c:v>
                </c:pt>
                <c:pt idx="3696">
                  <c:v>11</c:v>
                </c:pt>
                <c:pt idx="3697">
                  <c:v>11</c:v>
                </c:pt>
                <c:pt idx="3698">
                  <c:v>11</c:v>
                </c:pt>
                <c:pt idx="3699">
                  <c:v>11</c:v>
                </c:pt>
              </c:numCache>
            </c:numRef>
          </c:yVal>
          <c:smooth val="1"/>
        </c:ser>
        <c:ser>
          <c:idx val="1"/>
          <c:order val="3"/>
          <c:tx>
            <c:v>пассивная защита+продув (под землей)</c:v>
          </c:tx>
          <c:marker>
            <c:symbol val="none"/>
          </c:marker>
          <c:xVal>
            <c:numRef>
              <c:f>Sheet1!$A$1:$A$3900</c:f>
              <c:numCache>
                <c:formatCode>General</c:formatCode>
                <c:ptCount val="390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  <c:pt idx="14">
                  <c:v>114</c:v>
                </c:pt>
                <c:pt idx="15">
                  <c:v>115</c:v>
                </c:pt>
                <c:pt idx="16">
                  <c:v>116</c:v>
                </c:pt>
                <c:pt idx="17">
                  <c:v>117</c:v>
                </c:pt>
                <c:pt idx="18">
                  <c:v>118</c:v>
                </c:pt>
                <c:pt idx="19">
                  <c:v>119</c:v>
                </c:pt>
                <c:pt idx="20">
                  <c:v>120</c:v>
                </c:pt>
                <c:pt idx="21">
                  <c:v>121</c:v>
                </c:pt>
                <c:pt idx="22">
                  <c:v>122</c:v>
                </c:pt>
                <c:pt idx="23">
                  <c:v>123</c:v>
                </c:pt>
                <c:pt idx="24">
                  <c:v>124</c:v>
                </c:pt>
                <c:pt idx="25">
                  <c:v>125</c:v>
                </c:pt>
                <c:pt idx="26">
                  <c:v>126</c:v>
                </c:pt>
                <c:pt idx="27">
                  <c:v>127</c:v>
                </c:pt>
                <c:pt idx="28">
                  <c:v>128</c:v>
                </c:pt>
                <c:pt idx="29">
                  <c:v>129</c:v>
                </c:pt>
                <c:pt idx="30">
                  <c:v>130</c:v>
                </c:pt>
                <c:pt idx="31">
                  <c:v>131</c:v>
                </c:pt>
                <c:pt idx="32">
                  <c:v>132</c:v>
                </c:pt>
                <c:pt idx="33">
                  <c:v>133</c:v>
                </c:pt>
                <c:pt idx="34">
                  <c:v>134</c:v>
                </c:pt>
                <c:pt idx="35">
                  <c:v>135</c:v>
                </c:pt>
                <c:pt idx="36">
                  <c:v>136</c:v>
                </c:pt>
                <c:pt idx="37">
                  <c:v>137</c:v>
                </c:pt>
                <c:pt idx="38">
                  <c:v>138</c:v>
                </c:pt>
                <c:pt idx="39">
                  <c:v>139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143</c:v>
                </c:pt>
                <c:pt idx="44">
                  <c:v>144</c:v>
                </c:pt>
                <c:pt idx="45">
                  <c:v>145</c:v>
                </c:pt>
                <c:pt idx="46">
                  <c:v>146</c:v>
                </c:pt>
                <c:pt idx="47">
                  <c:v>147</c:v>
                </c:pt>
                <c:pt idx="48">
                  <c:v>148</c:v>
                </c:pt>
                <c:pt idx="49">
                  <c:v>149</c:v>
                </c:pt>
                <c:pt idx="50">
                  <c:v>150</c:v>
                </c:pt>
                <c:pt idx="51">
                  <c:v>151</c:v>
                </c:pt>
                <c:pt idx="52">
                  <c:v>152</c:v>
                </c:pt>
                <c:pt idx="53">
                  <c:v>153</c:v>
                </c:pt>
                <c:pt idx="54">
                  <c:v>154</c:v>
                </c:pt>
                <c:pt idx="55">
                  <c:v>155</c:v>
                </c:pt>
                <c:pt idx="56">
                  <c:v>156</c:v>
                </c:pt>
                <c:pt idx="57">
                  <c:v>157</c:v>
                </c:pt>
                <c:pt idx="58">
                  <c:v>158</c:v>
                </c:pt>
                <c:pt idx="59">
                  <c:v>159</c:v>
                </c:pt>
                <c:pt idx="60">
                  <c:v>160</c:v>
                </c:pt>
                <c:pt idx="61">
                  <c:v>161</c:v>
                </c:pt>
                <c:pt idx="62">
                  <c:v>162</c:v>
                </c:pt>
                <c:pt idx="63">
                  <c:v>163</c:v>
                </c:pt>
                <c:pt idx="64">
                  <c:v>164</c:v>
                </c:pt>
                <c:pt idx="65">
                  <c:v>165</c:v>
                </c:pt>
                <c:pt idx="66">
                  <c:v>166</c:v>
                </c:pt>
                <c:pt idx="67">
                  <c:v>167</c:v>
                </c:pt>
                <c:pt idx="68">
                  <c:v>168</c:v>
                </c:pt>
                <c:pt idx="69">
                  <c:v>169</c:v>
                </c:pt>
                <c:pt idx="70">
                  <c:v>170</c:v>
                </c:pt>
                <c:pt idx="71">
                  <c:v>171</c:v>
                </c:pt>
                <c:pt idx="72">
                  <c:v>172</c:v>
                </c:pt>
                <c:pt idx="73">
                  <c:v>173</c:v>
                </c:pt>
                <c:pt idx="74">
                  <c:v>174</c:v>
                </c:pt>
                <c:pt idx="75">
                  <c:v>175</c:v>
                </c:pt>
                <c:pt idx="76">
                  <c:v>176</c:v>
                </c:pt>
                <c:pt idx="77">
                  <c:v>177</c:v>
                </c:pt>
                <c:pt idx="78">
                  <c:v>178</c:v>
                </c:pt>
                <c:pt idx="79">
                  <c:v>179</c:v>
                </c:pt>
                <c:pt idx="80">
                  <c:v>180</c:v>
                </c:pt>
                <c:pt idx="81">
                  <c:v>181</c:v>
                </c:pt>
                <c:pt idx="82">
                  <c:v>182</c:v>
                </c:pt>
                <c:pt idx="83">
                  <c:v>183</c:v>
                </c:pt>
                <c:pt idx="84">
                  <c:v>184</c:v>
                </c:pt>
                <c:pt idx="85">
                  <c:v>185</c:v>
                </c:pt>
                <c:pt idx="86">
                  <c:v>186</c:v>
                </c:pt>
                <c:pt idx="87">
                  <c:v>187</c:v>
                </c:pt>
                <c:pt idx="88">
                  <c:v>188</c:v>
                </c:pt>
                <c:pt idx="89">
                  <c:v>189</c:v>
                </c:pt>
                <c:pt idx="90">
                  <c:v>190</c:v>
                </c:pt>
                <c:pt idx="91">
                  <c:v>191</c:v>
                </c:pt>
                <c:pt idx="92">
                  <c:v>192</c:v>
                </c:pt>
                <c:pt idx="93">
                  <c:v>193</c:v>
                </c:pt>
                <c:pt idx="94">
                  <c:v>194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199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204</c:v>
                </c:pt>
                <c:pt idx="105">
                  <c:v>205</c:v>
                </c:pt>
                <c:pt idx="106">
                  <c:v>206</c:v>
                </c:pt>
                <c:pt idx="107">
                  <c:v>207</c:v>
                </c:pt>
                <c:pt idx="108">
                  <c:v>208</c:v>
                </c:pt>
                <c:pt idx="109">
                  <c:v>209</c:v>
                </c:pt>
                <c:pt idx="110">
                  <c:v>210</c:v>
                </c:pt>
                <c:pt idx="111">
                  <c:v>211</c:v>
                </c:pt>
                <c:pt idx="112">
                  <c:v>212</c:v>
                </c:pt>
                <c:pt idx="113">
                  <c:v>213</c:v>
                </c:pt>
                <c:pt idx="114">
                  <c:v>214</c:v>
                </c:pt>
                <c:pt idx="115">
                  <c:v>215</c:v>
                </c:pt>
                <c:pt idx="116">
                  <c:v>216</c:v>
                </c:pt>
                <c:pt idx="117">
                  <c:v>217</c:v>
                </c:pt>
                <c:pt idx="118">
                  <c:v>218</c:v>
                </c:pt>
                <c:pt idx="119">
                  <c:v>219</c:v>
                </c:pt>
                <c:pt idx="120">
                  <c:v>220</c:v>
                </c:pt>
                <c:pt idx="121">
                  <c:v>221</c:v>
                </c:pt>
                <c:pt idx="122">
                  <c:v>222</c:v>
                </c:pt>
                <c:pt idx="123">
                  <c:v>223</c:v>
                </c:pt>
                <c:pt idx="124">
                  <c:v>224</c:v>
                </c:pt>
                <c:pt idx="125">
                  <c:v>225</c:v>
                </c:pt>
                <c:pt idx="126">
                  <c:v>226</c:v>
                </c:pt>
                <c:pt idx="127">
                  <c:v>227</c:v>
                </c:pt>
                <c:pt idx="128">
                  <c:v>228</c:v>
                </c:pt>
                <c:pt idx="129">
                  <c:v>229</c:v>
                </c:pt>
                <c:pt idx="130">
                  <c:v>230</c:v>
                </c:pt>
                <c:pt idx="131">
                  <c:v>231</c:v>
                </c:pt>
                <c:pt idx="132">
                  <c:v>232</c:v>
                </c:pt>
                <c:pt idx="133">
                  <c:v>233</c:v>
                </c:pt>
                <c:pt idx="134">
                  <c:v>234</c:v>
                </c:pt>
                <c:pt idx="135">
                  <c:v>235</c:v>
                </c:pt>
                <c:pt idx="136">
                  <c:v>236</c:v>
                </c:pt>
                <c:pt idx="137">
                  <c:v>237</c:v>
                </c:pt>
                <c:pt idx="138">
                  <c:v>238</c:v>
                </c:pt>
                <c:pt idx="139">
                  <c:v>239</c:v>
                </c:pt>
                <c:pt idx="140">
                  <c:v>240</c:v>
                </c:pt>
                <c:pt idx="141">
                  <c:v>241</c:v>
                </c:pt>
                <c:pt idx="142">
                  <c:v>242</c:v>
                </c:pt>
                <c:pt idx="143">
                  <c:v>243</c:v>
                </c:pt>
                <c:pt idx="144">
                  <c:v>244</c:v>
                </c:pt>
                <c:pt idx="145">
                  <c:v>245</c:v>
                </c:pt>
                <c:pt idx="146">
                  <c:v>246</c:v>
                </c:pt>
                <c:pt idx="147">
                  <c:v>247</c:v>
                </c:pt>
                <c:pt idx="148">
                  <c:v>248</c:v>
                </c:pt>
                <c:pt idx="149">
                  <c:v>249</c:v>
                </c:pt>
                <c:pt idx="150">
                  <c:v>250</c:v>
                </c:pt>
                <c:pt idx="151">
                  <c:v>251</c:v>
                </c:pt>
                <c:pt idx="152">
                  <c:v>252</c:v>
                </c:pt>
                <c:pt idx="153">
                  <c:v>253</c:v>
                </c:pt>
                <c:pt idx="154">
                  <c:v>254</c:v>
                </c:pt>
                <c:pt idx="155">
                  <c:v>255</c:v>
                </c:pt>
                <c:pt idx="156">
                  <c:v>256</c:v>
                </c:pt>
                <c:pt idx="157">
                  <c:v>257</c:v>
                </c:pt>
                <c:pt idx="158">
                  <c:v>258</c:v>
                </c:pt>
                <c:pt idx="159">
                  <c:v>259</c:v>
                </c:pt>
                <c:pt idx="160">
                  <c:v>260</c:v>
                </c:pt>
                <c:pt idx="161">
                  <c:v>261</c:v>
                </c:pt>
                <c:pt idx="162">
                  <c:v>262</c:v>
                </c:pt>
                <c:pt idx="163">
                  <c:v>263</c:v>
                </c:pt>
                <c:pt idx="164">
                  <c:v>264</c:v>
                </c:pt>
                <c:pt idx="165">
                  <c:v>265</c:v>
                </c:pt>
                <c:pt idx="166">
                  <c:v>266</c:v>
                </c:pt>
                <c:pt idx="167">
                  <c:v>267</c:v>
                </c:pt>
                <c:pt idx="168">
                  <c:v>268</c:v>
                </c:pt>
                <c:pt idx="169">
                  <c:v>269</c:v>
                </c:pt>
                <c:pt idx="170">
                  <c:v>270</c:v>
                </c:pt>
                <c:pt idx="171">
                  <c:v>271</c:v>
                </c:pt>
                <c:pt idx="172">
                  <c:v>272</c:v>
                </c:pt>
                <c:pt idx="173">
                  <c:v>273</c:v>
                </c:pt>
                <c:pt idx="174">
                  <c:v>274</c:v>
                </c:pt>
                <c:pt idx="175">
                  <c:v>275</c:v>
                </c:pt>
                <c:pt idx="176">
                  <c:v>276</c:v>
                </c:pt>
                <c:pt idx="177">
                  <c:v>277</c:v>
                </c:pt>
                <c:pt idx="178">
                  <c:v>278</c:v>
                </c:pt>
                <c:pt idx="179">
                  <c:v>279</c:v>
                </c:pt>
                <c:pt idx="180">
                  <c:v>280</c:v>
                </c:pt>
                <c:pt idx="181">
                  <c:v>281</c:v>
                </c:pt>
                <c:pt idx="182">
                  <c:v>282</c:v>
                </c:pt>
                <c:pt idx="183">
                  <c:v>283</c:v>
                </c:pt>
                <c:pt idx="184">
                  <c:v>284</c:v>
                </c:pt>
                <c:pt idx="185">
                  <c:v>285</c:v>
                </c:pt>
                <c:pt idx="186">
                  <c:v>286</c:v>
                </c:pt>
                <c:pt idx="187">
                  <c:v>287</c:v>
                </c:pt>
                <c:pt idx="188">
                  <c:v>288</c:v>
                </c:pt>
                <c:pt idx="189">
                  <c:v>289</c:v>
                </c:pt>
                <c:pt idx="190">
                  <c:v>290</c:v>
                </c:pt>
                <c:pt idx="191">
                  <c:v>291</c:v>
                </c:pt>
                <c:pt idx="192">
                  <c:v>292</c:v>
                </c:pt>
                <c:pt idx="193">
                  <c:v>293</c:v>
                </c:pt>
                <c:pt idx="194">
                  <c:v>294</c:v>
                </c:pt>
                <c:pt idx="195">
                  <c:v>295</c:v>
                </c:pt>
                <c:pt idx="196">
                  <c:v>296</c:v>
                </c:pt>
                <c:pt idx="197">
                  <c:v>297</c:v>
                </c:pt>
                <c:pt idx="198">
                  <c:v>298</c:v>
                </c:pt>
                <c:pt idx="199">
                  <c:v>299</c:v>
                </c:pt>
                <c:pt idx="200">
                  <c:v>300</c:v>
                </c:pt>
                <c:pt idx="201">
                  <c:v>301</c:v>
                </c:pt>
                <c:pt idx="202">
                  <c:v>302</c:v>
                </c:pt>
                <c:pt idx="203">
                  <c:v>303</c:v>
                </c:pt>
                <c:pt idx="204">
                  <c:v>304</c:v>
                </c:pt>
                <c:pt idx="205">
                  <c:v>305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310</c:v>
                </c:pt>
                <c:pt idx="211">
                  <c:v>311</c:v>
                </c:pt>
                <c:pt idx="212">
                  <c:v>312</c:v>
                </c:pt>
                <c:pt idx="213">
                  <c:v>313</c:v>
                </c:pt>
                <c:pt idx="214">
                  <c:v>314</c:v>
                </c:pt>
                <c:pt idx="215">
                  <c:v>315</c:v>
                </c:pt>
                <c:pt idx="216">
                  <c:v>316</c:v>
                </c:pt>
                <c:pt idx="217">
                  <c:v>317</c:v>
                </c:pt>
                <c:pt idx="218">
                  <c:v>318</c:v>
                </c:pt>
                <c:pt idx="219">
                  <c:v>319</c:v>
                </c:pt>
                <c:pt idx="220">
                  <c:v>320</c:v>
                </c:pt>
                <c:pt idx="221">
                  <c:v>321</c:v>
                </c:pt>
                <c:pt idx="222">
                  <c:v>322</c:v>
                </c:pt>
                <c:pt idx="223">
                  <c:v>323</c:v>
                </c:pt>
                <c:pt idx="224">
                  <c:v>324</c:v>
                </c:pt>
                <c:pt idx="225">
                  <c:v>325</c:v>
                </c:pt>
                <c:pt idx="226">
                  <c:v>326</c:v>
                </c:pt>
                <c:pt idx="227">
                  <c:v>327</c:v>
                </c:pt>
                <c:pt idx="228">
                  <c:v>328</c:v>
                </c:pt>
                <c:pt idx="229">
                  <c:v>329</c:v>
                </c:pt>
                <c:pt idx="230">
                  <c:v>330</c:v>
                </c:pt>
                <c:pt idx="231">
                  <c:v>331</c:v>
                </c:pt>
                <c:pt idx="232">
                  <c:v>332</c:v>
                </c:pt>
                <c:pt idx="233">
                  <c:v>333</c:v>
                </c:pt>
                <c:pt idx="234">
                  <c:v>334</c:v>
                </c:pt>
                <c:pt idx="235">
                  <c:v>335</c:v>
                </c:pt>
                <c:pt idx="236">
                  <c:v>336</c:v>
                </c:pt>
                <c:pt idx="237">
                  <c:v>337</c:v>
                </c:pt>
                <c:pt idx="238">
                  <c:v>338</c:v>
                </c:pt>
                <c:pt idx="239">
                  <c:v>339</c:v>
                </c:pt>
                <c:pt idx="240">
                  <c:v>340</c:v>
                </c:pt>
                <c:pt idx="241">
                  <c:v>341</c:v>
                </c:pt>
                <c:pt idx="242">
                  <c:v>342</c:v>
                </c:pt>
                <c:pt idx="243">
                  <c:v>343</c:v>
                </c:pt>
                <c:pt idx="244">
                  <c:v>344</c:v>
                </c:pt>
                <c:pt idx="245">
                  <c:v>345</c:v>
                </c:pt>
                <c:pt idx="246">
                  <c:v>346</c:v>
                </c:pt>
                <c:pt idx="247">
                  <c:v>347</c:v>
                </c:pt>
                <c:pt idx="248">
                  <c:v>348</c:v>
                </c:pt>
                <c:pt idx="249">
                  <c:v>349</c:v>
                </c:pt>
                <c:pt idx="250">
                  <c:v>350</c:v>
                </c:pt>
                <c:pt idx="251">
                  <c:v>351</c:v>
                </c:pt>
                <c:pt idx="252">
                  <c:v>352</c:v>
                </c:pt>
                <c:pt idx="253">
                  <c:v>353</c:v>
                </c:pt>
                <c:pt idx="254">
                  <c:v>354</c:v>
                </c:pt>
                <c:pt idx="255">
                  <c:v>355</c:v>
                </c:pt>
                <c:pt idx="256">
                  <c:v>356</c:v>
                </c:pt>
                <c:pt idx="257">
                  <c:v>357</c:v>
                </c:pt>
                <c:pt idx="258">
                  <c:v>358</c:v>
                </c:pt>
                <c:pt idx="259">
                  <c:v>359</c:v>
                </c:pt>
                <c:pt idx="260">
                  <c:v>360</c:v>
                </c:pt>
                <c:pt idx="261">
                  <c:v>361</c:v>
                </c:pt>
                <c:pt idx="262">
                  <c:v>362</c:v>
                </c:pt>
                <c:pt idx="263">
                  <c:v>363</c:v>
                </c:pt>
                <c:pt idx="264">
                  <c:v>364</c:v>
                </c:pt>
                <c:pt idx="265">
                  <c:v>365</c:v>
                </c:pt>
                <c:pt idx="266">
                  <c:v>366</c:v>
                </c:pt>
                <c:pt idx="267">
                  <c:v>367</c:v>
                </c:pt>
                <c:pt idx="268">
                  <c:v>368</c:v>
                </c:pt>
                <c:pt idx="269">
                  <c:v>369</c:v>
                </c:pt>
                <c:pt idx="270">
                  <c:v>370</c:v>
                </c:pt>
                <c:pt idx="271">
                  <c:v>371</c:v>
                </c:pt>
                <c:pt idx="272">
                  <c:v>372</c:v>
                </c:pt>
                <c:pt idx="273">
                  <c:v>373</c:v>
                </c:pt>
                <c:pt idx="274">
                  <c:v>374</c:v>
                </c:pt>
                <c:pt idx="275">
                  <c:v>375</c:v>
                </c:pt>
                <c:pt idx="276">
                  <c:v>376</c:v>
                </c:pt>
                <c:pt idx="277">
                  <c:v>377</c:v>
                </c:pt>
                <c:pt idx="278">
                  <c:v>378</c:v>
                </c:pt>
                <c:pt idx="279">
                  <c:v>379</c:v>
                </c:pt>
                <c:pt idx="280">
                  <c:v>380</c:v>
                </c:pt>
                <c:pt idx="281">
                  <c:v>381</c:v>
                </c:pt>
                <c:pt idx="282">
                  <c:v>382</c:v>
                </c:pt>
                <c:pt idx="283">
                  <c:v>383</c:v>
                </c:pt>
                <c:pt idx="284">
                  <c:v>384</c:v>
                </c:pt>
                <c:pt idx="285">
                  <c:v>385</c:v>
                </c:pt>
                <c:pt idx="286">
                  <c:v>386</c:v>
                </c:pt>
                <c:pt idx="287">
                  <c:v>387</c:v>
                </c:pt>
                <c:pt idx="288">
                  <c:v>388</c:v>
                </c:pt>
                <c:pt idx="289">
                  <c:v>389</c:v>
                </c:pt>
                <c:pt idx="290">
                  <c:v>390</c:v>
                </c:pt>
                <c:pt idx="291">
                  <c:v>391</c:v>
                </c:pt>
                <c:pt idx="292">
                  <c:v>392</c:v>
                </c:pt>
                <c:pt idx="293">
                  <c:v>393</c:v>
                </c:pt>
                <c:pt idx="294">
                  <c:v>394</c:v>
                </c:pt>
                <c:pt idx="295">
                  <c:v>395</c:v>
                </c:pt>
                <c:pt idx="296">
                  <c:v>396</c:v>
                </c:pt>
                <c:pt idx="297">
                  <c:v>397</c:v>
                </c:pt>
                <c:pt idx="298">
                  <c:v>398</c:v>
                </c:pt>
                <c:pt idx="299">
                  <c:v>399</c:v>
                </c:pt>
                <c:pt idx="300">
                  <c:v>400</c:v>
                </c:pt>
                <c:pt idx="301">
                  <c:v>401</c:v>
                </c:pt>
                <c:pt idx="302">
                  <c:v>402</c:v>
                </c:pt>
                <c:pt idx="303">
                  <c:v>403</c:v>
                </c:pt>
                <c:pt idx="304">
                  <c:v>404</c:v>
                </c:pt>
                <c:pt idx="305">
                  <c:v>405</c:v>
                </c:pt>
                <c:pt idx="306">
                  <c:v>406</c:v>
                </c:pt>
                <c:pt idx="307">
                  <c:v>407</c:v>
                </c:pt>
                <c:pt idx="308">
                  <c:v>408</c:v>
                </c:pt>
                <c:pt idx="309">
                  <c:v>409</c:v>
                </c:pt>
                <c:pt idx="310">
                  <c:v>410</c:v>
                </c:pt>
                <c:pt idx="311">
                  <c:v>411</c:v>
                </c:pt>
                <c:pt idx="312">
                  <c:v>412</c:v>
                </c:pt>
                <c:pt idx="313">
                  <c:v>413</c:v>
                </c:pt>
                <c:pt idx="314">
                  <c:v>414</c:v>
                </c:pt>
                <c:pt idx="315">
                  <c:v>415</c:v>
                </c:pt>
                <c:pt idx="316">
                  <c:v>416</c:v>
                </c:pt>
                <c:pt idx="317">
                  <c:v>417</c:v>
                </c:pt>
                <c:pt idx="318">
                  <c:v>418</c:v>
                </c:pt>
                <c:pt idx="319">
                  <c:v>419</c:v>
                </c:pt>
                <c:pt idx="320">
                  <c:v>420</c:v>
                </c:pt>
                <c:pt idx="321">
                  <c:v>421</c:v>
                </c:pt>
                <c:pt idx="322">
                  <c:v>422</c:v>
                </c:pt>
                <c:pt idx="323">
                  <c:v>423</c:v>
                </c:pt>
                <c:pt idx="324">
                  <c:v>424</c:v>
                </c:pt>
                <c:pt idx="325">
                  <c:v>425</c:v>
                </c:pt>
                <c:pt idx="326">
                  <c:v>426</c:v>
                </c:pt>
                <c:pt idx="327">
                  <c:v>427</c:v>
                </c:pt>
                <c:pt idx="328">
                  <c:v>428</c:v>
                </c:pt>
                <c:pt idx="329">
                  <c:v>429</c:v>
                </c:pt>
                <c:pt idx="330">
                  <c:v>430</c:v>
                </c:pt>
                <c:pt idx="331">
                  <c:v>431</c:v>
                </c:pt>
                <c:pt idx="332">
                  <c:v>432</c:v>
                </c:pt>
                <c:pt idx="333">
                  <c:v>433</c:v>
                </c:pt>
                <c:pt idx="334">
                  <c:v>434</c:v>
                </c:pt>
                <c:pt idx="335">
                  <c:v>435</c:v>
                </c:pt>
                <c:pt idx="336">
                  <c:v>436</c:v>
                </c:pt>
                <c:pt idx="337">
                  <c:v>437</c:v>
                </c:pt>
                <c:pt idx="338">
                  <c:v>438</c:v>
                </c:pt>
                <c:pt idx="339">
                  <c:v>439</c:v>
                </c:pt>
                <c:pt idx="340">
                  <c:v>440</c:v>
                </c:pt>
                <c:pt idx="341">
                  <c:v>441</c:v>
                </c:pt>
                <c:pt idx="342">
                  <c:v>442</c:v>
                </c:pt>
                <c:pt idx="343">
                  <c:v>443</c:v>
                </c:pt>
                <c:pt idx="344">
                  <c:v>444</c:v>
                </c:pt>
                <c:pt idx="345">
                  <c:v>445</c:v>
                </c:pt>
                <c:pt idx="346">
                  <c:v>446</c:v>
                </c:pt>
                <c:pt idx="347">
                  <c:v>447</c:v>
                </c:pt>
                <c:pt idx="348">
                  <c:v>448</c:v>
                </c:pt>
                <c:pt idx="349">
                  <c:v>449</c:v>
                </c:pt>
                <c:pt idx="350">
                  <c:v>450</c:v>
                </c:pt>
                <c:pt idx="351">
                  <c:v>451</c:v>
                </c:pt>
                <c:pt idx="352">
                  <c:v>452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457</c:v>
                </c:pt>
                <c:pt idx="358">
                  <c:v>458</c:v>
                </c:pt>
                <c:pt idx="359">
                  <c:v>459</c:v>
                </c:pt>
                <c:pt idx="360">
                  <c:v>460</c:v>
                </c:pt>
                <c:pt idx="361">
                  <c:v>461</c:v>
                </c:pt>
                <c:pt idx="362">
                  <c:v>462</c:v>
                </c:pt>
                <c:pt idx="363">
                  <c:v>463</c:v>
                </c:pt>
                <c:pt idx="364">
                  <c:v>464</c:v>
                </c:pt>
                <c:pt idx="365">
                  <c:v>465</c:v>
                </c:pt>
                <c:pt idx="366">
                  <c:v>466</c:v>
                </c:pt>
                <c:pt idx="367">
                  <c:v>467</c:v>
                </c:pt>
                <c:pt idx="368">
                  <c:v>468</c:v>
                </c:pt>
                <c:pt idx="369">
                  <c:v>469</c:v>
                </c:pt>
                <c:pt idx="370">
                  <c:v>470</c:v>
                </c:pt>
                <c:pt idx="371">
                  <c:v>471</c:v>
                </c:pt>
                <c:pt idx="372">
                  <c:v>472</c:v>
                </c:pt>
                <c:pt idx="373">
                  <c:v>473</c:v>
                </c:pt>
                <c:pt idx="374">
                  <c:v>474</c:v>
                </c:pt>
                <c:pt idx="375">
                  <c:v>475</c:v>
                </c:pt>
                <c:pt idx="376">
                  <c:v>476</c:v>
                </c:pt>
                <c:pt idx="377">
                  <c:v>477</c:v>
                </c:pt>
                <c:pt idx="378">
                  <c:v>478</c:v>
                </c:pt>
                <c:pt idx="379">
                  <c:v>479</c:v>
                </c:pt>
                <c:pt idx="380">
                  <c:v>480</c:v>
                </c:pt>
                <c:pt idx="381">
                  <c:v>481</c:v>
                </c:pt>
                <c:pt idx="382">
                  <c:v>482</c:v>
                </c:pt>
                <c:pt idx="383">
                  <c:v>483</c:v>
                </c:pt>
                <c:pt idx="384">
                  <c:v>484</c:v>
                </c:pt>
                <c:pt idx="385">
                  <c:v>485</c:v>
                </c:pt>
                <c:pt idx="386">
                  <c:v>486</c:v>
                </c:pt>
                <c:pt idx="387">
                  <c:v>487</c:v>
                </c:pt>
                <c:pt idx="388">
                  <c:v>488</c:v>
                </c:pt>
                <c:pt idx="389">
                  <c:v>489</c:v>
                </c:pt>
                <c:pt idx="390">
                  <c:v>490</c:v>
                </c:pt>
                <c:pt idx="391">
                  <c:v>491</c:v>
                </c:pt>
                <c:pt idx="392">
                  <c:v>492</c:v>
                </c:pt>
                <c:pt idx="393">
                  <c:v>493</c:v>
                </c:pt>
                <c:pt idx="394">
                  <c:v>494</c:v>
                </c:pt>
                <c:pt idx="395">
                  <c:v>495</c:v>
                </c:pt>
                <c:pt idx="396">
                  <c:v>496</c:v>
                </c:pt>
                <c:pt idx="397">
                  <c:v>497</c:v>
                </c:pt>
                <c:pt idx="398">
                  <c:v>498</c:v>
                </c:pt>
                <c:pt idx="399">
                  <c:v>499</c:v>
                </c:pt>
                <c:pt idx="400">
                  <c:v>500</c:v>
                </c:pt>
                <c:pt idx="401">
                  <c:v>501</c:v>
                </c:pt>
                <c:pt idx="402">
                  <c:v>502</c:v>
                </c:pt>
                <c:pt idx="403">
                  <c:v>503</c:v>
                </c:pt>
                <c:pt idx="404">
                  <c:v>504</c:v>
                </c:pt>
                <c:pt idx="405">
                  <c:v>505</c:v>
                </c:pt>
                <c:pt idx="406">
                  <c:v>506</c:v>
                </c:pt>
                <c:pt idx="407">
                  <c:v>507</c:v>
                </c:pt>
                <c:pt idx="408">
                  <c:v>508</c:v>
                </c:pt>
                <c:pt idx="409">
                  <c:v>509</c:v>
                </c:pt>
                <c:pt idx="410">
                  <c:v>510</c:v>
                </c:pt>
                <c:pt idx="411">
                  <c:v>511</c:v>
                </c:pt>
                <c:pt idx="412">
                  <c:v>512</c:v>
                </c:pt>
                <c:pt idx="413">
                  <c:v>513</c:v>
                </c:pt>
                <c:pt idx="414">
                  <c:v>514</c:v>
                </c:pt>
                <c:pt idx="415">
                  <c:v>515</c:v>
                </c:pt>
                <c:pt idx="416">
                  <c:v>516</c:v>
                </c:pt>
                <c:pt idx="417">
                  <c:v>517</c:v>
                </c:pt>
                <c:pt idx="418">
                  <c:v>518</c:v>
                </c:pt>
                <c:pt idx="419">
                  <c:v>519</c:v>
                </c:pt>
                <c:pt idx="420">
                  <c:v>520</c:v>
                </c:pt>
                <c:pt idx="421">
                  <c:v>521</c:v>
                </c:pt>
                <c:pt idx="422">
                  <c:v>522</c:v>
                </c:pt>
                <c:pt idx="423">
                  <c:v>523</c:v>
                </c:pt>
                <c:pt idx="424">
                  <c:v>524</c:v>
                </c:pt>
                <c:pt idx="425">
                  <c:v>525</c:v>
                </c:pt>
                <c:pt idx="426">
                  <c:v>526</c:v>
                </c:pt>
                <c:pt idx="427">
                  <c:v>527</c:v>
                </c:pt>
                <c:pt idx="428">
                  <c:v>528</c:v>
                </c:pt>
                <c:pt idx="429">
                  <c:v>529</c:v>
                </c:pt>
                <c:pt idx="430">
                  <c:v>530</c:v>
                </c:pt>
                <c:pt idx="431">
                  <c:v>531</c:v>
                </c:pt>
                <c:pt idx="432">
                  <c:v>532</c:v>
                </c:pt>
                <c:pt idx="433">
                  <c:v>533</c:v>
                </c:pt>
                <c:pt idx="434">
                  <c:v>534</c:v>
                </c:pt>
                <c:pt idx="435">
                  <c:v>535</c:v>
                </c:pt>
                <c:pt idx="436">
                  <c:v>536</c:v>
                </c:pt>
                <c:pt idx="437">
                  <c:v>537</c:v>
                </c:pt>
                <c:pt idx="438">
                  <c:v>538</c:v>
                </c:pt>
                <c:pt idx="439">
                  <c:v>539</c:v>
                </c:pt>
                <c:pt idx="440">
                  <c:v>540</c:v>
                </c:pt>
                <c:pt idx="441">
                  <c:v>541</c:v>
                </c:pt>
                <c:pt idx="442">
                  <c:v>542</c:v>
                </c:pt>
                <c:pt idx="443">
                  <c:v>543</c:v>
                </c:pt>
                <c:pt idx="444">
                  <c:v>544</c:v>
                </c:pt>
                <c:pt idx="445">
                  <c:v>545</c:v>
                </c:pt>
                <c:pt idx="446">
                  <c:v>546</c:v>
                </c:pt>
                <c:pt idx="447">
                  <c:v>547</c:v>
                </c:pt>
                <c:pt idx="448">
                  <c:v>548</c:v>
                </c:pt>
                <c:pt idx="449">
                  <c:v>549</c:v>
                </c:pt>
                <c:pt idx="450">
                  <c:v>550</c:v>
                </c:pt>
                <c:pt idx="451">
                  <c:v>551</c:v>
                </c:pt>
                <c:pt idx="452">
                  <c:v>552</c:v>
                </c:pt>
                <c:pt idx="453">
                  <c:v>553</c:v>
                </c:pt>
                <c:pt idx="454">
                  <c:v>554</c:v>
                </c:pt>
                <c:pt idx="455">
                  <c:v>555</c:v>
                </c:pt>
                <c:pt idx="456">
                  <c:v>556</c:v>
                </c:pt>
                <c:pt idx="457">
                  <c:v>557</c:v>
                </c:pt>
                <c:pt idx="458">
                  <c:v>558</c:v>
                </c:pt>
                <c:pt idx="459">
                  <c:v>559</c:v>
                </c:pt>
                <c:pt idx="460">
                  <c:v>560</c:v>
                </c:pt>
                <c:pt idx="461">
                  <c:v>561</c:v>
                </c:pt>
                <c:pt idx="462">
                  <c:v>562</c:v>
                </c:pt>
                <c:pt idx="463">
                  <c:v>563</c:v>
                </c:pt>
                <c:pt idx="464">
                  <c:v>564</c:v>
                </c:pt>
                <c:pt idx="465">
                  <c:v>565</c:v>
                </c:pt>
                <c:pt idx="466">
                  <c:v>566</c:v>
                </c:pt>
                <c:pt idx="467">
                  <c:v>567</c:v>
                </c:pt>
                <c:pt idx="468">
                  <c:v>568</c:v>
                </c:pt>
                <c:pt idx="469">
                  <c:v>569</c:v>
                </c:pt>
                <c:pt idx="470">
                  <c:v>570</c:v>
                </c:pt>
                <c:pt idx="471">
                  <c:v>571</c:v>
                </c:pt>
                <c:pt idx="472">
                  <c:v>572</c:v>
                </c:pt>
                <c:pt idx="473">
                  <c:v>573</c:v>
                </c:pt>
                <c:pt idx="474">
                  <c:v>574</c:v>
                </c:pt>
                <c:pt idx="475">
                  <c:v>575</c:v>
                </c:pt>
                <c:pt idx="476">
                  <c:v>576</c:v>
                </c:pt>
                <c:pt idx="477">
                  <c:v>577</c:v>
                </c:pt>
                <c:pt idx="478">
                  <c:v>578</c:v>
                </c:pt>
                <c:pt idx="479">
                  <c:v>579</c:v>
                </c:pt>
                <c:pt idx="480">
                  <c:v>580</c:v>
                </c:pt>
                <c:pt idx="481">
                  <c:v>581</c:v>
                </c:pt>
                <c:pt idx="482">
                  <c:v>582</c:v>
                </c:pt>
                <c:pt idx="483">
                  <c:v>583</c:v>
                </c:pt>
                <c:pt idx="484">
                  <c:v>584</c:v>
                </c:pt>
                <c:pt idx="485">
                  <c:v>585</c:v>
                </c:pt>
                <c:pt idx="486">
                  <c:v>586</c:v>
                </c:pt>
                <c:pt idx="487">
                  <c:v>587</c:v>
                </c:pt>
                <c:pt idx="488">
                  <c:v>588</c:v>
                </c:pt>
                <c:pt idx="489">
                  <c:v>589</c:v>
                </c:pt>
                <c:pt idx="490">
                  <c:v>590</c:v>
                </c:pt>
                <c:pt idx="491">
                  <c:v>591</c:v>
                </c:pt>
                <c:pt idx="492">
                  <c:v>592</c:v>
                </c:pt>
                <c:pt idx="493">
                  <c:v>593</c:v>
                </c:pt>
                <c:pt idx="494">
                  <c:v>594</c:v>
                </c:pt>
                <c:pt idx="495">
                  <c:v>595</c:v>
                </c:pt>
                <c:pt idx="496">
                  <c:v>596</c:v>
                </c:pt>
                <c:pt idx="497">
                  <c:v>597</c:v>
                </c:pt>
                <c:pt idx="498">
                  <c:v>598</c:v>
                </c:pt>
                <c:pt idx="499">
                  <c:v>599</c:v>
                </c:pt>
                <c:pt idx="500">
                  <c:v>600</c:v>
                </c:pt>
                <c:pt idx="501">
                  <c:v>601</c:v>
                </c:pt>
                <c:pt idx="502">
                  <c:v>602</c:v>
                </c:pt>
                <c:pt idx="503">
                  <c:v>603</c:v>
                </c:pt>
                <c:pt idx="504">
                  <c:v>604</c:v>
                </c:pt>
                <c:pt idx="505">
                  <c:v>605</c:v>
                </c:pt>
                <c:pt idx="506">
                  <c:v>606</c:v>
                </c:pt>
                <c:pt idx="507">
                  <c:v>607</c:v>
                </c:pt>
                <c:pt idx="508">
                  <c:v>608</c:v>
                </c:pt>
                <c:pt idx="509">
                  <c:v>609</c:v>
                </c:pt>
                <c:pt idx="510">
                  <c:v>610</c:v>
                </c:pt>
                <c:pt idx="511">
                  <c:v>611</c:v>
                </c:pt>
                <c:pt idx="512">
                  <c:v>612</c:v>
                </c:pt>
                <c:pt idx="513">
                  <c:v>613</c:v>
                </c:pt>
                <c:pt idx="514">
                  <c:v>614</c:v>
                </c:pt>
                <c:pt idx="515">
                  <c:v>615</c:v>
                </c:pt>
                <c:pt idx="516">
                  <c:v>616</c:v>
                </c:pt>
                <c:pt idx="517">
                  <c:v>617</c:v>
                </c:pt>
                <c:pt idx="518">
                  <c:v>618</c:v>
                </c:pt>
                <c:pt idx="519">
                  <c:v>619</c:v>
                </c:pt>
                <c:pt idx="520">
                  <c:v>620</c:v>
                </c:pt>
                <c:pt idx="521">
                  <c:v>621</c:v>
                </c:pt>
                <c:pt idx="522">
                  <c:v>622</c:v>
                </c:pt>
                <c:pt idx="523">
                  <c:v>623</c:v>
                </c:pt>
                <c:pt idx="524">
                  <c:v>624</c:v>
                </c:pt>
                <c:pt idx="525">
                  <c:v>625</c:v>
                </c:pt>
                <c:pt idx="526">
                  <c:v>626</c:v>
                </c:pt>
                <c:pt idx="527">
                  <c:v>627</c:v>
                </c:pt>
                <c:pt idx="528">
                  <c:v>628</c:v>
                </c:pt>
                <c:pt idx="529">
                  <c:v>629</c:v>
                </c:pt>
                <c:pt idx="530">
                  <c:v>630</c:v>
                </c:pt>
                <c:pt idx="531">
                  <c:v>631</c:v>
                </c:pt>
                <c:pt idx="532">
                  <c:v>632</c:v>
                </c:pt>
                <c:pt idx="533">
                  <c:v>633</c:v>
                </c:pt>
                <c:pt idx="534">
                  <c:v>634</c:v>
                </c:pt>
                <c:pt idx="535">
                  <c:v>635</c:v>
                </c:pt>
                <c:pt idx="536">
                  <c:v>636</c:v>
                </c:pt>
                <c:pt idx="537">
                  <c:v>637</c:v>
                </c:pt>
                <c:pt idx="538">
                  <c:v>638</c:v>
                </c:pt>
                <c:pt idx="539">
                  <c:v>639</c:v>
                </c:pt>
                <c:pt idx="540">
                  <c:v>640</c:v>
                </c:pt>
                <c:pt idx="541">
                  <c:v>641</c:v>
                </c:pt>
                <c:pt idx="542">
                  <c:v>642</c:v>
                </c:pt>
                <c:pt idx="543">
                  <c:v>643</c:v>
                </c:pt>
                <c:pt idx="544">
                  <c:v>644</c:v>
                </c:pt>
                <c:pt idx="545">
                  <c:v>645</c:v>
                </c:pt>
                <c:pt idx="546">
                  <c:v>646</c:v>
                </c:pt>
                <c:pt idx="547">
                  <c:v>647</c:v>
                </c:pt>
                <c:pt idx="548">
                  <c:v>648</c:v>
                </c:pt>
                <c:pt idx="549">
                  <c:v>649</c:v>
                </c:pt>
                <c:pt idx="550">
                  <c:v>650</c:v>
                </c:pt>
                <c:pt idx="551">
                  <c:v>651</c:v>
                </c:pt>
                <c:pt idx="552">
                  <c:v>652</c:v>
                </c:pt>
                <c:pt idx="553">
                  <c:v>653</c:v>
                </c:pt>
                <c:pt idx="554">
                  <c:v>654</c:v>
                </c:pt>
                <c:pt idx="555">
                  <c:v>655</c:v>
                </c:pt>
                <c:pt idx="556">
                  <c:v>656</c:v>
                </c:pt>
                <c:pt idx="557">
                  <c:v>657</c:v>
                </c:pt>
                <c:pt idx="558">
                  <c:v>658</c:v>
                </c:pt>
                <c:pt idx="559">
                  <c:v>659</c:v>
                </c:pt>
                <c:pt idx="560">
                  <c:v>660</c:v>
                </c:pt>
                <c:pt idx="561">
                  <c:v>661</c:v>
                </c:pt>
                <c:pt idx="562">
                  <c:v>662</c:v>
                </c:pt>
                <c:pt idx="563">
                  <c:v>663</c:v>
                </c:pt>
                <c:pt idx="564">
                  <c:v>664</c:v>
                </c:pt>
                <c:pt idx="565">
                  <c:v>665</c:v>
                </c:pt>
                <c:pt idx="566">
                  <c:v>666</c:v>
                </c:pt>
                <c:pt idx="567">
                  <c:v>667</c:v>
                </c:pt>
                <c:pt idx="568">
                  <c:v>668</c:v>
                </c:pt>
                <c:pt idx="569">
                  <c:v>669</c:v>
                </c:pt>
                <c:pt idx="570">
                  <c:v>670</c:v>
                </c:pt>
                <c:pt idx="571">
                  <c:v>671</c:v>
                </c:pt>
                <c:pt idx="572">
                  <c:v>672</c:v>
                </c:pt>
                <c:pt idx="573">
                  <c:v>673</c:v>
                </c:pt>
                <c:pt idx="574">
                  <c:v>674</c:v>
                </c:pt>
                <c:pt idx="575">
                  <c:v>675</c:v>
                </c:pt>
                <c:pt idx="576">
                  <c:v>676</c:v>
                </c:pt>
                <c:pt idx="577">
                  <c:v>677</c:v>
                </c:pt>
                <c:pt idx="578">
                  <c:v>678</c:v>
                </c:pt>
                <c:pt idx="579">
                  <c:v>679</c:v>
                </c:pt>
                <c:pt idx="580">
                  <c:v>680</c:v>
                </c:pt>
                <c:pt idx="581">
                  <c:v>681</c:v>
                </c:pt>
                <c:pt idx="582">
                  <c:v>682</c:v>
                </c:pt>
                <c:pt idx="583">
                  <c:v>683</c:v>
                </c:pt>
                <c:pt idx="584">
                  <c:v>684</c:v>
                </c:pt>
                <c:pt idx="585">
                  <c:v>685</c:v>
                </c:pt>
                <c:pt idx="586">
                  <c:v>686</c:v>
                </c:pt>
                <c:pt idx="587">
                  <c:v>687</c:v>
                </c:pt>
                <c:pt idx="588">
                  <c:v>688</c:v>
                </c:pt>
                <c:pt idx="589">
                  <c:v>689</c:v>
                </c:pt>
                <c:pt idx="590">
                  <c:v>690</c:v>
                </c:pt>
                <c:pt idx="591">
                  <c:v>691</c:v>
                </c:pt>
                <c:pt idx="592">
                  <c:v>692</c:v>
                </c:pt>
                <c:pt idx="593">
                  <c:v>693</c:v>
                </c:pt>
                <c:pt idx="594">
                  <c:v>694</c:v>
                </c:pt>
                <c:pt idx="595">
                  <c:v>695</c:v>
                </c:pt>
                <c:pt idx="596">
                  <c:v>696</c:v>
                </c:pt>
                <c:pt idx="597">
                  <c:v>697</c:v>
                </c:pt>
                <c:pt idx="598">
                  <c:v>698</c:v>
                </c:pt>
                <c:pt idx="599">
                  <c:v>699</c:v>
                </c:pt>
                <c:pt idx="600">
                  <c:v>700</c:v>
                </c:pt>
                <c:pt idx="601">
                  <c:v>701</c:v>
                </c:pt>
                <c:pt idx="602">
                  <c:v>702</c:v>
                </c:pt>
                <c:pt idx="603">
                  <c:v>703</c:v>
                </c:pt>
                <c:pt idx="604">
                  <c:v>704</c:v>
                </c:pt>
                <c:pt idx="605">
                  <c:v>705</c:v>
                </c:pt>
                <c:pt idx="606">
                  <c:v>706</c:v>
                </c:pt>
                <c:pt idx="607">
                  <c:v>707</c:v>
                </c:pt>
                <c:pt idx="608">
                  <c:v>708</c:v>
                </c:pt>
                <c:pt idx="609">
                  <c:v>709</c:v>
                </c:pt>
                <c:pt idx="610">
                  <c:v>710</c:v>
                </c:pt>
                <c:pt idx="611">
                  <c:v>711</c:v>
                </c:pt>
                <c:pt idx="612">
                  <c:v>712</c:v>
                </c:pt>
                <c:pt idx="613">
                  <c:v>713</c:v>
                </c:pt>
                <c:pt idx="614">
                  <c:v>714</c:v>
                </c:pt>
                <c:pt idx="615">
                  <c:v>715</c:v>
                </c:pt>
                <c:pt idx="616">
                  <c:v>716</c:v>
                </c:pt>
                <c:pt idx="617">
                  <c:v>717</c:v>
                </c:pt>
                <c:pt idx="618">
                  <c:v>718</c:v>
                </c:pt>
                <c:pt idx="619">
                  <c:v>719</c:v>
                </c:pt>
                <c:pt idx="620">
                  <c:v>720</c:v>
                </c:pt>
                <c:pt idx="621">
                  <c:v>721</c:v>
                </c:pt>
                <c:pt idx="622">
                  <c:v>722</c:v>
                </c:pt>
                <c:pt idx="623">
                  <c:v>723</c:v>
                </c:pt>
                <c:pt idx="624">
                  <c:v>724</c:v>
                </c:pt>
                <c:pt idx="625">
                  <c:v>725</c:v>
                </c:pt>
                <c:pt idx="626">
                  <c:v>726</c:v>
                </c:pt>
                <c:pt idx="627">
                  <c:v>727</c:v>
                </c:pt>
                <c:pt idx="628">
                  <c:v>728</c:v>
                </c:pt>
                <c:pt idx="629">
                  <c:v>729</c:v>
                </c:pt>
                <c:pt idx="630">
                  <c:v>730</c:v>
                </c:pt>
                <c:pt idx="631">
                  <c:v>731</c:v>
                </c:pt>
                <c:pt idx="632">
                  <c:v>732</c:v>
                </c:pt>
                <c:pt idx="633">
                  <c:v>733</c:v>
                </c:pt>
                <c:pt idx="634">
                  <c:v>734</c:v>
                </c:pt>
                <c:pt idx="635">
                  <c:v>735</c:v>
                </c:pt>
                <c:pt idx="636">
                  <c:v>736</c:v>
                </c:pt>
                <c:pt idx="637">
                  <c:v>737</c:v>
                </c:pt>
                <c:pt idx="638">
                  <c:v>738</c:v>
                </c:pt>
                <c:pt idx="639">
                  <c:v>739</c:v>
                </c:pt>
                <c:pt idx="640">
                  <c:v>740</c:v>
                </c:pt>
                <c:pt idx="641">
                  <c:v>741</c:v>
                </c:pt>
                <c:pt idx="642">
                  <c:v>742</c:v>
                </c:pt>
                <c:pt idx="643">
                  <c:v>743</c:v>
                </c:pt>
                <c:pt idx="644">
                  <c:v>744</c:v>
                </c:pt>
                <c:pt idx="645">
                  <c:v>745</c:v>
                </c:pt>
                <c:pt idx="646">
                  <c:v>746</c:v>
                </c:pt>
                <c:pt idx="647">
                  <c:v>747</c:v>
                </c:pt>
                <c:pt idx="648">
                  <c:v>748</c:v>
                </c:pt>
                <c:pt idx="649">
                  <c:v>749</c:v>
                </c:pt>
                <c:pt idx="650">
                  <c:v>750</c:v>
                </c:pt>
                <c:pt idx="651">
                  <c:v>751</c:v>
                </c:pt>
                <c:pt idx="652">
                  <c:v>752</c:v>
                </c:pt>
                <c:pt idx="653">
                  <c:v>753</c:v>
                </c:pt>
                <c:pt idx="654">
                  <c:v>754</c:v>
                </c:pt>
                <c:pt idx="655">
                  <c:v>755</c:v>
                </c:pt>
                <c:pt idx="656">
                  <c:v>756</c:v>
                </c:pt>
                <c:pt idx="657">
                  <c:v>757</c:v>
                </c:pt>
                <c:pt idx="658">
                  <c:v>758</c:v>
                </c:pt>
                <c:pt idx="659">
                  <c:v>759</c:v>
                </c:pt>
                <c:pt idx="660">
                  <c:v>760</c:v>
                </c:pt>
                <c:pt idx="661">
                  <c:v>761</c:v>
                </c:pt>
                <c:pt idx="662">
                  <c:v>762</c:v>
                </c:pt>
                <c:pt idx="663">
                  <c:v>763</c:v>
                </c:pt>
                <c:pt idx="664">
                  <c:v>764</c:v>
                </c:pt>
                <c:pt idx="665">
                  <c:v>765</c:v>
                </c:pt>
                <c:pt idx="666">
                  <c:v>766</c:v>
                </c:pt>
                <c:pt idx="667">
                  <c:v>767</c:v>
                </c:pt>
                <c:pt idx="668">
                  <c:v>768</c:v>
                </c:pt>
                <c:pt idx="669">
                  <c:v>769</c:v>
                </c:pt>
                <c:pt idx="670">
                  <c:v>770</c:v>
                </c:pt>
                <c:pt idx="671">
                  <c:v>771</c:v>
                </c:pt>
                <c:pt idx="672">
                  <c:v>772</c:v>
                </c:pt>
                <c:pt idx="673">
                  <c:v>773</c:v>
                </c:pt>
                <c:pt idx="674">
                  <c:v>774</c:v>
                </c:pt>
                <c:pt idx="675">
                  <c:v>775</c:v>
                </c:pt>
                <c:pt idx="676">
                  <c:v>776</c:v>
                </c:pt>
                <c:pt idx="677">
                  <c:v>777</c:v>
                </c:pt>
                <c:pt idx="678">
                  <c:v>778</c:v>
                </c:pt>
                <c:pt idx="679">
                  <c:v>779</c:v>
                </c:pt>
                <c:pt idx="680">
                  <c:v>780</c:v>
                </c:pt>
                <c:pt idx="681">
                  <c:v>781</c:v>
                </c:pt>
                <c:pt idx="682">
                  <c:v>782</c:v>
                </c:pt>
                <c:pt idx="683">
                  <c:v>783</c:v>
                </c:pt>
                <c:pt idx="684">
                  <c:v>784</c:v>
                </c:pt>
                <c:pt idx="685">
                  <c:v>785</c:v>
                </c:pt>
                <c:pt idx="686">
                  <c:v>786</c:v>
                </c:pt>
                <c:pt idx="687">
                  <c:v>787</c:v>
                </c:pt>
                <c:pt idx="688">
                  <c:v>788</c:v>
                </c:pt>
                <c:pt idx="689">
                  <c:v>789</c:v>
                </c:pt>
                <c:pt idx="690">
                  <c:v>790</c:v>
                </c:pt>
                <c:pt idx="691">
                  <c:v>791</c:v>
                </c:pt>
                <c:pt idx="692">
                  <c:v>792</c:v>
                </c:pt>
                <c:pt idx="693">
                  <c:v>793</c:v>
                </c:pt>
                <c:pt idx="694">
                  <c:v>794</c:v>
                </c:pt>
                <c:pt idx="695">
                  <c:v>795</c:v>
                </c:pt>
                <c:pt idx="696">
                  <c:v>796</c:v>
                </c:pt>
                <c:pt idx="697">
                  <c:v>797</c:v>
                </c:pt>
                <c:pt idx="698">
                  <c:v>798</c:v>
                </c:pt>
                <c:pt idx="699">
                  <c:v>799</c:v>
                </c:pt>
                <c:pt idx="700">
                  <c:v>800</c:v>
                </c:pt>
                <c:pt idx="701">
                  <c:v>801</c:v>
                </c:pt>
                <c:pt idx="702">
                  <c:v>802</c:v>
                </c:pt>
                <c:pt idx="703">
                  <c:v>803</c:v>
                </c:pt>
                <c:pt idx="704">
                  <c:v>804</c:v>
                </c:pt>
                <c:pt idx="705">
                  <c:v>805</c:v>
                </c:pt>
                <c:pt idx="706">
                  <c:v>806</c:v>
                </c:pt>
                <c:pt idx="707">
                  <c:v>807</c:v>
                </c:pt>
                <c:pt idx="708">
                  <c:v>808</c:v>
                </c:pt>
                <c:pt idx="709">
                  <c:v>809</c:v>
                </c:pt>
                <c:pt idx="710">
                  <c:v>810</c:v>
                </c:pt>
                <c:pt idx="711">
                  <c:v>811</c:v>
                </c:pt>
                <c:pt idx="712">
                  <c:v>812</c:v>
                </c:pt>
                <c:pt idx="713">
                  <c:v>813</c:v>
                </c:pt>
                <c:pt idx="714">
                  <c:v>814</c:v>
                </c:pt>
                <c:pt idx="715">
                  <c:v>815</c:v>
                </c:pt>
                <c:pt idx="716">
                  <c:v>816</c:v>
                </c:pt>
                <c:pt idx="717">
                  <c:v>817</c:v>
                </c:pt>
                <c:pt idx="718">
                  <c:v>818</c:v>
                </c:pt>
                <c:pt idx="719">
                  <c:v>819</c:v>
                </c:pt>
                <c:pt idx="720">
                  <c:v>820</c:v>
                </c:pt>
                <c:pt idx="721">
                  <c:v>821</c:v>
                </c:pt>
                <c:pt idx="722">
                  <c:v>822</c:v>
                </c:pt>
                <c:pt idx="723">
                  <c:v>823</c:v>
                </c:pt>
                <c:pt idx="724">
                  <c:v>824</c:v>
                </c:pt>
                <c:pt idx="725">
                  <c:v>825</c:v>
                </c:pt>
                <c:pt idx="726">
                  <c:v>826</c:v>
                </c:pt>
                <c:pt idx="727">
                  <c:v>827</c:v>
                </c:pt>
                <c:pt idx="728">
                  <c:v>828</c:v>
                </c:pt>
                <c:pt idx="729">
                  <c:v>829</c:v>
                </c:pt>
                <c:pt idx="730">
                  <c:v>830</c:v>
                </c:pt>
                <c:pt idx="731">
                  <c:v>831</c:v>
                </c:pt>
                <c:pt idx="732">
                  <c:v>832</c:v>
                </c:pt>
                <c:pt idx="733">
                  <c:v>833</c:v>
                </c:pt>
                <c:pt idx="734">
                  <c:v>834</c:v>
                </c:pt>
                <c:pt idx="735">
                  <c:v>835</c:v>
                </c:pt>
                <c:pt idx="736">
                  <c:v>836</c:v>
                </c:pt>
                <c:pt idx="737">
                  <c:v>837</c:v>
                </c:pt>
                <c:pt idx="738">
                  <c:v>838</c:v>
                </c:pt>
                <c:pt idx="739">
                  <c:v>839</c:v>
                </c:pt>
                <c:pt idx="740">
                  <c:v>840</c:v>
                </c:pt>
                <c:pt idx="741">
                  <c:v>841</c:v>
                </c:pt>
                <c:pt idx="742">
                  <c:v>842</c:v>
                </c:pt>
                <c:pt idx="743">
                  <c:v>843</c:v>
                </c:pt>
                <c:pt idx="744">
                  <c:v>844</c:v>
                </c:pt>
                <c:pt idx="745">
                  <c:v>845</c:v>
                </c:pt>
                <c:pt idx="746">
                  <c:v>846</c:v>
                </c:pt>
                <c:pt idx="747">
                  <c:v>847</c:v>
                </c:pt>
                <c:pt idx="748">
                  <c:v>848</c:v>
                </c:pt>
                <c:pt idx="749">
                  <c:v>849</c:v>
                </c:pt>
                <c:pt idx="750">
                  <c:v>850</c:v>
                </c:pt>
                <c:pt idx="751">
                  <c:v>851</c:v>
                </c:pt>
                <c:pt idx="752">
                  <c:v>852</c:v>
                </c:pt>
                <c:pt idx="753">
                  <c:v>853</c:v>
                </c:pt>
                <c:pt idx="754">
                  <c:v>854</c:v>
                </c:pt>
                <c:pt idx="755">
                  <c:v>855</c:v>
                </c:pt>
                <c:pt idx="756">
                  <c:v>856</c:v>
                </c:pt>
                <c:pt idx="757">
                  <c:v>857</c:v>
                </c:pt>
                <c:pt idx="758">
                  <c:v>858</c:v>
                </c:pt>
                <c:pt idx="759">
                  <c:v>859</c:v>
                </c:pt>
                <c:pt idx="760">
                  <c:v>860</c:v>
                </c:pt>
                <c:pt idx="761">
                  <c:v>861</c:v>
                </c:pt>
                <c:pt idx="762">
                  <c:v>862</c:v>
                </c:pt>
                <c:pt idx="763">
                  <c:v>863</c:v>
                </c:pt>
                <c:pt idx="764">
                  <c:v>864</c:v>
                </c:pt>
                <c:pt idx="765">
                  <c:v>865</c:v>
                </c:pt>
                <c:pt idx="766">
                  <c:v>866</c:v>
                </c:pt>
                <c:pt idx="767">
                  <c:v>867</c:v>
                </c:pt>
                <c:pt idx="768">
                  <c:v>868</c:v>
                </c:pt>
                <c:pt idx="769">
                  <c:v>869</c:v>
                </c:pt>
                <c:pt idx="770">
                  <c:v>870</c:v>
                </c:pt>
                <c:pt idx="771">
                  <c:v>871</c:v>
                </c:pt>
                <c:pt idx="772">
                  <c:v>872</c:v>
                </c:pt>
                <c:pt idx="773">
                  <c:v>873</c:v>
                </c:pt>
                <c:pt idx="774">
                  <c:v>874</c:v>
                </c:pt>
                <c:pt idx="775">
                  <c:v>875</c:v>
                </c:pt>
                <c:pt idx="776">
                  <c:v>876</c:v>
                </c:pt>
                <c:pt idx="777">
                  <c:v>877</c:v>
                </c:pt>
                <c:pt idx="778">
                  <c:v>878</c:v>
                </c:pt>
                <c:pt idx="779">
                  <c:v>879</c:v>
                </c:pt>
                <c:pt idx="780">
                  <c:v>880</c:v>
                </c:pt>
                <c:pt idx="781">
                  <c:v>881</c:v>
                </c:pt>
                <c:pt idx="782">
                  <c:v>882</c:v>
                </c:pt>
                <c:pt idx="783">
                  <c:v>883</c:v>
                </c:pt>
                <c:pt idx="784">
                  <c:v>884</c:v>
                </c:pt>
                <c:pt idx="785">
                  <c:v>885</c:v>
                </c:pt>
                <c:pt idx="786">
                  <c:v>886</c:v>
                </c:pt>
                <c:pt idx="787">
                  <c:v>887</c:v>
                </c:pt>
                <c:pt idx="788">
                  <c:v>888</c:v>
                </c:pt>
                <c:pt idx="789">
                  <c:v>889</c:v>
                </c:pt>
                <c:pt idx="790">
                  <c:v>890</c:v>
                </c:pt>
                <c:pt idx="791">
                  <c:v>891</c:v>
                </c:pt>
                <c:pt idx="792">
                  <c:v>892</c:v>
                </c:pt>
                <c:pt idx="793">
                  <c:v>893</c:v>
                </c:pt>
                <c:pt idx="794">
                  <c:v>894</c:v>
                </c:pt>
                <c:pt idx="795">
                  <c:v>895</c:v>
                </c:pt>
                <c:pt idx="796">
                  <c:v>896</c:v>
                </c:pt>
                <c:pt idx="797">
                  <c:v>897</c:v>
                </c:pt>
                <c:pt idx="798">
                  <c:v>898</c:v>
                </c:pt>
                <c:pt idx="799">
                  <c:v>899</c:v>
                </c:pt>
                <c:pt idx="800">
                  <c:v>900</c:v>
                </c:pt>
                <c:pt idx="801">
                  <c:v>901</c:v>
                </c:pt>
                <c:pt idx="802">
                  <c:v>902</c:v>
                </c:pt>
                <c:pt idx="803">
                  <c:v>903</c:v>
                </c:pt>
                <c:pt idx="804">
                  <c:v>904</c:v>
                </c:pt>
                <c:pt idx="805">
                  <c:v>905</c:v>
                </c:pt>
                <c:pt idx="806">
                  <c:v>906</c:v>
                </c:pt>
                <c:pt idx="807">
                  <c:v>907</c:v>
                </c:pt>
                <c:pt idx="808">
                  <c:v>908</c:v>
                </c:pt>
                <c:pt idx="809">
                  <c:v>909</c:v>
                </c:pt>
                <c:pt idx="810">
                  <c:v>910</c:v>
                </c:pt>
                <c:pt idx="811">
                  <c:v>911</c:v>
                </c:pt>
                <c:pt idx="812">
                  <c:v>912</c:v>
                </c:pt>
                <c:pt idx="813">
                  <c:v>913</c:v>
                </c:pt>
                <c:pt idx="814">
                  <c:v>914</c:v>
                </c:pt>
                <c:pt idx="815">
                  <c:v>915</c:v>
                </c:pt>
                <c:pt idx="816">
                  <c:v>916</c:v>
                </c:pt>
                <c:pt idx="817">
                  <c:v>917</c:v>
                </c:pt>
                <c:pt idx="818">
                  <c:v>918</c:v>
                </c:pt>
                <c:pt idx="819">
                  <c:v>919</c:v>
                </c:pt>
                <c:pt idx="820">
                  <c:v>920</c:v>
                </c:pt>
                <c:pt idx="821">
                  <c:v>921</c:v>
                </c:pt>
                <c:pt idx="822">
                  <c:v>922</c:v>
                </c:pt>
                <c:pt idx="823">
                  <c:v>923</c:v>
                </c:pt>
                <c:pt idx="824">
                  <c:v>924</c:v>
                </c:pt>
                <c:pt idx="825">
                  <c:v>925</c:v>
                </c:pt>
                <c:pt idx="826">
                  <c:v>926</c:v>
                </c:pt>
                <c:pt idx="827">
                  <c:v>927</c:v>
                </c:pt>
                <c:pt idx="828">
                  <c:v>928</c:v>
                </c:pt>
                <c:pt idx="829">
                  <c:v>929</c:v>
                </c:pt>
                <c:pt idx="830">
                  <c:v>930</c:v>
                </c:pt>
                <c:pt idx="831">
                  <c:v>931</c:v>
                </c:pt>
                <c:pt idx="832">
                  <c:v>932</c:v>
                </c:pt>
                <c:pt idx="833">
                  <c:v>933</c:v>
                </c:pt>
                <c:pt idx="834">
                  <c:v>934</c:v>
                </c:pt>
                <c:pt idx="835">
                  <c:v>935</c:v>
                </c:pt>
                <c:pt idx="836">
                  <c:v>936</c:v>
                </c:pt>
                <c:pt idx="837">
                  <c:v>937</c:v>
                </c:pt>
                <c:pt idx="838">
                  <c:v>938</c:v>
                </c:pt>
                <c:pt idx="839">
                  <c:v>939</c:v>
                </c:pt>
                <c:pt idx="840">
                  <c:v>940</c:v>
                </c:pt>
                <c:pt idx="841">
                  <c:v>941</c:v>
                </c:pt>
                <c:pt idx="842">
                  <c:v>942</c:v>
                </c:pt>
                <c:pt idx="843">
                  <c:v>943</c:v>
                </c:pt>
                <c:pt idx="844">
                  <c:v>944</c:v>
                </c:pt>
                <c:pt idx="845">
                  <c:v>945</c:v>
                </c:pt>
                <c:pt idx="846">
                  <c:v>946</c:v>
                </c:pt>
                <c:pt idx="847">
                  <c:v>947</c:v>
                </c:pt>
                <c:pt idx="848">
                  <c:v>948</c:v>
                </c:pt>
                <c:pt idx="849">
                  <c:v>949</c:v>
                </c:pt>
                <c:pt idx="850">
                  <c:v>950</c:v>
                </c:pt>
                <c:pt idx="851">
                  <c:v>951</c:v>
                </c:pt>
                <c:pt idx="852">
                  <c:v>952</c:v>
                </c:pt>
                <c:pt idx="853">
                  <c:v>953</c:v>
                </c:pt>
                <c:pt idx="854">
                  <c:v>954</c:v>
                </c:pt>
                <c:pt idx="855">
                  <c:v>955</c:v>
                </c:pt>
                <c:pt idx="856">
                  <c:v>956</c:v>
                </c:pt>
                <c:pt idx="857">
                  <c:v>957</c:v>
                </c:pt>
                <c:pt idx="858">
                  <c:v>958</c:v>
                </c:pt>
                <c:pt idx="859">
                  <c:v>959</c:v>
                </c:pt>
                <c:pt idx="860">
                  <c:v>960</c:v>
                </c:pt>
                <c:pt idx="861">
                  <c:v>961</c:v>
                </c:pt>
                <c:pt idx="862">
                  <c:v>962</c:v>
                </c:pt>
                <c:pt idx="863">
                  <c:v>963</c:v>
                </c:pt>
                <c:pt idx="864">
                  <c:v>964</c:v>
                </c:pt>
                <c:pt idx="865">
                  <c:v>965</c:v>
                </c:pt>
                <c:pt idx="866">
                  <c:v>966</c:v>
                </c:pt>
                <c:pt idx="867">
                  <c:v>967</c:v>
                </c:pt>
                <c:pt idx="868">
                  <c:v>968</c:v>
                </c:pt>
                <c:pt idx="869">
                  <c:v>969</c:v>
                </c:pt>
                <c:pt idx="870">
                  <c:v>970</c:v>
                </c:pt>
                <c:pt idx="871">
                  <c:v>971</c:v>
                </c:pt>
                <c:pt idx="872">
                  <c:v>972</c:v>
                </c:pt>
                <c:pt idx="873">
                  <c:v>973</c:v>
                </c:pt>
                <c:pt idx="874">
                  <c:v>974</c:v>
                </c:pt>
                <c:pt idx="875">
                  <c:v>975</c:v>
                </c:pt>
                <c:pt idx="876">
                  <c:v>976</c:v>
                </c:pt>
                <c:pt idx="877">
                  <c:v>977</c:v>
                </c:pt>
                <c:pt idx="878">
                  <c:v>978</c:v>
                </c:pt>
                <c:pt idx="879">
                  <c:v>979</c:v>
                </c:pt>
                <c:pt idx="880">
                  <c:v>980</c:v>
                </c:pt>
                <c:pt idx="881">
                  <c:v>981</c:v>
                </c:pt>
                <c:pt idx="882">
                  <c:v>982</c:v>
                </c:pt>
                <c:pt idx="883">
                  <c:v>983</c:v>
                </c:pt>
                <c:pt idx="884">
                  <c:v>984</c:v>
                </c:pt>
                <c:pt idx="885">
                  <c:v>985</c:v>
                </c:pt>
                <c:pt idx="886">
                  <c:v>986</c:v>
                </c:pt>
                <c:pt idx="887">
                  <c:v>987</c:v>
                </c:pt>
                <c:pt idx="888">
                  <c:v>988</c:v>
                </c:pt>
                <c:pt idx="889">
                  <c:v>989</c:v>
                </c:pt>
                <c:pt idx="890">
                  <c:v>990</c:v>
                </c:pt>
                <c:pt idx="891">
                  <c:v>991</c:v>
                </c:pt>
                <c:pt idx="892">
                  <c:v>992</c:v>
                </c:pt>
                <c:pt idx="893">
                  <c:v>993</c:v>
                </c:pt>
                <c:pt idx="894">
                  <c:v>994</c:v>
                </c:pt>
                <c:pt idx="895">
                  <c:v>995</c:v>
                </c:pt>
                <c:pt idx="896">
                  <c:v>996</c:v>
                </c:pt>
                <c:pt idx="897">
                  <c:v>997</c:v>
                </c:pt>
                <c:pt idx="898">
                  <c:v>998</c:v>
                </c:pt>
                <c:pt idx="899">
                  <c:v>999</c:v>
                </c:pt>
                <c:pt idx="900">
                  <c:v>1000</c:v>
                </c:pt>
                <c:pt idx="901">
                  <c:v>1001</c:v>
                </c:pt>
                <c:pt idx="902">
                  <c:v>1002</c:v>
                </c:pt>
                <c:pt idx="903">
                  <c:v>1003</c:v>
                </c:pt>
                <c:pt idx="904">
                  <c:v>1004</c:v>
                </c:pt>
                <c:pt idx="905">
                  <c:v>1005</c:v>
                </c:pt>
                <c:pt idx="906">
                  <c:v>1006</c:v>
                </c:pt>
                <c:pt idx="907">
                  <c:v>1007</c:v>
                </c:pt>
                <c:pt idx="908">
                  <c:v>1008</c:v>
                </c:pt>
                <c:pt idx="909">
                  <c:v>1009</c:v>
                </c:pt>
                <c:pt idx="910">
                  <c:v>1010</c:v>
                </c:pt>
                <c:pt idx="911">
                  <c:v>1011</c:v>
                </c:pt>
                <c:pt idx="912">
                  <c:v>1012</c:v>
                </c:pt>
                <c:pt idx="913">
                  <c:v>1013</c:v>
                </c:pt>
                <c:pt idx="914">
                  <c:v>1014</c:v>
                </c:pt>
                <c:pt idx="915">
                  <c:v>1015</c:v>
                </c:pt>
                <c:pt idx="916">
                  <c:v>1016</c:v>
                </c:pt>
                <c:pt idx="917">
                  <c:v>1017</c:v>
                </c:pt>
                <c:pt idx="918">
                  <c:v>1018</c:v>
                </c:pt>
                <c:pt idx="919">
                  <c:v>1019</c:v>
                </c:pt>
                <c:pt idx="920">
                  <c:v>1020</c:v>
                </c:pt>
                <c:pt idx="921">
                  <c:v>1021</c:v>
                </c:pt>
                <c:pt idx="922">
                  <c:v>1022</c:v>
                </c:pt>
                <c:pt idx="923">
                  <c:v>1023</c:v>
                </c:pt>
                <c:pt idx="924">
                  <c:v>1024</c:v>
                </c:pt>
                <c:pt idx="925">
                  <c:v>1025</c:v>
                </c:pt>
                <c:pt idx="926">
                  <c:v>1026</c:v>
                </c:pt>
                <c:pt idx="927">
                  <c:v>1027</c:v>
                </c:pt>
                <c:pt idx="928">
                  <c:v>1028</c:v>
                </c:pt>
                <c:pt idx="929">
                  <c:v>1029</c:v>
                </c:pt>
                <c:pt idx="930">
                  <c:v>1030</c:v>
                </c:pt>
                <c:pt idx="931">
                  <c:v>1031</c:v>
                </c:pt>
                <c:pt idx="932">
                  <c:v>1032</c:v>
                </c:pt>
                <c:pt idx="933">
                  <c:v>1033</c:v>
                </c:pt>
                <c:pt idx="934">
                  <c:v>1034</c:v>
                </c:pt>
                <c:pt idx="935">
                  <c:v>1035</c:v>
                </c:pt>
                <c:pt idx="936">
                  <c:v>1036</c:v>
                </c:pt>
                <c:pt idx="937">
                  <c:v>1037</c:v>
                </c:pt>
                <c:pt idx="938">
                  <c:v>1038</c:v>
                </c:pt>
                <c:pt idx="939">
                  <c:v>1039</c:v>
                </c:pt>
                <c:pt idx="940">
                  <c:v>1040</c:v>
                </c:pt>
                <c:pt idx="941">
                  <c:v>1041</c:v>
                </c:pt>
                <c:pt idx="942">
                  <c:v>1042</c:v>
                </c:pt>
                <c:pt idx="943">
                  <c:v>1043</c:v>
                </c:pt>
                <c:pt idx="944">
                  <c:v>1044</c:v>
                </c:pt>
                <c:pt idx="945">
                  <c:v>1045</c:v>
                </c:pt>
                <c:pt idx="946">
                  <c:v>1046</c:v>
                </c:pt>
                <c:pt idx="947">
                  <c:v>1047</c:v>
                </c:pt>
                <c:pt idx="948">
                  <c:v>1048</c:v>
                </c:pt>
                <c:pt idx="949">
                  <c:v>1049</c:v>
                </c:pt>
                <c:pt idx="950">
                  <c:v>1050</c:v>
                </c:pt>
                <c:pt idx="951">
                  <c:v>1051</c:v>
                </c:pt>
                <c:pt idx="952">
                  <c:v>1052</c:v>
                </c:pt>
                <c:pt idx="953">
                  <c:v>1053</c:v>
                </c:pt>
                <c:pt idx="954">
                  <c:v>1054</c:v>
                </c:pt>
                <c:pt idx="955">
                  <c:v>1055</c:v>
                </c:pt>
                <c:pt idx="956">
                  <c:v>1056</c:v>
                </c:pt>
                <c:pt idx="957">
                  <c:v>1057</c:v>
                </c:pt>
                <c:pt idx="958">
                  <c:v>1058</c:v>
                </c:pt>
                <c:pt idx="959">
                  <c:v>1059</c:v>
                </c:pt>
                <c:pt idx="960">
                  <c:v>1060</c:v>
                </c:pt>
                <c:pt idx="961">
                  <c:v>1061</c:v>
                </c:pt>
                <c:pt idx="962">
                  <c:v>1062</c:v>
                </c:pt>
                <c:pt idx="963">
                  <c:v>1063</c:v>
                </c:pt>
                <c:pt idx="964">
                  <c:v>1064</c:v>
                </c:pt>
                <c:pt idx="965">
                  <c:v>1065</c:v>
                </c:pt>
                <c:pt idx="966">
                  <c:v>1066</c:v>
                </c:pt>
                <c:pt idx="967">
                  <c:v>1067</c:v>
                </c:pt>
                <c:pt idx="968">
                  <c:v>1068</c:v>
                </c:pt>
                <c:pt idx="969">
                  <c:v>1069</c:v>
                </c:pt>
                <c:pt idx="970">
                  <c:v>1070</c:v>
                </c:pt>
                <c:pt idx="971">
                  <c:v>1071</c:v>
                </c:pt>
                <c:pt idx="972">
                  <c:v>1072</c:v>
                </c:pt>
                <c:pt idx="973">
                  <c:v>1073</c:v>
                </c:pt>
                <c:pt idx="974">
                  <c:v>1074</c:v>
                </c:pt>
                <c:pt idx="975">
                  <c:v>1075</c:v>
                </c:pt>
                <c:pt idx="976">
                  <c:v>1076</c:v>
                </c:pt>
                <c:pt idx="977">
                  <c:v>1077</c:v>
                </c:pt>
                <c:pt idx="978">
                  <c:v>1078</c:v>
                </c:pt>
                <c:pt idx="979">
                  <c:v>1079</c:v>
                </c:pt>
                <c:pt idx="980">
                  <c:v>1080</c:v>
                </c:pt>
                <c:pt idx="981">
                  <c:v>1081</c:v>
                </c:pt>
                <c:pt idx="982">
                  <c:v>1082</c:v>
                </c:pt>
                <c:pt idx="983">
                  <c:v>1083</c:v>
                </c:pt>
                <c:pt idx="984">
                  <c:v>1084</c:v>
                </c:pt>
                <c:pt idx="985">
                  <c:v>1085</c:v>
                </c:pt>
                <c:pt idx="986">
                  <c:v>1086</c:v>
                </c:pt>
                <c:pt idx="987">
                  <c:v>1087</c:v>
                </c:pt>
                <c:pt idx="988">
                  <c:v>1088</c:v>
                </c:pt>
                <c:pt idx="989">
                  <c:v>1089</c:v>
                </c:pt>
                <c:pt idx="990">
                  <c:v>1090</c:v>
                </c:pt>
                <c:pt idx="991">
                  <c:v>1091</c:v>
                </c:pt>
                <c:pt idx="992">
                  <c:v>1092</c:v>
                </c:pt>
                <c:pt idx="993">
                  <c:v>1093</c:v>
                </c:pt>
                <c:pt idx="994">
                  <c:v>1094</c:v>
                </c:pt>
                <c:pt idx="995">
                  <c:v>1095</c:v>
                </c:pt>
                <c:pt idx="996">
                  <c:v>1096</c:v>
                </c:pt>
                <c:pt idx="997">
                  <c:v>1097</c:v>
                </c:pt>
                <c:pt idx="998">
                  <c:v>1098</c:v>
                </c:pt>
                <c:pt idx="999">
                  <c:v>1099</c:v>
                </c:pt>
                <c:pt idx="1000">
                  <c:v>1100</c:v>
                </c:pt>
                <c:pt idx="1001">
                  <c:v>1101</c:v>
                </c:pt>
                <c:pt idx="1002">
                  <c:v>1102</c:v>
                </c:pt>
                <c:pt idx="1003">
                  <c:v>1103</c:v>
                </c:pt>
                <c:pt idx="1004">
                  <c:v>1104</c:v>
                </c:pt>
                <c:pt idx="1005">
                  <c:v>1105</c:v>
                </c:pt>
                <c:pt idx="1006">
                  <c:v>1106</c:v>
                </c:pt>
                <c:pt idx="1007">
                  <c:v>1107</c:v>
                </c:pt>
                <c:pt idx="1008">
                  <c:v>1108</c:v>
                </c:pt>
                <c:pt idx="1009">
                  <c:v>1109</c:v>
                </c:pt>
                <c:pt idx="1010">
                  <c:v>1110</c:v>
                </c:pt>
                <c:pt idx="1011">
                  <c:v>1111</c:v>
                </c:pt>
                <c:pt idx="1012">
                  <c:v>1112</c:v>
                </c:pt>
                <c:pt idx="1013">
                  <c:v>1113</c:v>
                </c:pt>
                <c:pt idx="1014">
                  <c:v>1114</c:v>
                </c:pt>
                <c:pt idx="1015">
                  <c:v>1115</c:v>
                </c:pt>
                <c:pt idx="1016">
                  <c:v>1116</c:v>
                </c:pt>
                <c:pt idx="1017">
                  <c:v>1117</c:v>
                </c:pt>
                <c:pt idx="1018">
                  <c:v>1118</c:v>
                </c:pt>
                <c:pt idx="1019">
                  <c:v>1119</c:v>
                </c:pt>
                <c:pt idx="1020">
                  <c:v>1120</c:v>
                </c:pt>
                <c:pt idx="1021">
                  <c:v>1121</c:v>
                </c:pt>
                <c:pt idx="1022">
                  <c:v>1122</c:v>
                </c:pt>
                <c:pt idx="1023">
                  <c:v>1123</c:v>
                </c:pt>
                <c:pt idx="1024">
                  <c:v>1124</c:v>
                </c:pt>
                <c:pt idx="1025">
                  <c:v>1125</c:v>
                </c:pt>
                <c:pt idx="1026">
                  <c:v>1126</c:v>
                </c:pt>
                <c:pt idx="1027">
                  <c:v>1127</c:v>
                </c:pt>
                <c:pt idx="1028">
                  <c:v>1128</c:v>
                </c:pt>
                <c:pt idx="1029">
                  <c:v>1129</c:v>
                </c:pt>
                <c:pt idx="1030">
                  <c:v>1130</c:v>
                </c:pt>
                <c:pt idx="1031">
                  <c:v>1131</c:v>
                </c:pt>
                <c:pt idx="1032">
                  <c:v>1132</c:v>
                </c:pt>
                <c:pt idx="1033">
                  <c:v>1133</c:v>
                </c:pt>
                <c:pt idx="1034">
                  <c:v>1134</c:v>
                </c:pt>
                <c:pt idx="1035">
                  <c:v>1135</c:v>
                </c:pt>
                <c:pt idx="1036">
                  <c:v>1136</c:v>
                </c:pt>
                <c:pt idx="1037">
                  <c:v>1137</c:v>
                </c:pt>
                <c:pt idx="1038">
                  <c:v>1138</c:v>
                </c:pt>
                <c:pt idx="1039">
                  <c:v>1139</c:v>
                </c:pt>
                <c:pt idx="1040">
                  <c:v>1140</c:v>
                </c:pt>
                <c:pt idx="1041">
                  <c:v>1141</c:v>
                </c:pt>
                <c:pt idx="1042">
                  <c:v>1142</c:v>
                </c:pt>
                <c:pt idx="1043">
                  <c:v>1143</c:v>
                </c:pt>
                <c:pt idx="1044">
                  <c:v>1144</c:v>
                </c:pt>
                <c:pt idx="1045">
                  <c:v>1145</c:v>
                </c:pt>
                <c:pt idx="1046">
                  <c:v>1146</c:v>
                </c:pt>
                <c:pt idx="1047">
                  <c:v>1147</c:v>
                </c:pt>
                <c:pt idx="1048">
                  <c:v>1148</c:v>
                </c:pt>
                <c:pt idx="1049">
                  <c:v>1149</c:v>
                </c:pt>
                <c:pt idx="1050">
                  <c:v>1150</c:v>
                </c:pt>
                <c:pt idx="1051">
                  <c:v>1151</c:v>
                </c:pt>
                <c:pt idx="1052">
                  <c:v>1152</c:v>
                </c:pt>
                <c:pt idx="1053">
                  <c:v>1153</c:v>
                </c:pt>
                <c:pt idx="1054">
                  <c:v>1154</c:v>
                </c:pt>
                <c:pt idx="1055">
                  <c:v>1155</c:v>
                </c:pt>
                <c:pt idx="1056">
                  <c:v>1156</c:v>
                </c:pt>
                <c:pt idx="1057">
                  <c:v>1157</c:v>
                </c:pt>
                <c:pt idx="1058">
                  <c:v>1158</c:v>
                </c:pt>
                <c:pt idx="1059">
                  <c:v>1159</c:v>
                </c:pt>
                <c:pt idx="1060">
                  <c:v>1160</c:v>
                </c:pt>
                <c:pt idx="1061">
                  <c:v>1161</c:v>
                </c:pt>
                <c:pt idx="1062">
                  <c:v>1162</c:v>
                </c:pt>
                <c:pt idx="1063">
                  <c:v>1163</c:v>
                </c:pt>
                <c:pt idx="1064">
                  <c:v>1164</c:v>
                </c:pt>
                <c:pt idx="1065">
                  <c:v>1165</c:v>
                </c:pt>
                <c:pt idx="1066">
                  <c:v>1166</c:v>
                </c:pt>
                <c:pt idx="1067">
                  <c:v>1167</c:v>
                </c:pt>
                <c:pt idx="1068">
                  <c:v>1168</c:v>
                </c:pt>
                <c:pt idx="1069">
                  <c:v>1169</c:v>
                </c:pt>
                <c:pt idx="1070">
                  <c:v>1170</c:v>
                </c:pt>
                <c:pt idx="1071">
                  <c:v>1171</c:v>
                </c:pt>
                <c:pt idx="1072">
                  <c:v>1172</c:v>
                </c:pt>
                <c:pt idx="1073">
                  <c:v>1173</c:v>
                </c:pt>
                <c:pt idx="1074">
                  <c:v>1174</c:v>
                </c:pt>
                <c:pt idx="1075">
                  <c:v>1175</c:v>
                </c:pt>
                <c:pt idx="1076">
                  <c:v>1176</c:v>
                </c:pt>
                <c:pt idx="1077">
                  <c:v>1177</c:v>
                </c:pt>
                <c:pt idx="1078">
                  <c:v>1178</c:v>
                </c:pt>
                <c:pt idx="1079">
                  <c:v>1179</c:v>
                </c:pt>
                <c:pt idx="1080">
                  <c:v>1180</c:v>
                </c:pt>
                <c:pt idx="1081">
                  <c:v>1181</c:v>
                </c:pt>
                <c:pt idx="1082">
                  <c:v>1182</c:v>
                </c:pt>
                <c:pt idx="1083">
                  <c:v>1183</c:v>
                </c:pt>
                <c:pt idx="1084">
                  <c:v>1184</c:v>
                </c:pt>
                <c:pt idx="1085">
                  <c:v>1185</c:v>
                </c:pt>
                <c:pt idx="1086">
                  <c:v>1186</c:v>
                </c:pt>
                <c:pt idx="1087">
                  <c:v>1187</c:v>
                </c:pt>
                <c:pt idx="1088">
                  <c:v>1188</c:v>
                </c:pt>
                <c:pt idx="1089">
                  <c:v>1189</c:v>
                </c:pt>
                <c:pt idx="1090">
                  <c:v>1190</c:v>
                </c:pt>
                <c:pt idx="1091">
                  <c:v>1191</c:v>
                </c:pt>
                <c:pt idx="1092">
                  <c:v>1192</c:v>
                </c:pt>
                <c:pt idx="1093">
                  <c:v>1193</c:v>
                </c:pt>
                <c:pt idx="1094">
                  <c:v>1194</c:v>
                </c:pt>
                <c:pt idx="1095">
                  <c:v>1195</c:v>
                </c:pt>
                <c:pt idx="1096">
                  <c:v>1196</c:v>
                </c:pt>
                <c:pt idx="1097">
                  <c:v>1197</c:v>
                </c:pt>
                <c:pt idx="1098">
                  <c:v>1198</c:v>
                </c:pt>
                <c:pt idx="1099">
                  <c:v>1199</c:v>
                </c:pt>
                <c:pt idx="1100">
                  <c:v>1200</c:v>
                </c:pt>
                <c:pt idx="1101">
                  <c:v>1201</c:v>
                </c:pt>
                <c:pt idx="1102">
                  <c:v>1202</c:v>
                </c:pt>
                <c:pt idx="1103">
                  <c:v>1203</c:v>
                </c:pt>
                <c:pt idx="1104">
                  <c:v>1204</c:v>
                </c:pt>
                <c:pt idx="1105">
                  <c:v>1205</c:v>
                </c:pt>
                <c:pt idx="1106">
                  <c:v>1206</c:v>
                </c:pt>
                <c:pt idx="1107">
                  <c:v>1207</c:v>
                </c:pt>
                <c:pt idx="1108">
                  <c:v>1208</c:v>
                </c:pt>
                <c:pt idx="1109">
                  <c:v>1209</c:v>
                </c:pt>
                <c:pt idx="1110">
                  <c:v>1210</c:v>
                </c:pt>
                <c:pt idx="1111">
                  <c:v>1211</c:v>
                </c:pt>
                <c:pt idx="1112">
                  <c:v>1212</c:v>
                </c:pt>
                <c:pt idx="1113">
                  <c:v>1213</c:v>
                </c:pt>
                <c:pt idx="1114">
                  <c:v>1214</c:v>
                </c:pt>
                <c:pt idx="1115">
                  <c:v>1215</c:v>
                </c:pt>
                <c:pt idx="1116">
                  <c:v>1216</c:v>
                </c:pt>
                <c:pt idx="1117">
                  <c:v>1217</c:v>
                </c:pt>
                <c:pt idx="1118">
                  <c:v>1218</c:v>
                </c:pt>
                <c:pt idx="1119">
                  <c:v>1219</c:v>
                </c:pt>
                <c:pt idx="1120">
                  <c:v>1220</c:v>
                </c:pt>
                <c:pt idx="1121">
                  <c:v>1221</c:v>
                </c:pt>
                <c:pt idx="1122">
                  <c:v>1222</c:v>
                </c:pt>
                <c:pt idx="1123">
                  <c:v>1223</c:v>
                </c:pt>
                <c:pt idx="1124">
                  <c:v>1224</c:v>
                </c:pt>
                <c:pt idx="1125">
                  <c:v>1225</c:v>
                </c:pt>
                <c:pt idx="1126">
                  <c:v>1226</c:v>
                </c:pt>
                <c:pt idx="1127">
                  <c:v>1227</c:v>
                </c:pt>
                <c:pt idx="1128">
                  <c:v>1228</c:v>
                </c:pt>
                <c:pt idx="1129">
                  <c:v>1229</c:v>
                </c:pt>
                <c:pt idx="1130">
                  <c:v>1230</c:v>
                </c:pt>
                <c:pt idx="1131">
                  <c:v>1231</c:v>
                </c:pt>
                <c:pt idx="1132">
                  <c:v>1232</c:v>
                </c:pt>
                <c:pt idx="1133">
                  <c:v>1233</c:v>
                </c:pt>
                <c:pt idx="1134">
                  <c:v>1234</c:v>
                </c:pt>
                <c:pt idx="1135">
                  <c:v>1235</c:v>
                </c:pt>
                <c:pt idx="1136">
                  <c:v>1236</c:v>
                </c:pt>
                <c:pt idx="1137">
                  <c:v>1237</c:v>
                </c:pt>
                <c:pt idx="1138">
                  <c:v>1238</c:v>
                </c:pt>
                <c:pt idx="1139">
                  <c:v>1239</c:v>
                </c:pt>
                <c:pt idx="1140">
                  <c:v>1240</c:v>
                </c:pt>
                <c:pt idx="1141">
                  <c:v>1241</c:v>
                </c:pt>
                <c:pt idx="1142">
                  <c:v>1242</c:v>
                </c:pt>
                <c:pt idx="1143">
                  <c:v>1243</c:v>
                </c:pt>
                <c:pt idx="1144">
                  <c:v>1244</c:v>
                </c:pt>
                <c:pt idx="1145">
                  <c:v>1245</c:v>
                </c:pt>
                <c:pt idx="1146">
                  <c:v>1246</c:v>
                </c:pt>
                <c:pt idx="1147">
                  <c:v>1247</c:v>
                </c:pt>
                <c:pt idx="1148">
                  <c:v>1248</c:v>
                </c:pt>
                <c:pt idx="1149">
                  <c:v>1249</c:v>
                </c:pt>
                <c:pt idx="1150">
                  <c:v>1250</c:v>
                </c:pt>
                <c:pt idx="1151">
                  <c:v>1251</c:v>
                </c:pt>
                <c:pt idx="1152">
                  <c:v>1252</c:v>
                </c:pt>
                <c:pt idx="1153">
                  <c:v>1253</c:v>
                </c:pt>
                <c:pt idx="1154">
                  <c:v>1254</c:v>
                </c:pt>
                <c:pt idx="1155">
                  <c:v>1255</c:v>
                </c:pt>
                <c:pt idx="1156">
                  <c:v>1256</c:v>
                </c:pt>
                <c:pt idx="1157">
                  <c:v>1257</c:v>
                </c:pt>
                <c:pt idx="1158">
                  <c:v>1258</c:v>
                </c:pt>
                <c:pt idx="1159">
                  <c:v>1259</c:v>
                </c:pt>
                <c:pt idx="1160">
                  <c:v>1260</c:v>
                </c:pt>
                <c:pt idx="1161">
                  <c:v>1261</c:v>
                </c:pt>
                <c:pt idx="1162">
                  <c:v>1262</c:v>
                </c:pt>
                <c:pt idx="1163">
                  <c:v>1263</c:v>
                </c:pt>
                <c:pt idx="1164">
                  <c:v>1264</c:v>
                </c:pt>
                <c:pt idx="1165">
                  <c:v>1265</c:v>
                </c:pt>
                <c:pt idx="1166">
                  <c:v>1266</c:v>
                </c:pt>
                <c:pt idx="1167">
                  <c:v>1267</c:v>
                </c:pt>
                <c:pt idx="1168">
                  <c:v>1268</c:v>
                </c:pt>
                <c:pt idx="1169">
                  <c:v>1269</c:v>
                </c:pt>
                <c:pt idx="1170">
                  <c:v>1270</c:v>
                </c:pt>
                <c:pt idx="1171">
                  <c:v>1271</c:v>
                </c:pt>
                <c:pt idx="1172">
                  <c:v>1272</c:v>
                </c:pt>
                <c:pt idx="1173">
                  <c:v>1273</c:v>
                </c:pt>
                <c:pt idx="1174">
                  <c:v>1274</c:v>
                </c:pt>
                <c:pt idx="1175">
                  <c:v>1275</c:v>
                </c:pt>
                <c:pt idx="1176">
                  <c:v>1276</c:v>
                </c:pt>
                <c:pt idx="1177">
                  <c:v>1277</c:v>
                </c:pt>
                <c:pt idx="1178">
                  <c:v>1278</c:v>
                </c:pt>
                <c:pt idx="1179">
                  <c:v>1279</c:v>
                </c:pt>
                <c:pt idx="1180">
                  <c:v>1280</c:v>
                </c:pt>
                <c:pt idx="1181">
                  <c:v>1281</c:v>
                </c:pt>
                <c:pt idx="1182">
                  <c:v>1282</c:v>
                </c:pt>
                <c:pt idx="1183">
                  <c:v>1283</c:v>
                </c:pt>
                <c:pt idx="1184">
                  <c:v>1284</c:v>
                </c:pt>
                <c:pt idx="1185">
                  <c:v>1285</c:v>
                </c:pt>
                <c:pt idx="1186">
                  <c:v>1286</c:v>
                </c:pt>
                <c:pt idx="1187">
                  <c:v>1287</c:v>
                </c:pt>
                <c:pt idx="1188">
                  <c:v>1288</c:v>
                </c:pt>
                <c:pt idx="1189">
                  <c:v>1289</c:v>
                </c:pt>
                <c:pt idx="1190">
                  <c:v>1290</c:v>
                </c:pt>
                <c:pt idx="1191">
                  <c:v>1291</c:v>
                </c:pt>
                <c:pt idx="1192">
                  <c:v>1292</c:v>
                </c:pt>
                <c:pt idx="1193">
                  <c:v>1293</c:v>
                </c:pt>
                <c:pt idx="1194">
                  <c:v>1294</c:v>
                </c:pt>
                <c:pt idx="1195">
                  <c:v>1295</c:v>
                </c:pt>
                <c:pt idx="1196">
                  <c:v>1296</c:v>
                </c:pt>
                <c:pt idx="1197">
                  <c:v>1297</c:v>
                </c:pt>
                <c:pt idx="1198">
                  <c:v>1298</c:v>
                </c:pt>
                <c:pt idx="1199">
                  <c:v>1299</c:v>
                </c:pt>
                <c:pt idx="1200">
                  <c:v>1300</c:v>
                </c:pt>
                <c:pt idx="1201">
                  <c:v>1301</c:v>
                </c:pt>
                <c:pt idx="1202">
                  <c:v>1302</c:v>
                </c:pt>
                <c:pt idx="1203">
                  <c:v>1303</c:v>
                </c:pt>
                <c:pt idx="1204">
                  <c:v>1304</c:v>
                </c:pt>
                <c:pt idx="1205">
                  <c:v>1305</c:v>
                </c:pt>
                <c:pt idx="1206">
                  <c:v>1306</c:v>
                </c:pt>
                <c:pt idx="1207">
                  <c:v>1307</c:v>
                </c:pt>
                <c:pt idx="1208">
                  <c:v>1308</c:v>
                </c:pt>
                <c:pt idx="1209">
                  <c:v>1309</c:v>
                </c:pt>
                <c:pt idx="1210">
                  <c:v>1310</c:v>
                </c:pt>
                <c:pt idx="1211">
                  <c:v>1311</c:v>
                </c:pt>
                <c:pt idx="1212">
                  <c:v>1312</c:v>
                </c:pt>
                <c:pt idx="1213">
                  <c:v>1313</c:v>
                </c:pt>
                <c:pt idx="1214">
                  <c:v>1314</c:v>
                </c:pt>
                <c:pt idx="1215">
                  <c:v>1315</c:v>
                </c:pt>
                <c:pt idx="1216">
                  <c:v>1316</c:v>
                </c:pt>
                <c:pt idx="1217">
                  <c:v>1317</c:v>
                </c:pt>
                <c:pt idx="1218">
                  <c:v>1318</c:v>
                </c:pt>
                <c:pt idx="1219">
                  <c:v>1319</c:v>
                </c:pt>
                <c:pt idx="1220">
                  <c:v>1320</c:v>
                </c:pt>
                <c:pt idx="1221">
                  <c:v>1321</c:v>
                </c:pt>
                <c:pt idx="1222">
                  <c:v>1322</c:v>
                </c:pt>
                <c:pt idx="1223">
                  <c:v>1323</c:v>
                </c:pt>
                <c:pt idx="1224">
                  <c:v>1324</c:v>
                </c:pt>
                <c:pt idx="1225">
                  <c:v>1325</c:v>
                </c:pt>
                <c:pt idx="1226">
                  <c:v>1326</c:v>
                </c:pt>
                <c:pt idx="1227">
                  <c:v>1327</c:v>
                </c:pt>
                <c:pt idx="1228">
                  <c:v>1328</c:v>
                </c:pt>
                <c:pt idx="1229">
                  <c:v>1329</c:v>
                </c:pt>
                <c:pt idx="1230">
                  <c:v>1330</c:v>
                </c:pt>
                <c:pt idx="1231">
                  <c:v>1331</c:v>
                </c:pt>
                <c:pt idx="1232">
                  <c:v>1332</c:v>
                </c:pt>
                <c:pt idx="1233">
                  <c:v>1333</c:v>
                </c:pt>
                <c:pt idx="1234">
                  <c:v>1334</c:v>
                </c:pt>
                <c:pt idx="1235">
                  <c:v>1335</c:v>
                </c:pt>
                <c:pt idx="1236">
                  <c:v>1336</c:v>
                </c:pt>
                <c:pt idx="1237">
                  <c:v>1337</c:v>
                </c:pt>
                <c:pt idx="1238">
                  <c:v>1338</c:v>
                </c:pt>
                <c:pt idx="1239">
                  <c:v>1339</c:v>
                </c:pt>
                <c:pt idx="1240">
                  <c:v>1340</c:v>
                </c:pt>
                <c:pt idx="1241">
                  <c:v>1341</c:v>
                </c:pt>
                <c:pt idx="1242">
                  <c:v>1342</c:v>
                </c:pt>
                <c:pt idx="1243">
                  <c:v>1343</c:v>
                </c:pt>
                <c:pt idx="1244">
                  <c:v>1344</c:v>
                </c:pt>
                <c:pt idx="1245">
                  <c:v>1345</c:v>
                </c:pt>
                <c:pt idx="1246">
                  <c:v>1346</c:v>
                </c:pt>
                <c:pt idx="1247">
                  <c:v>1347</c:v>
                </c:pt>
                <c:pt idx="1248">
                  <c:v>1348</c:v>
                </c:pt>
                <c:pt idx="1249">
                  <c:v>1349</c:v>
                </c:pt>
                <c:pt idx="1250">
                  <c:v>1350</c:v>
                </c:pt>
                <c:pt idx="1251">
                  <c:v>1351</c:v>
                </c:pt>
                <c:pt idx="1252">
                  <c:v>1352</c:v>
                </c:pt>
                <c:pt idx="1253">
                  <c:v>1353</c:v>
                </c:pt>
                <c:pt idx="1254">
                  <c:v>1354</c:v>
                </c:pt>
                <c:pt idx="1255">
                  <c:v>1355</c:v>
                </c:pt>
                <c:pt idx="1256">
                  <c:v>1356</c:v>
                </c:pt>
                <c:pt idx="1257">
                  <c:v>1357</c:v>
                </c:pt>
                <c:pt idx="1258">
                  <c:v>1358</c:v>
                </c:pt>
                <c:pt idx="1259">
                  <c:v>1359</c:v>
                </c:pt>
                <c:pt idx="1260">
                  <c:v>1360</c:v>
                </c:pt>
                <c:pt idx="1261">
                  <c:v>1361</c:v>
                </c:pt>
                <c:pt idx="1262">
                  <c:v>1362</c:v>
                </c:pt>
                <c:pt idx="1263">
                  <c:v>1363</c:v>
                </c:pt>
                <c:pt idx="1264">
                  <c:v>1364</c:v>
                </c:pt>
                <c:pt idx="1265">
                  <c:v>1365</c:v>
                </c:pt>
                <c:pt idx="1266">
                  <c:v>1366</c:v>
                </c:pt>
                <c:pt idx="1267">
                  <c:v>1367</c:v>
                </c:pt>
                <c:pt idx="1268">
                  <c:v>1368</c:v>
                </c:pt>
                <c:pt idx="1269">
                  <c:v>1369</c:v>
                </c:pt>
                <c:pt idx="1270">
                  <c:v>1370</c:v>
                </c:pt>
                <c:pt idx="1271">
                  <c:v>1371</c:v>
                </c:pt>
                <c:pt idx="1272">
                  <c:v>1372</c:v>
                </c:pt>
                <c:pt idx="1273">
                  <c:v>1373</c:v>
                </c:pt>
                <c:pt idx="1274">
                  <c:v>1374</c:v>
                </c:pt>
                <c:pt idx="1275">
                  <c:v>1375</c:v>
                </c:pt>
                <c:pt idx="1276">
                  <c:v>1376</c:v>
                </c:pt>
                <c:pt idx="1277">
                  <c:v>1377</c:v>
                </c:pt>
                <c:pt idx="1278">
                  <c:v>1378</c:v>
                </c:pt>
                <c:pt idx="1279">
                  <c:v>1379</c:v>
                </c:pt>
                <c:pt idx="1280">
                  <c:v>1380</c:v>
                </c:pt>
                <c:pt idx="1281">
                  <c:v>1381</c:v>
                </c:pt>
                <c:pt idx="1282">
                  <c:v>1382</c:v>
                </c:pt>
                <c:pt idx="1283">
                  <c:v>1383</c:v>
                </c:pt>
                <c:pt idx="1284">
                  <c:v>1384</c:v>
                </c:pt>
                <c:pt idx="1285">
                  <c:v>1385</c:v>
                </c:pt>
                <c:pt idx="1286">
                  <c:v>1386</c:v>
                </c:pt>
                <c:pt idx="1287">
                  <c:v>1387</c:v>
                </c:pt>
                <c:pt idx="1288">
                  <c:v>1388</c:v>
                </c:pt>
                <c:pt idx="1289">
                  <c:v>1389</c:v>
                </c:pt>
                <c:pt idx="1290">
                  <c:v>1390</c:v>
                </c:pt>
                <c:pt idx="1291">
                  <c:v>1391</c:v>
                </c:pt>
                <c:pt idx="1292">
                  <c:v>1392</c:v>
                </c:pt>
                <c:pt idx="1293">
                  <c:v>1393</c:v>
                </c:pt>
                <c:pt idx="1294">
                  <c:v>1394</c:v>
                </c:pt>
                <c:pt idx="1295">
                  <c:v>1395</c:v>
                </c:pt>
                <c:pt idx="1296">
                  <c:v>1396</c:v>
                </c:pt>
                <c:pt idx="1297">
                  <c:v>1397</c:v>
                </c:pt>
                <c:pt idx="1298">
                  <c:v>1398</c:v>
                </c:pt>
                <c:pt idx="1299">
                  <c:v>1399</c:v>
                </c:pt>
                <c:pt idx="1300">
                  <c:v>1400</c:v>
                </c:pt>
                <c:pt idx="1301">
                  <c:v>1401</c:v>
                </c:pt>
                <c:pt idx="1302">
                  <c:v>1402</c:v>
                </c:pt>
                <c:pt idx="1303">
                  <c:v>1403</c:v>
                </c:pt>
                <c:pt idx="1304">
                  <c:v>1404</c:v>
                </c:pt>
                <c:pt idx="1305">
                  <c:v>1405</c:v>
                </c:pt>
                <c:pt idx="1306">
                  <c:v>1406</c:v>
                </c:pt>
                <c:pt idx="1307">
                  <c:v>1407</c:v>
                </c:pt>
                <c:pt idx="1308">
                  <c:v>1408</c:v>
                </c:pt>
                <c:pt idx="1309">
                  <c:v>1409</c:v>
                </c:pt>
                <c:pt idx="1310">
                  <c:v>1410</c:v>
                </c:pt>
                <c:pt idx="1311">
                  <c:v>1411</c:v>
                </c:pt>
                <c:pt idx="1312">
                  <c:v>1412</c:v>
                </c:pt>
                <c:pt idx="1313">
                  <c:v>1413</c:v>
                </c:pt>
                <c:pt idx="1314">
                  <c:v>1414</c:v>
                </c:pt>
                <c:pt idx="1315">
                  <c:v>1415</c:v>
                </c:pt>
                <c:pt idx="1316">
                  <c:v>1416</c:v>
                </c:pt>
                <c:pt idx="1317">
                  <c:v>1417</c:v>
                </c:pt>
                <c:pt idx="1318">
                  <c:v>1418</c:v>
                </c:pt>
                <c:pt idx="1319">
                  <c:v>1419</c:v>
                </c:pt>
                <c:pt idx="1320">
                  <c:v>1420</c:v>
                </c:pt>
                <c:pt idx="1321">
                  <c:v>1421</c:v>
                </c:pt>
                <c:pt idx="1322">
                  <c:v>1422</c:v>
                </c:pt>
                <c:pt idx="1323">
                  <c:v>1423</c:v>
                </c:pt>
                <c:pt idx="1324">
                  <c:v>1424</c:v>
                </c:pt>
                <c:pt idx="1325">
                  <c:v>1425</c:v>
                </c:pt>
                <c:pt idx="1326">
                  <c:v>1426</c:v>
                </c:pt>
                <c:pt idx="1327">
                  <c:v>1427</c:v>
                </c:pt>
                <c:pt idx="1328">
                  <c:v>1428</c:v>
                </c:pt>
                <c:pt idx="1329">
                  <c:v>1429</c:v>
                </c:pt>
                <c:pt idx="1330">
                  <c:v>1430</c:v>
                </c:pt>
                <c:pt idx="1331">
                  <c:v>1431</c:v>
                </c:pt>
                <c:pt idx="1332">
                  <c:v>1432</c:v>
                </c:pt>
                <c:pt idx="1333">
                  <c:v>1433</c:v>
                </c:pt>
                <c:pt idx="1334">
                  <c:v>1434</c:v>
                </c:pt>
                <c:pt idx="1335">
                  <c:v>1435</c:v>
                </c:pt>
                <c:pt idx="1336">
                  <c:v>1436</c:v>
                </c:pt>
                <c:pt idx="1337">
                  <c:v>1437</c:v>
                </c:pt>
                <c:pt idx="1338">
                  <c:v>1438</c:v>
                </c:pt>
                <c:pt idx="1339">
                  <c:v>1439</c:v>
                </c:pt>
                <c:pt idx="1340">
                  <c:v>1440</c:v>
                </c:pt>
                <c:pt idx="1341">
                  <c:v>1441</c:v>
                </c:pt>
                <c:pt idx="1342">
                  <c:v>1442</c:v>
                </c:pt>
                <c:pt idx="1343">
                  <c:v>1443</c:v>
                </c:pt>
                <c:pt idx="1344">
                  <c:v>1444</c:v>
                </c:pt>
                <c:pt idx="1345">
                  <c:v>1445</c:v>
                </c:pt>
                <c:pt idx="1346">
                  <c:v>1446</c:v>
                </c:pt>
                <c:pt idx="1347">
                  <c:v>1447</c:v>
                </c:pt>
                <c:pt idx="1348">
                  <c:v>1448</c:v>
                </c:pt>
                <c:pt idx="1349">
                  <c:v>1449</c:v>
                </c:pt>
                <c:pt idx="1350">
                  <c:v>1450</c:v>
                </c:pt>
                <c:pt idx="1351">
                  <c:v>1451</c:v>
                </c:pt>
                <c:pt idx="1352">
                  <c:v>1452</c:v>
                </c:pt>
                <c:pt idx="1353">
                  <c:v>1453</c:v>
                </c:pt>
                <c:pt idx="1354">
                  <c:v>1454</c:v>
                </c:pt>
                <c:pt idx="1355">
                  <c:v>1455</c:v>
                </c:pt>
                <c:pt idx="1356">
                  <c:v>1456</c:v>
                </c:pt>
                <c:pt idx="1357">
                  <c:v>1457</c:v>
                </c:pt>
                <c:pt idx="1358">
                  <c:v>1458</c:v>
                </c:pt>
                <c:pt idx="1359">
                  <c:v>1459</c:v>
                </c:pt>
                <c:pt idx="1360">
                  <c:v>1460</c:v>
                </c:pt>
                <c:pt idx="1361">
                  <c:v>1461</c:v>
                </c:pt>
                <c:pt idx="1362">
                  <c:v>1462</c:v>
                </c:pt>
                <c:pt idx="1363">
                  <c:v>1463</c:v>
                </c:pt>
                <c:pt idx="1364">
                  <c:v>1464</c:v>
                </c:pt>
                <c:pt idx="1365">
                  <c:v>1465</c:v>
                </c:pt>
                <c:pt idx="1366">
                  <c:v>1466</c:v>
                </c:pt>
                <c:pt idx="1367">
                  <c:v>1467</c:v>
                </c:pt>
                <c:pt idx="1368">
                  <c:v>1468</c:v>
                </c:pt>
                <c:pt idx="1369">
                  <c:v>1469</c:v>
                </c:pt>
                <c:pt idx="1370">
                  <c:v>1470</c:v>
                </c:pt>
                <c:pt idx="1371">
                  <c:v>1471</c:v>
                </c:pt>
                <c:pt idx="1372">
                  <c:v>1472</c:v>
                </c:pt>
                <c:pt idx="1373">
                  <c:v>1473</c:v>
                </c:pt>
                <c:pt idx="1374">
                  <c:v>1474</c:v>
                </c:pt>
                <c:pt idx="1375">
                  <c:v>1475</c:v>
                </c:pt>
                <c:pt idx="1376">
                  <c:v>1476</c:v>
                </c:pt>
                <c:pt idx="1377">
                  <c:v>1477</c:v>
                </c:pt>
                <c:pt idx="1378">
                  <c:v>1478</c:v>
                </c:pt>
                <c:pt idx="1379">
                  <c:v>1479</c:v>
                </c:pt>
                <c:pt idx="1380">
                  <c:v>1480</c:v>
                </c:pt>
                <c:pt idx="1381">
                  <c:v>1481</c:v>
                </c:pt>
                <c:pt idx="1382">
                  <c:v>1482</c:v>
                </c:pt>
                <c:pt idx="1383">
                  <c:v>1483</c:v>
                </c:pt>
                <c:pt idx="1384">
                  <c:v>1484</c:v>
                </c:pt>
                <c:pt idx="1385">
                  <c:v>1485</c:v>
                </c:pt>
                <c:pt idx="1386">
                  <c:v>1486</c:v>
                </c:pt>
                <c:pt idx="1387">
                  <c:v>1487</c:v>
                </c:pt>
                <c:pt idx="1388">
                  <c:v>1488</c:v>
                </c:pt>
                <c:pt idx="1389">
                  <c:v>1489</c:v>
                </c:pt>
                <c:pt idx="1390">
                  <c:v>1490</c:v>
                </c:pt>
                <c:pt idx="1391">
                  <c:v>1491</c:v>
                </c:pt>
                <c:pt idx="1392">
                  <c:v>1492</c:v>
                </c:pt>
                <c:pt idx="1393">
                  <c:v>1493</c:v>
                </c:pt>
                <c:pt idx="1394">
                  <c:v>1494</c:v>
                </c:pt>
                <c:pt idx="1395">
                  <c:v>1495</c:v>
                </c:pt>
                <c:pt idx="1396">
                  <c:v>1496</c:v>
                </c:pt>
                <c:pt idx="1397">
                  <c:v>1497</c:v>
                </c:pt>
                <c:pt idx="1398">
                  <c:v>1498</c:v>
                </c:pt>
                <c:pt idx="1399">
                  <c:v>1499</c:v>
                </c:pt>
                <c:pt idx="1400">
                  <c:v>1500</c:v>
                </c:pt>
                <c:pt idx="1401">
                  <c:v>1501</c:v>
                </c:pt>
                <c:pt idx="1402">
                  <c:v>1502</c:v>
                </c:pt>
                <c:pt idx="1403">
                  <c:v>1503</c:v>
                </c:pt>
                <c:pt idx="1404">
                  <c:v>1504</c:v>
                </c:pt>
                <c:pt idx="1405">
                  <c:v>1505</c:v>
                </c:pt>
                <c:pt idx="1406">
                  <c:v>1506</c:v>
                </c:pt>
                <c:pt idx="1407">
                  <c:v>1507</c:v>
                </c:pt>
                <c:pt idx="1408">
                  <c:v>1508</c:v>
                </c:pt>
                <c:pt idx="1409">
                  <c:v>1509</c:v>
                </c:pt>
                <c:pt idx="1410">
                  <c:v>1510</c:v>
                </c:pt>
                <c:pt idx="1411">
                  <c:v>1511</c:v>
                </c:pt>
                <c:pt idx="1412">
                  <c:v>1512</c:v>
                </c:pt>
                <c:pt idx="1413">
                  <c:v>1513</c:v>
                </c:pt>
                <c:pt idx="1414">
                  <c:v>1514</c:v>
                </c:pt>
                <c:pt idx="1415">
                  <c:v>1515</c:v>
                </c:pt>
                <c:pt idx="1416">
                  <c:v>1516</c:v>
                </c:pt>
                <c:pt idx="1417">
                  <c:v>1517</c:v>
                </c:pt>
                <c:pt idx="1418">
                  <c:v>1518</c:v>
                </c:pt>
                <c:pt idx="1419">
                  <c:v>1519</c:v>
                </c:pt>
                <c:pt idx="1420">
                  <c:v>1520</c:v>
                </c:pt>
                <c:pt idx="1421">
                  <c:v>1521</c:v>
                </c:pt>
                <c:pt idx="1422">
                  <c:v>1522</c:v>
                </c:pt>
                <c:pt idx="1423">
                  <c:v>1523</c:v>
                </c:pt>
                <c:pt idx="1424">
                  <c:v>1524</c:v>
                </c:pt>
                <c:pt idx="1425">
                  <c:v>1525</c:v>
                </c:pt>
                <c:pt idx="1426">
                  <c:v>1526</c:v>
                </c:pt>
                <c:pt idx="1427">
                  <c:v>1527</c:v>
                </c:pt>
                <c:pt idx="1428">
                  <c:v>1528</c:v>
                </c:pt>
                <c:pt idx="1429">
                  <c:v>1529</c:v>
                </c:pt>
                <c:pt idx="1430">
                  <c:v>1530</c:v>
                </c:pt>
                <c:pt idx="1431">
                  <c:v>1531</c:v>
                </c:pt>
                <c:pt idx="1432">
                  <c:v>1532</c:v>
                </c:pt>
                <c:pt idx="1433">
                  <c:v>1533</c:v>
                </c:pt>
                <c:pt idx="1434">
                  <c:v>1534</c:v>
                </c:pt>
                <c:pt idx="1435">
                  <c:v>1535</c:v>
                </c:pt>
                <c:pt idx="1436">
                  <c:v>1536</c:v>
                </c:pt>
                <c:pt idx="1437">
                  <c:v>1537</c:v>
                </c:pt>
                <c:pt idx="1438">
                  <c:v>1538</c:v>
                </c:pt>
                <c:pt idx="1439">
                  <c:v>1539</c:v>
                </c:pt>
                <c:pt idx="1440">
                  <c:v>1540</c:v>
                </c:pt>
                <c:pt idx="1441">
                  <c:v>1541</c:v>
                </c:pt>
                <c:pt idx="1442">
                  <c:v>1542</c:v>
                </c:pt>
                <c:pt idx="1443">
                  <c:v>1543</c:v>
                </c:pt>
                <c:pt idx="1444">
                  <c:v>1544</c:v>
                </c:pt>
                <c:pt idx="1445">
                  <c:v>1545</c:v>
                </c:pt>
                <c:pt idx="1446">
                  <c:v>1546</c:v>
                </c:pt>
                <c:pt idx="1447">
                  <c:v>1547</c:v>
                </c:pt>
                <c:pt idx="1448">
                  <c:v>1548</c:v>
                </c:pt>
                <c:pt idx="1449">
                  <c:v>1549</c:v>
                </c:pt>
                <c:pt idx="1450">
                  <c:v>1550</c:v>
                </c:pt>
                <c:pt idx="1451">
                  <c:v>1551</c:v>
                </c:pt>
                <c:pt idx="1452">
                  <c:v>1552</c:v>
                </c:pt>
                <c:pt idx="1453">
                  <c:v>1553</c:v>
                </c:pt>
                <c:pt idx="1454">
                  <c:v>1554</c:v>
                </c:pt>
                <c:pt idx="1455">
                  <c:v>1555</c:v>
                </c:pt>
                <c:pt idx="1456">
                  <c:v>1556</c:v>
                </c:pt>
                <c:pt idx="1457">
                  <c:v>1557</c:v>
                </c:pt>
                <c:pt idx="1458">
                  <c:v>1558</c:v>
                </c:pt>
                <c:pt idx="1459">
                  <c:v>1559</c:v>
                </c:pt>
                <c:pt idx="1460">
                  <c:v>1560</c:v>
                </c:pt>
                <c:pt idx="1461">
                  <c:v>1561</c:v>
                </c:pt>
                <c:pt idx="1462">
                  <c:v>1562</c:v>
                </c:pt>
                <c:pt idx="1463">
                  <c:v>1563</c:v>
                </c:pt>
                <c:pt idx="1464">
                  <c:v>1564</c:v>
                </c:pt>
                <c:pt idx="1465">
                  <c:v>1565</c:v>
                </c:pt>
                <c:pt idx="1466">
                  <c:v>1566</c:v>
                </c:pt>
                <c:pt idx="1467">
                  <c:v>1567</c:v>
                </c:pt>
                <c:pt idx="1468">
                  <c:v>1568</c:v>
                </c:pt>
                <c:pt idx="1469">
                  <c:v>1569</c:v>
                </c:pt>
                <c:pt idx="1470">
                  <c:v>1570</c:v>
                </c:pt>
                <c:pt idx="1471">
                  <c:v>1571</c:v>
                </c:pt>
                <c:pt idx="1472">
                  <c:v>1572</c:v>
                </c:pt>
                <c:pt idx="1473">
                  <c:v>1573</c:v>
                </c:pt>
                <c:pt idx="1474">
                  <c:v>1574</c:v>
                </c:pt>
                <c:pt idx="1475">
                  <c:v>1575</c:v>
                </c:pt>
                <c:pt idx="1476">
                  <c:v>1576</c:v>
                </c:pt>
                <c:pt idx="1477">
                  <c:v>1577</c:v>
                </c:pt>
                <c:pt idx="1478">
                  <c:v>1578</c:v>
                </c:pt>
                <c:pt idx="1479">
                  <c:v>1579</c:v>
                </c:pt>
                <c:pt idx="1480">
                  <c:v>1580</c:v>
                </c:pt>
                <c:pt idx="1481">
                  <c:v>1581</c:v>
                </c:pt>
                <c:pt idx="1482">
                  <c:v>1582</c:v>
                </c:pt>
                <c:pt idx="1483">
                  <c:v>1583</c:v>
                </c:pt>
                <c:pt idx="1484">
                  <c:v>1584</c:v>
                </c:pt>
                <c:pt idx="1485">
                  <c:v>1585</c:v>
                </c:pt>
                <c:pt idx="1486">
                  <c:v>1586</c:v>
                </c:pt>
                <c:pt idx="1487">
                  <c:v>1587</c:v>
                </c:pt>
                <c:pt idx="1488">
                  <c:v>1588</c:v>
                </c:pt>
                <c:pt idx="1489">
                  <c:v>1589</c:v>
                </c:pt>
                <c:pt idx="1490">
                  <c:v>1590</c:v>
                </c:pt>
                <c:pt idx="1491">
                  <c:v>1591</c:v>
                </c:pt>
                <c:pt idx="1492">
                  <c:v>1592</c:v>
                </c:pt>
                <c:pt idx="1493">
                  <c:v>1593</c:v>
                </c:pt>
                <c:pt idx="1494">
                  <c:v>1594</c:v>
                </c:pt>
                <c:pt idx="1495">
                  <c:v>1595</c:v>
                </c:pt>
                <c:pt idx="1496">
                  <c:v>1596</c:v>
                </c:pt>
                <c:pt idx="1497">
                  <c:v>1597</c:v>
                </c:pt>
                <c:pt idx="1498">
                  <c:v>1598</c:v>
                </c:pt>
                <c:pt idx="1499">
                  <c:v>1599</c:v>
                </c:pt>
                <c:pt idx="1500">
                  <c:v>1600</c:v>
                </c:pt>
                <c:pt idx="1501">
                  <c:v>1601</c:v>
                </c:pt>
                <c:pt idx="1502">
                  <c:v>1602</c:v>
                </c:pt>
                <c:pt idx="1503">
                  <c:v>1603</c:v>
                </c:pt>
                <c:pt idx="1504">
                  <c:v>1604</c:v>
                </c:pt>
                <c:pt idx="1505">
                  <c:v>1605</c:v>
                </c:pt>
                <c:pt idx="1506">
                  <c:v>1606</c:v>
                </c:pt>
                <c:pt idx="1507">
                  <c:v>1607</c:v>
                </c:pt>
                <c:pt idx="1508">
                  <c:v>1608</c:v>
                </c:pt>
                <c:pt idx="1509">
                  <c:v>1609</c:v>
                </c:pt>
                <c:pt idx="1510">
                  <c:v>1610</c:v>
                </c:pt>
                <c:pt idx="1511">
                  <c:v>1611</c:v>
                </c:pt>
                <c:pt idx="1512">
                  <c:v>1612</c:v>
                </c:pt>
                <c:pt idx="1513">
                  <c:v>1613</c:v>
                </c:pt>
                <c:pt idx="1514">
                  <c:v>1614</c:v>
                </c:pt>
                <c:pt idx="1515">
                  <c:v>1615</c:v>
                </c:pt>
                <c:pt idx="1516">
                  <c:v>1616</c:v>
                </c:pt>
                <c:pt idx="1517">
                  <c:v>1617</c:v>
                </c:pt>
                <c:pt idx="1518">
                  <c:v>1618</c:v>
                </c:pt>
                <c:pt idx="1519">
                  <c:v>1619</c:v>
                </c:pt>
                <c:pt idx="1520">
                  <c:v>1620</c:v>
                </c:pt>
                <c:pt idx="1521">
                  <c:v>1621</c:v>
                </c:pt>
                <c:pt idx="1522">
                  <c:v>1622</c:v>
                </c:pt>
                <c:pt idx="1523">
                  <c:v>1623</c:v>
                </c:pt>
                <c:pt idx="1524">
                  <c:v>1624</c:v>
                </c:pt>
                <c:pt idx="1525">
                  <c:v>1625</c:v>
                </c:pt>
                <c:pt idx="1526">
                  <c:v>1626</c:v>
                </c:pt>
                <c:pt idx="1527">
                  <c:v>1627</c:v>
                </c:pt>
                <c:pt idx="1528">
                  <c:v>1628</c:v>
                </c:pt>
                <c:pt idx="1529">
                  <c:v>1629</c:v>
                </c:pt>
                <c:pt idx="1530">
                  <c:v>1630</c:v>
                </c:pt>
                <c:pt idx="1531">
                  <c:v>1631</c:v>
                </c:pt>
                <c:pt idx="1532">
                  <c:v>1632</c:v>
                </c:pt>
                <c:pt idx="1533">
                  <c:v>1633</c:v>
                </c:pt>
                <c:pt idx="1534">
                  <c:v>1634</c:v>
                </c:pt>
                <c:pt idx="1535">
                  <c:v>1635</c:v>
                </c:pt>
                <c:pt idx="1536">
                  <c:v>1636</c:v>
                </c:pt>
                <c:pt idx="1537">
                  <c:v>1637</c:v>
                </c:pt>
                <c:pt idx="1538">
                  <c:v>1638</c:v>
                </c:pt>
                <c:pt idx="1539">
                  <c:v>1639</c:v>
                </c:pt>
                <c:pt idx="1540">
                  <c:v>1640</c:v>
                </c:pt>
                <c:pt idx="1541">
                  <c:v>1641</c:v>
                </c:pt>
                <c:pt idx="1542">
                  <c:v>1642</c:v>
                </c:pt>
                <c:pt idx="1543">
                  <c:v>1643</c:v>
                </c:pt>
                <c:pt idx="1544">
                  <c:v>1644</c:v>
                </c:pt>
                <c:pt idx="1545">
                  <c:v>1645</c:v>
                </c:pt>
                <c:pt idx="1546">
                  <c:v>1646</c:v>
                </c:pt>
                <c:pt idx="1547">
                  <c:v>1647</c:v>
                </c:pt>
                <c:pt idx="1548">
                  <c:v>1648</c:v>
                </c:pt>
                <c:pt idx="1549">
                  <c:v>1649</c:v>
                </c:pt>
                <c:pt idx="1550">
                  <c:v>1650</c:v>
                </c:pt>
                <c:pt idx="1551">
                  <c:v>1651</c:v>
                </c:pt>
                <c:pt idx="1552">
                  <c:v>1652</c:v>
                </c:pt>
                <c:pt idx="1553">
                  <c:v>1653</c:v>
                </c:pt>
                <c:pt idx="1554">
                  <c:v>1654</c:v>
                </c:pt>
                <c:pt idx="1555">
                  <c:v>1655</c:v>
                </c:pt>
                <c:pt idx="1556">
                  <c:v>1656</c:v>
                </c:pt>
                <c:pt idx="1557">
                  <c:v>1657</c:v>
                </c:pt>
                <c:pt idx="1558">
                  <c:v>1658</c:v>
                </c:pt>
                <c:pt idx="1559">
                  <c:v>1659</c:v>
                </c:pt>
                <c:pt idx="1560">
                  <c:v>1660</c:v>
                </c:pt>
                <c:pt idx="1561">
                  <c:v>1661</c:v>
                </c:pt>
                <c:pt idx="1562">
                  <c:v>1662</c:v>
                </c:pt>
                <c:pt idx="1563">
                  <c:v>1663</c:v>
                </c:pt>
                <c:pt idx="1564">
                  <c:v>1664</c:v>
                </c:pt>
                <c:pt idx="1565">
                  <c:v>1665</c:v>
                </c:pt>
                <c:pt idx="1566">
                  <c:v>1666</c:v>
                </c:pt>
                <c:pt idx="1567">
                  <c:v>1667</c:v>
                </c:pt>
                <c:pt idx="1568">
                  <c:v>1668</c:v>
                </c:pt>
                <c:pt idx="1569">
                  <c:v>1669</c:v>
                </c:pt>
                <c:pt idx="1570">
                  <c:v>1670</c:v>
                </c:pt>
                <c:pt idx="1571">
                  <c:v>1671</c:v>
                </c:pt>
                <c:pt idx="1572">
                  <c:v>1672</c:v>
                </c:pt>
                <c:pt idx="1573">
                  <c:v>1673</c:v>
                </c:pt>
                <c:pt idx="1574">
                  <c:v>1674</c:v>
                </c:pt>
                <c:pt idx="1575">
                  <c:v>1675</c:v>
                </c:pt>
                <c:pt idx="1576">
                  <c:v>1676</c:v>
                </c:pt>
                <c:pt idx="1577">
                  <c:v>1677</c:v>
                </c:pt>
                <c:pt idx="1578">
                  <c:v>1678</c:v>
                </c:pt>
                <c:pt idx="1579">
                  <c:v>1679</c:v>
                </c:pt>
                <c:pt idx="1580">
                  <c:v>1680</c:v>
                </c:pt>
                <c:pt idx="1581">
                  <c:v>1681</c:v>
                </c:pt>
                <c:pt idx="1582">
                  <c:v>1682</c:v>
                </c:pt>
                <c:pt idx="1583">
                  <c:v>1683</c:v>
                </c:pt>
                <c:pt idx="1584">
                  <c:v>1684</c:v>
                </c:pt>
                <c:pt idx="1585">
                  <c:v>1685</c:v>
                </c:pt>
                <c:pt idx="1586">
                  <c:v>1686</c:v>
                </c:pt>
                <c:pt idx="1587">
                  <c:v>1687</c:v>
                </c:pt>
                <c:pt idx="1588">
                  <c:v>1688</c:v>
                </c:pt>
                <c:pt idx="1589">
                  <c:v>1689</c:v>
                </c:pt>
                <c:pt idx="1590">
                  <c:v>1690</c:v>
                </c:pt>
                <c:pt idx="1591">
                  <c:v>1691</c:v>
                </c:pt>
                <c:pt idx="1592">
                  <c:v>1692</c:v>
                </c:pt>
                <c:pt idx="1593">
                  <c:v>1693</c:v>
                </c:pt>
                <c:pt idx="1594">
                  <c:v>1694</c:v>
                </c:pt>
                <c:pt idx="1595">
                  <c:v>1695</c:v>
                </c:pt>
                <c:pt idx="1596">
                  <c:v>1696</c:v>
                </c:pt>
                <c:pt idx="1597">
                  <c:v>1697</c:v>
                </c:pt>
                <c:pt idx="1598">
                  <c:v>1698</c:v>
                </c:pt>
                <c:pt idx="1599">
                  <c:v>1699</c:v>
                </c:pt>
                <c:pt idx="1600">
                  <c:v>1700</c:v>
                </c:pt>
                <c:pt idx="1601">
                  <c:v>1701</c:v>
                </c:pt>
                <c:pt idx="1602">
                  <c:v>1702</c:v>
                </c:pt>
                <c:pt idx="1603">
                  <c:v>1703</c:v>
                </c:pt>
                <c:pt idx="1604">
                  <c:v>1704</c:v>
                </c:pt>
                <c:pt idx="1605">
                  <c:v>1705</c:v>
                </c:pt>
                <c:pt idx="1606">
                  <c:v>1706</c:v>
                </c:pt>
                <c:pt idx="1607">
                  <c:v>1707</c:v>
                </c:pt>
                <c:pt idx="1608">
                  <c:v>1708</c:v>
                </c:pt>
                <c:pt idx="1609">
                  <c:v>1709</c:v>
                </c:pt>
                <c:pt idx="1610">
                  <c:v>1710</c:v>
                </c:pt>
                <c:pt idx="1611">
                  <c:v>1711</c:v>
                </c:pt>
                <c:pt idx="1612">
                  <c:v>1712</c:v>
                </c:pt>
                <c:pt idx="1613">
                  <c:v>1713</c:v>
                </c:pt>
                <c:pt idx="1614">
                  <c:v>1714</c:v>
                </c:pt>
                <c:pt idx="1615">
                  <c:v>1715</c:v>
                </c:pt>
                <c:pt idx="1616">
                  <c:v>1716</c:v>
                </c:pt>
                <c:pt idx="1617">
                  <c:v>1717</c:v>
                </c:pt>
                <c:pt idx="1618">
                  <c:v>1718</c:v>
                </c:pt>
                <c:pt idx="1619">
                  <c:v>1719</c:v>
                </c:pt>
                <c:pt idx="1620">
                  <c:v>1720</c:v>
                </c:pt>
                <c:pt idx="1621">
                  <c:v>1721</c:v>
                </c:pt>
                <c:pt idx="1622">
                  <c:v>1722</c:v>
                </c:pt>
                <c:pt idx="1623">
                  <c:v>1723</c:v>
                </c:pt>
                <c:pt idx="1624">
                  <c:v>1724</c:v>
                </c:pt>
                <c:pt idx="1625">
                  <c:v>1725</c:v>
                </c:pt>
                <c:pt idx="1626">
                  <c:v>1726</c:v>
                </c:pt>
                <c:pt idx="1627">
                  <c:v>1727</c:v>
                </c:pt>
                <c:pt idx="1628">
                  <c:v>1728</c:v>
                </c:pt>
                <c:pt idx="1629">
                  <c:v>1729</c:v>
                </c:pt>
                <c:pt idx="1630">
                  <c:v>1730</c:v>
                </c:pt>
                <c:pt idx="1631">
                  <c:v>1731</c:v>
                </c:pt>
                <c:pt idx="1632">
                  <c:v>1732</c:v>
                </c:pt>
                <c:pt idx="1633">
                  <c:v>1733</c:v>
                </c:pt>
                <c:pt idx="1634">
                  <c:v>1734</c:v>
                </c:pt>
                <c:pt idx="1635">
                  <c:v>1735</c:v>
                </c:pt>
                <c:pt idx="1636">
                  <c:v>1736</c:v>
                </c:pt>
                <c:pt idx="1637">
                  <c:v>1737</c:v>
                </c:pt>
                <c:pt idx="1638">
                  <c:v>1738</c:v>
                </c:pt>
                <c:pt idx="1639">
                  <c:v>1739</c:v>
                </c:pt>
                <c:pt idx="1640">
                  <c:v>1740</c:v>
                </c:pt>
                <c:pt idx="1641">
                  <c:v>1741</c:v>
                </c:pt>
                <c:pt idx="1642">
                  <c:v>1742</c:v>
                </c:pt>
                <c:pt idx="1643">
                  <c:v>1743</c:v>
                </c:pt>
                <c:pt idx="1644">
                  <c:v>1744</c:v>
                </c:pt>
                <c:pt idx="1645">
                  <c:v>1745</c:v>
                </c:pt>
                <c:pt idx="1646">
                  <c:v>1746</c:v>
                </c:pt>
                <c:pt idx="1647">
                  <c:v>1747</c:v>
                </c:pt>
                <c:pt idx="1648">
                  <c:v>1748</c:v>
                </c:pt>
                <c:pt idx="1649">
                  <c:v>1749</c:v>
                </c:pt>
                <c:pt idx="1650">
                  <c:v>1750</c:v>
                </c:pt>
                <c:pt idx="1651">
                  <c:v>1751</c:v>
                </c:pt>
                <c:pt idx="1652">
                  <c:v>1752</c:v>
                </c:pt>
                <c:pt idx="1653">
                  <c:v>1753</c:v>
                </c:pt>
                <c:pt idx="1654">
                  <c:v>1754</c:v>
                </c:pt>
                <c:pt idx="1655">
                  <c:v>1755</c:v>
                </c:pt>
                <c:pt idx="1656">
                  <c:v>1756</c:v>
                </c:pt>
                <c:pt idx="1657">
                  <c:v>1757</c:v>
                </c:pt>
                <c:pt idx="1658">
                  <c:v>1758</c:v>
                </c:pt>
                <c:pt idx="1659">
                  <c:v>1759</c:v>
                </c:pt>
                <c:pt idx="1660">
                  <c:v>1760</c:v>
                </c:pt>
                <c:pt idx="1661">
                  <c:v>1761</c:v>
                </c:pt>
                <c:pt idx="1662">
                  <c:v>1762</c:v>
                </c:pt>
                <c:pt idx="1663">
                  <c:v>1763</c:v>
                </c:pt>
                <c:pt idx="1664">
                  <c:v>1764</c:v>
                </c:pt>
                <c:pt idx="1665">
                  <c:v>1765</c:v>
                </c:pt>
                <c:pt idx="1666">
                  <c:v>1766</c:v>
                </c:pt>
                <c:pt idx="1667">
                  <c:v>1767</c:v>
                </c:pt>
                <c:pt idx="1668">
                  <c:v>1768</c:v>
                </c:pt>
                <c:pt idx="1669">
                  <c:v>1769</c:v>
                </c:pt>
                <c:pt idx="1670">
                  <c:v>1770</c:v>
                </c:pt>
                <c:pt idx="1671">
                  <c:v>1771</c:v>
                </c:pt>
                <c:pt idx="1672">
                  <c:v>1772</c:v>
                </c:pt>
                <c:pt idx="1673">
                  <c:v>1773</c:v>
                </c:pt>
                <c:pt idx="1674">
                  <c:v>1774</c:v>
                </c:pt>
                <c:pt idx="1675">
                  <c:v>1775</c:v>
                </c:pt>
                <c:pt idx="1676">
                  <c:v>1776</c:v>
                </c:pt>
                <c:pt idx="1677">
                  <c:v>1777</c:v>
                </c:pt>
                <c:pt idx="1678">
                  <c:v>1778</c:v>
                </c:pt>
                <c:pt idx="1679">
                  <c:v>1779</c:v>
                </c:pt>
                <c:pt idx="1680">
                  <c:v>1780</c:v>
                </c:pt>
                <c:pt idx="1681">
                  <c:v>1781</c:v>
                </c:pt>
                <c:pt idx="1682">
                  <c:v>1782</c:v>
                </c:pt>
                <c:pt idx="1683">
                  <c:v>1783</c:v>
                </c:pt>
                <c:pt idx="1684">
                  <c:v>1784</c:v>
                </c:pt>
                <c:pt idx="1685">
                  <c:v>1785</c:v>
                </c:pt>
                <c:pt idx="1686">
                  <c:v>1786</c:v>
                </c:pt>
                <c:pt idx="1687">
                  <c:v>1787</c:v>
                </c:pt>
                <c:pt idx="1688">
                  <c:v>1788</c:v>
                </c:pt>
                <c:pt idx="1689">
                  <c:v>1789</c:v>
                </c:pt>
                <c:pt idx="1690">
                  <c:v>1790</c:v>
                </c:pt>
                <c:pt idx="1691">
                  <c:v>1791</c:v>
                </c:pt>
                <c:pt idx="1692">
                  <c:v>1792</c:v>
                </c:pt>
                <c:pt idx="1693">
                  <c:v>1793</c:v>
                </c:pt>
                <c:pt idx="1694">
                  <c:v>1794</c:v>
                </c:pt>
                <c:pt idx="1695">
                  <c:v>1795</c:v>
                </c:pt>
                <c:pt idx="1696">
                  <c:v>1796</c:v>
                </c:pt>
                <c:pt idx="1697">
                  <c:v>1797</c:v>
                </c:pt>
                <c:pt idx="1698">
                  <c:v>1798</c:v>
                </c:pt>
                <c:pt idx="1699">
                  <c:v>1799</c:v>
                </c:pt>
                <c:pt idx="1700">
                  <c:v>1800</c:v>
                </c:pt>
                <c:pt idx="1701">
                  <c:v>1801</c:v>
                </c:pt>
                <c:pt idx="1702">
                  <c:v>1802</c:v>
                </c:pt>
                <c:pt idx="1703">
                  <c:v>1803</c:v>
                </c:pt>
                <c:pt idx="1704">
                  <c:v>1804</c:v>
                </c:pt>
                <c:pt idx="1705">
                  <c:v>1805</c:v>
                </c:pt>
                <c:pt idx="1706">
                  <c:v>1806</c:v>
                </c:pt>
                <c:pt idx="1707">
                  <c:v>1807</c:v>
                </c:pt>
                <c:pt idx="1708">
                  <c:v>1808</c:v>
                </c:pt>
                <c:pt idx="1709">
                  <c:v>1809</c:v>
                </c:pt>
                <c:pt idx="1710">
                  <c:v>1810</c:v>
                </c:pt>
                <c:pt idx="1711">
                  <c:v>1811</c:v>
                </c:pt>
                <c:pt idx="1712">
                  <c:v>1812</c:v>
                </c:pt>
                <c:pt idx="1713">
                  <c:v>1813</c:v>
                </c:pt>
                <c:pt idx="1714">
                  <c:v>1814</c:v>
                </c:pt>
                <c:pt idx="1715">
                  <c:v>1815</c:v>
                </c:pt>
                <c:pt idx="1716">
                  <c:v>1816</c:v>
                </c:pt>
                <c:pt idx="1717">
                  <c:v>1817</c:v>
                </c:pt>
                <c:pt idx="1718">
                  <c:v>1818</c:v>
                </c:pt>
                <c:pt idx="1719">
                  <c:v>1819</c:v>
                </c:pt>
                <c:pt idx="1720">
                  <c:v>1820</c:v>
                </c:pt>
                <c:pt idx="1721">
                  <c:v>1821</c:v>
                </c:pt>
                <c:pt idx="1722">
                  <c:v>1822</c:v>
                </c:pt>
                <c:pt idx="1723">
                  <c:v>1823</c:v>
                </c:pt>
                <c:pt idx="1724">
                  <c:v>1824</c:v>
                </c:pt>
                <c:pt idx="1725">
                  <c:v>1825</c:v>
                </c:pt>
                <c:pt idx="1726">
                  <c:v>1826</c:v>
                </c:pt>
                <c:pt idx="1727">
                  <c:v>1827</c:v>
                </c:pt>
                <c:pt idx="1728">
                  <c:v>1828</c:v>
                </c:pt>
                <c:pt idx="1729">
                  <c:v>1829</c:v>
                </c:pt>
                <c:pt idx="1730">
                  <c:v>1830</c:v>
                </c:pt>
                <c:pt idx="1731">
                  <c:v>1831</c:v>
                </c:pt>
                <c:pt idx="1732">
                  <c:v>1832</c:v>
                </c:pt>
                <c:pt idx="1733">
                  <c:v>1833</c:v>
                </c:pt>
                <c:pt idx="1734">
                  <c:v>1834</c:v>
                </c:pt>
                <c:pt idx="1735">
                  <c:v>1835</c:v>
                </c:pt>
                <c:pt idx="1736">
                  <c:v>1836</c:v>
                </c:pt>
                <c:pt idx="1737">
                  <c:v>1837</c:v>
                </c:pt>
                <c:pt idx="1738">
                  <c:v>1838</c:v>
                </c:pt>
                <c:pt idx="1739">
                  <c:v>1839</c:v>
                </c:pt>
                <c:pt idx="1740">
                  <c:v>1840</c:v>
                </c:pt>
                <c:pt idx="1741">
                  <c:v>1841</c:v>
                </c:pt>
                <c:pt idx="1742">
                  <c:v>1842</c:v>
                </c:pt>
                <c:pt idx="1743">
                  <c:v>1843</c:v>
                </c:pt>
                <c:pt idx="1744">
                  <c:v>1844</c:v>
                </c:pt>
                <c:pt idx="1745">
                  <c:v>1845</c:v>
                </c:pt>
                <c:pt idx="1746">
                  <c:v>1846</c:v>
                </c:pt>
                <c:pt idx="1747">
                  <c:v>1847</c:v>
                </c:pt>
                <c:pt idx="1748">
                  <c:v>1848</c:v>
                </c:pt>
                <c:pt idx="1749">
                  <c:v>1849</c:v>
                </c:pt>
                <c:pt idx="1750">
                  <c:v>1850</c:v>
                </c:pt>
                <c:pt idx="1751">
                  <c:v>1851</c:v>
                </c:pt>
                <c:pt idx="1752">
                  <c:v>1852</c:v>
                </c:pt>
                <c:pt idx="1753">
                  <c:v>1853</c:v>
                </c:pt>
                <c:pt idx="1754">
                  <c:v>1854</c:v>
                </c:pt>
                <c:pt idx="1755">
                  <c:v>1855</c:v>
                </c:pt>
                <c:pt idx="1756">
                  <c:v>1856</c:v>
                </c:pt>
                <c:pt idx="1757">
                  <c:v>1857</c:v>
                </c:pt>
                <c:pt idx="1758">
                  <c:v>1858</c:v>
                </c:pt>
                <c:pt idx="1759">
                  <c:v>1859</c:v>
                </c:pt>
                <c:pt idx="1760">
                  <c:v>1860</c:v>
                </c:pt>
                <c:pt idx="1761">
                  <c:v>1861</c:v>
                </c:pt>
                <c:pt idx="1762">
                  <c:v>1862</c:v>
                </c:pt>
                <c:pt idx="1763">
                  <c:v>1863</c:v>
                </c:pt>
                <c:pt idx="1764">
                  <c:v>1864</c:v>
                </c:pt>
                <c:pt idx="1765">
                  <c:v>1865</c:v>
                </c:pt>
                <c:pt idx="1766">
                  <c:v>1866</c:v>
                </c:pt>
                <c:pt idx="1767">
                  <c:v>1867</c:v>
                </c:pt>
                <c:pt idx="1768">
                  <c:v>1868</c:v>
                </c:pt>
                <c:pt idx="1769">
                  <c:v>1869</c:v>
                </c:pt>
                <c:pt idx="1770">
                  <c:v>1870</c:v>
                </c:pt>
                <c:pt idx="1771">
                  <c:v>1871</c:v>
                </c:pt>
                <c:pt idx="1772">
                  <c:v>1872</c:v>
                </c:pt>
                <c:pt idx="1773">
                  <c:v>1873</c:v>
                </c:pt>
                <c:pt idx="1774">
                  <c:v>1874</c:v>
                </c:pt>
                <c:pt idx="1775">
                  <c:v>1875</c:v>
                </c:pt>
                <c:pt idx="1776">
                  <c:v>1876</c:v>
                </c:pt>
                <c:pt idx="1777">
                  <c:v>1877</c:v>
                </c:pt>
                <c:pt idx="1778">
                  <c:v>1878</c:v>
                </c:pt>
                <c:pt idx="1779">
                  <c:v>1879</c:v>
                </c:pt>
                <c:pt idx="1780">
                  <c:v>1880</c:v>
                </c:pt>
                <c:pt idx="1781">
                  <c:v>1881</c:v>
                </c:pt>
                <c:pt idx="1782">
                  <c:v>1882</c:v>
                </c:pt>
                <c:pt idx="1783">
                  <c:v>1883</c:v>
                </c:pt>
                <c:pt idx="1784">
                  <c:v>1884</c:v>
                </c:pt>
                <c:pt idx="1785">
                  <c:v>1885</c:v>
                </c:pt>
                <c:pt idx="1786">
                  <c:v>1886</c:v>
                </c:pt>
                <c:pt idx="1787">
                  <c:v>1887</c:v>
                </c:pt>
                <c:pt idx="1788">
                  <c:v>1888</c:v>
                </c:pt>
                <c:pt idx="1789">
                  <c:v>1889</c:v>
                </c:pt>
                <c:pt idx="1790">
                  <c:v>1890</c:v>
                </c:pt>
                <c:pt idx="1791">
                  <c:v>1891</c:v>
                </c:pt>
                <c:pt idx="1792">
                  <c:v>1892</c:v>
                </c:pt>
                <c:pt idx="1793">
                  <c:v>1893</c:v>
                </c:pt>
                <c:pt idx="1794">
                  <c:v>1894</c:v>
                </c:pt>
                <c:pt idx="1795">
                  <c:v>1895</c:v>
                </c:pt>
                <c:pt idx="1796">
                  <c:v>1896</c:v>
                </c:pt>
                <c:pt idx="1797">
                  <c:v>1897</c:v>
                </c:pt>
                <c:pt idx="1798">
                  <c:v>1898</c:v>
                </c:pt>
                <c:pt idx="1799">
                  <c:v>1899</c:v>
                </c:pt>
                <c:pt idx="1800">
                  <c:v>1900</c:v>
                </c:pt>
                <c:pt idx="1801">
                  <c:v>1901</c:v>
                </c:pt>
                <c:pt idx="1802">
                  <c:v>1902</c:v>
                </c:pt>
                <c:pt idx="1803">
                  <c:v>1903</c:v>
                </c:pt>
                <c:pt idx="1804">
                  <c:v>1904</c:v>
                </c:pt>
                <c:pt idx="1805">
                  <c:v>1905</c:v>
                </c:pt>
                <c:pt idx="1806">
                  <c:v>1906</c:v>
                </c:pt>
                <c:pt idx="1807">
                  <c:v>1907</c:v>
                </c:pt>
                <c:pt idx="1808">
                  <c:v>1908</c:v>
                </c:pt>
                <c:pt idx="1809">
                  <c:v>1909</c:v>
                </c:pt>
                <c:pt idx="1810">
                  <c:v>1910</c:v>
                </c:pt>
                <c:pt idx="1811">
                  <c:v>1911</c:v>
                </c:pt>
                <c:pt idx="1812">
                  <c:v>1912</c:v>
                </c:pt>
                <c:pt idx="1813">
                  <c:v>1913</c:v>
                </c:pt>
                <c:pt idx="1814">
                  <c:v>1914</c:v>
                </c:pt>
                <c:pt idx="1815">
                  <c:v>1915</c:v>
                </c:pt>
                <c:pt idx="1816">
                  <c:v>1916</c:v>
                </c:pt>
                <c:pt idx="1817">
                  <c:v>1917</c:v>
                </c:pt>
                <c:pt idx="1818">
                  <c:v>1918</c:v>
                </c:pt>
                <c:pt idx="1819">
                  <c:v>1919</c:v>
                </c:pt>
                <c:pt idx="1820">
                  <c:v>1920</c:v>
                </c:pt>
                <c:pt idx="1821">
                  <c:v>1921</c:v>
                </c:pt>
                <c:pt idx="1822">
                  <c:v>1922</c:v>
                </c:pt>
                <c:pt idx="1823">
                  <c:v>1923</c:v>
                </c:pt>
                <c:pt idx="1824">
                  <c:v>1924</c:v>
                </c:pt>
                <c:pt idx="1825">
                  <c:v>1925</c:v>
                </c:pt>
                <c:pt idx="1826">
                  <c:v>1926</c:v>
                </c:pt>
                <c:pt idx="1827">
                  <c:v>1927</c:v>
                </c:pt>
                <c:pt idx="1828">
                  <c:v>1928</c:v>
                </c:pt>
                <c:pt idx="1829">
                  <c:v>1929</c:v>
                </c:pt>
                <c:pt idx="1830">
                  <c:v>1930</c:v>
                </c:pt>
                <c:pt idx="1831">
                  <c:v>1931</c:v>
                </c:pt>
                <c:pt idx="1832">
                  <c:v>1932</c:v>
                </c:pt>
                <c:pt idx="1833">
                  <c:v>1933</c:v>
                </c:pt>
                <c:pt idx="1834">
                  <c:v>1934</c:v>
                </c:pt>
                <c:pt idx="1835">
                  <c:v>1935</c:v>
                </c:pt>
                <c:pt idx="1836">
                  <c:v>1936</c:v>
                </c:pt>
                <c:pt idx="1837">
                  <c:v>1937</c:v>
                </c:pt>
                <c:pt idx="1838">
                  <c:v>1938</c:v>
                </c:pt>
                <c:pt idx="1839">
                  <c:v>1939</c:v>
                </c:pt>
                <c:pt idx="1840">
                  <c:v>1940</c:v>
                </c:pt>
                <c:pt idx="1841">
                  <c:v>1941</c:v>
                </c:pt>
                <c:pt idx="1842">
                  <c:v>1942</c:v>
                </c:pt>
                <c:pt idx="1843">
                  <c:v>1943</c:v>
                </c:pt>
                <c:pt idx="1844">
                  <c:v>1944</c:v>
                </c:pt>
                <c:pt idx="1845">
                  <c:v>1945</c:v>
                </c:pt>
                <c:pt idx="1846">
                  <c:v>1946</c:v>
                </c:pt>
                <c:pt idx="1847">
                  <c:v>1947</c:v>
                </c:pt>
                <c:pt idx="1848">
                  <c:v>1948</c:v>
                </c:pt>
                <c:pt idx="1849">
                  <c:v>1949</c:v>
                </c:pt>
                <c:pt idx="1850">
                  <c:v>1950</c:v>
                </c:pt>
                <c:pt idx="1851">
                  <c:v>1951</c:v>
                </c:pt>
                <c:pt idx="1852">
                  <c:v>1952</c:v>
                </c:pt>
                <c:pt idx="1853">
                  <c:v>1953</c:v>
                </c:pt>
                <c:pt idx="1854">
                  <c:v>1954</c:v>
                </c:pt>
                <c:pt idx="1855">
                  <c:v>1955</c:v>
                </c:pt>
                <c:pt idx="1856">
                  <c:v>1956</c:v>
                </c:pt>
                <c:pt idx="1857">
                  <c:v>1957</c:v>
                </c:pt>
                <c:pt idx="1858">
                  <c:v>1958</c:v>
                </c:pt>
                <c:pt idx="1859">
                  <c:v>1959</c:v>
                </c:pt>
                <c:pt idx="1860">
                  <c:v>1960</c:v>
                </c:pt>
                <c:pt idx="1861">
                  <c:v>1961</c:v>
                </c:pt>
                <c:pt idx="1862">
                  <c:v>1962</c:v>
                </c:pt>
                <c:pt idx="1863">
                  <c:v>1963</c:v>
                </c:pt>
                <c:pt idx="1864">
                  <c:v>1964</c:v>
                </c:pt>
                <c:pt idx="1865">
                  <c:v>1965</c:v>
                </c:pt>
                <c:pt idx="1866">
                  <c:v>1966</c:v>
                </c:pt>
                <c:pt idx="1867">
                  <c:v>1967</c:v>
                </c:pt>
                <c:pt idx="1868">
                  <c:v>1968</c:v>
                </c:pt>
                <c:pt idx="1869">
                  <c:v>1969</c:v>
                </c:pt>
                <c:pt idx="1870">
                  <c:v>1970</c:v>
                </c:pt>
                <c:pt idx="1871">
                  <c:v>1971</c:v>
                </c:pt>
                <c:pt idx="1872">
                  <c:v>1972</c:v>
                </c:pt>
                <c:pt idx="1873">
                  <c:v>1973</c:v>
                </c:pt>
                <c:pt idx="1874">
                  <c:v>1974</c:v>
                </c:pt>
                <c:pt idx="1875">
                  <c:v>1975</c:v>
                </c:pt>
                <c:pt idx="1876">
                  <c:v>1976</c:v>
                </c:pt>
                <c:pt idx="1877">
                  <c:v>1977</c:v>
                </c:pt>
                <c:pt idx="1878">
                  <c:v>1978</c:v>
                </c:pt>
                <c:pt idx="1879">
                  <c:v>1979</c:v>
                </c:pt>
                <c:pt idx="1880">
                  <c:v>1980</c:v>
                </c:pt>
                <c:pt idx="1881">
                  <c:v>1981</c:v>
                </c:pt>
                <c:pt idx="1882">
                  <c:v>1982</c:v>
                </c:pt>
                <c:pt idx="1883">
                  <c:v>1983</c:v>
                </c:pt>
                <c:pt idx="1884">
                  <c:v>1984</c:v>
                </c:pt>
                <c:pt idx="1885">
                  <c:v>1985</c:v>
                </c:pt>
                <c:pt idx="1886">
                  <c:v>1986</c:v>
                </c:pt>
                <c:pt idx="1887">
                  <c:v>1987</c:v>
                </c:pt>
                <c:pt idx="1888">
                  <c:v>1988</c:v>
                </c:pt>
                <c:pt idx="1889">
                  <c:v>1989</c:v>
                </c:pt>
                <c:pt idx="1890">
                  <c:v>1990</c:v>
                </c:pt>
                <c:pt idx="1891">
                  <c:v>1991</c:v>
                </c:pt>
                <c:pt idx="1892">
                  <c:v>1992</c:v>
                </c:pt>
                <c:pt idx="1893">
                  <c:v>1993</c:v>
                </c:pt>
                <c:pt idx="1894">
                  <c:v>1994</c:v>
                </c:pt>
                <c:pt idx="1895">
                  <c:v>1995</c:v>
                </c:pt>
                <c:pt idx="1896">
                  <c:v>1996</c:v>
                </c:pt>
                <c:pt idx="1897">
                  <c:v>1997</c:v>
                </c:pt>
                <c:pt idx="1898">
                  <c:v>1998</c:v>
                </c:pt>
                <c:pt idx="1899">
                  <c:v>1999</c:v>
                </c:pt>
                <c:pt idx="1900">
                  <c:v>2000</c:v>
                </c:pt>
                <c:pt idx="1901">
                  <c:v>2001</c:v>
                </c:pt>
                <c:pt idx="1902">
                  <c:v>2002</c:v>
                </c:pt>
                <c:pt idx="1903">
                  <c:v>2003</c:v>
                </c:pt>
                <c:pt idx="1904">
                  <c:v>2004</c:v>
                </c:pt>
                <c:pt idx="1905">
                  <c:v>2005</c:v>
                </c:pt>
                <c:pt idx="1906">
                  <c:v>2006</c:v>
                </c:pt>
                <c:pt idx="1907">
                  <c:v>2007</c:v>
                </c:pt>
                <c:pt idx="1908">
                  <c:v>2008</c:v>
                </c:pt>
                <c:pt idx="1909">
                  <c:v>2009</c:v>
                </c:pt>
                <c:pt idx="1910">
                  <c:v>2010</c:v>
                </c:pt>
                <c:pt idx="1911">
                  <c:v>2011</c:v>
                </c:pt>
                <c:pt idx="1912">
                  <c:v>2012</c:v>
                </c:pt>
                <c:pt idx="1913">
                  <c:v>2013</c:v>
                </c:pt>
                <c:pt idx="1914">
                  <c:v>2014</c:v>
                </c:pt>
                <c:pt idx="1915">
                  <c:v>2015</c:v>
                </c:pt>
                <c:pt idx="1916">
                  <c:v>2016</c:v>
                </c:pt>
                <c:pt idx="1917">
                  <c:v>2017</c:v>
                </c:pt>
                <c:pt idx="1918">
                  <c:v>2018</c:v>
                </c:pt>
                <c:pt idx="1919">
                  <c:v>2019</c:v>
                </c:pt>
                <c:pt idx="1920">
                  <c:v>2020</c:v>
                </c:pt>
                <c:pt idx="1921">
                  <c:v>2021</c:v>
                </c:pt>
                <c:pt idx="1922">
                  <c:v>2022</c:v>
                </c:pt>
                <c:pt idx="1923">
                  <c:v>2023</c:v>
                </c:pt>
                <c:pt idx="1924">
                  <c:v>2024</c:v>
                </c:pt>
                <c:pt idx="1925">
                  <c:v>2025</c:v>
                </c:pt>
                <c:pt idx="1926">
                  <c:v>2026</c:v>
                </c:pt>
                <c:pt idx="1927">
                  <c:v>2027</c:v>
                </c:pt>
                <c:pt idx="1928">
                  <c:v>2028</c:v>
                </c:pt>
                <c:pt idx="1929">
                  <c:v>2029</c:v>
                </c:pt>
                <c:pt idx="1930">
                  <c:v>2030</c:v>
                </c:pt>
                <c:pt idx="1931">
                  <c:v>2031</c:v>
                </c:pt>
                <c:pt idx="1932">
                  <c:v>2032</c:v>
                </c:pt>
                <c:pt idx="1933">
                  <c:v>2033</c:v>
                </c:pt>
                <c:pt idx="1934">
                  <c:v>2034</c:v>
                </c:pt>
                <c:pt idx="1935">
                  <c:v>2035</c:v>
                </c:pt>
                <c:pt idx="1936">
                  <c:v>2036</c:v>
                </c:pt>
                <c:pt idx="1937">
                  <c:v>2037</c:v>
                </c:pt>
                <c:pt idx="1938">
                  <c:v>2038</c:v>
                </c:pt>
                <c:pt idx="1939">
                  <c:v>2039</c:v>
                </c:pt>
                <c:pt idx="1940">
                  <c:v>2040</c:v>
                </c:pt>
                <c:pt idx="1941">
                  <c:v>2041</c:v>
                </c:pt>
                <c:pt idx="1942">
                  <c:v>2042</c:v>
                </c:pt>
                <c:pt idx="1943">
                  <c:v>2043</c:v>
                </c:pt>
                <c:pt idx="1944">
                  <c:v>2044</c:v>
                </c:pt>
                <c:pt idx="1945">
                  <c:v>2045</c:v>
                </c:pt>
                <c:pt idx="1946">
                  <c:v>2046</c:v>
                </c:pt>
                <c:pt idx="1947">
                  <c:v>2047</c:v>
                </c:pt>
                <c:pt idx="1948">
                  <c:v>2048</c:v>
                </c:pt>
                <c:pt idx="1949">
                  <c:v>2049</c:v>
                </c:pt>
                <c:pt idx="1950">
                  <c:v>2050</c:v>
                </c:pt>
                <c:pt idx="1951">
                  <c:v>2051</c:v>
                </c:pt>
                <c:pt idx="1952">
                  <c:v>2052</c:v>
                </c:pt>
                <c:pt idx="1953">
                  <c:v>2053</c:v>
                </c:pt>
                <c:pt idx="1954">
                  <c:v>2054</c:v>
                </c:pt>
                <c:pt idx="1955">
                  <c:v>2055</c:v>
                </c:pt>
                <c:pt idx="1956">
                  <c:v>2056</c:v>
                </c:pt>
                <c:pt idx="1957">
                  <c:v>2057</c:v>
                </c:pt>
                <c:pt idx="1958">
                  <c:v>2058</c:v>
                </c:pt>
                <c:pt idx="1959">
                  <c:v>2059</c:v>
                </c:pt>
                <c:pt idx="1960">
                  <c:v>2060</c:v>
                </c:pt>
                <c:pt idx="1961">
                  <c:v>2061</c:v>
                </c:pt>
                <c:pt idx="1962">
                  <c:v>2062</c:v>
                </c:pt>
                <c:pt idx="1963">
                  <c:v>2063</c:v>
                </c:pt>
                <c:pt idx="1964">
                  <c:v>2064</c:v>
                </c:pt>
                <c:pt idx="1965">
                  <c:v>2065</c:v>
                </c:pt>
                <c:pt idx="1966">
                  <c:v>2066</c:v>
                </c:pt>
                <c:pt idx="1967">
                  <c:v>2067</c:v>
                </c:pt>
                <c:pt idx="1968">
                  <c:v>2068</c:v>
                </c:pt>
                <c:pt idx="1969">
                  <c:v>2069</c:v>
                </c:pt>
                <c:pt idx="1970">
                  <c:v>2070</c:v>
                </c:pt>
                <c:pt idx="1971">
                  <c:v>2071</c:v>
                </c:pt>
                <c:pt idx="1972">
                  <c:v>2072</c:v>
                </c:pt>
                <c:pt idx="1973">
                  <c:v>2073</c:v>
                </c:pt>
                <c:pt idx="1974">
                  <c:v>2074</c:v>
                </c:pt>
                <c:pt idx="1975">
                  <c:v>2075</c:v>
                </c:pt>
                <c:pt idx="1976">
                  <c:v>2076</c:v>
                </c:pt>
                <c:pt idx="1977">
                  <c:v>2077</c:v>
                </c:pt>
                <c:pt idx="1978">
                  <c:v>2078</c:v>
                </c:pt>
                <c:pt idx="1979">
                  <c:v>2079</c:v>
                </c:pt>
                <c:pt idx="1980">
                  <c:v>2080</c:v>
                </c:pt>
                <c:pt idx="1981">
                  <c:v>2081</c:v>
                </c:pt>
                <c:pt idx="1982">
                  <c:v>2082</c:v>
                </c:pt>
                <c:pt idx="1983">
                  <c:v>2083</c:v>
                </c:pt>
                <c:pt idx="1984">
                  <c:v>2084</c:v>
                </c:pt>
                <c:pt idx="1985">
                  <c:v>2085</c:v>
                </c:pt>
                <c:pt idx="1986">
                  <c:v>2086</c:v>
                </c:pt>
                <c:pt idx="1987">
                  <c:v>2087</c:v>
                </c:pt>
                <c:pt idx="1988">
                  <c:v>2088</c:v>
                </c:pt>
                <c:pt idx="1989">
                  <c:v>2089</c:v>
                </c:pt>
                <c:pt idx="1990">
                  <c:v>2090</c:v>
                </c:pt>
                <c:pt idx="1991">
                  <c:v>2091</c:v>
                </c:pt>
                <c:pt idx="1992">
                  <c:v>2092</c:v>
                </c:pt>
                <c:pt idx="1993">
                  <c:v>2093</c:v>
                </c:pt>
                <c:pt idx="1994">
                  <c:v>2094</c:v>
                </c:pt>
                <c:pt idx="1995">
                  <c:v>2095</c:v>
                </c:pt>
                <c:pt idx="1996">
                  <c:v>2096</c:v>
                </c:pt>
                <c:pt idx="1997">
                  <c:v>2097</c:v>
                </c:pt>
                <c:pt idx="1998">
                  <c:v>2098</c:v>
                </c:pt>
                <c:pt idx="1999">
                  <c:v>2099</c:v>
                </c:pt>
                <c:pt idx="2000">
                  <c:v>2100</c:v>
                </c:pt>
                <c:pt idx="2001">
                  <c:v>2101</c:v>
                </c:pt>
                <c:pt idx="2002">
                  <c:v>2102</c:v>
                </c:pt>
                <c:pt idx="2003">
                  <c:v>2103</c:v>
                </c:pt>
                <c:pt idx="2004">
                  <c:v>2104</c:v>
                </c:pt>
                <c:pt idx="2005">
                  <c:v>2105</c:v>
                </c:pt>
                <c:pt idx="2006">
                  <c:v>2106</c:v>
                </c:pt>
                <c:pt idx="2007">
                  <c:v>2107</c:v>
                </c:pt>
                <c:pt idx="2008">
                  <c:v>2108</c:v>
                </c:pt>
                <c:pt idx="2009">
                  <c:v>2109</c:v>
                </c:pt>
                <c:pt idx="2010">
                  <c:v>2110</c:v>
                </c:pt>
                <c:pt idx="2011">
                  <c:v>2111</c:v>
                </c:pt>
                <c:pt idx="2012">
                  <c:v>2112</c:v>
                </c:pt>
                <c:pt idx="2013">
                  <c:v>2113</c:v>
                </c:pt>
                <c:pt idx="2014">
                  <c:v>2114</c:v>
                </c:pt>
                <c:pt idx="2015">
                  <c:v>2115</c:v>
                </c:pt>
                <c:pt idx="2016">
                  <c:v>2116</c:v>
                </c:pt>
                <c:pt idx="2017">
                  <c:v>2117</c:v>
                </c:pt>
                <c:pt idx="2018">
                  <c:v>2118</c:v>
                </c:pt>
                <c:pt idx="2019">
                  <c:v>2119</c:v>
                </c:pt>
                <c:pt idx="2020">
                  <c:v>2120</c:v>
                </c:pt>
                <c:pt idx="2021">
                  <c:v>2121</c:v>
                </c:pt>
                <c:pt idx="2022">
                  <c:v>2122</c:v>
                </c:pt>
                <c:pt idx="2023">
                  <c:v>2123</c:v>
                </c:pt>
                <c:pt idx="2024">
                  <c:v>2124</c:v>
                </c:pt>
                <c:pt idx="2025">
                  <c:v>2125</c:v>
                </c:pt>
                <c:pt idx="2026">
                  <c:v>2126</c:v>
                </c:pt>
                <c:pt idx="2027">
                  <c:v>2127</c:v>
                </c:pt>
                <c:pt idx="2028">
                  <c:v>2128</c:v>
                </c:pt>
                <c:pt idx="2029">
                  <c:v>2129</c:v>
                </c:pt>
                <c:pt idx="2030">
                  <c:v>2130</c:v>
                </c:pt>
                <c:pt idx="2031">
                  <c:v>2131</c:v>
                </c:pt>
                <c:pt idx="2032">
                  <c:v>2132</c:v>
                </c:pt>
                <c:pt idx="2033">
                  <c:v>2133</c:v>
                </c:pt>
                <c:pt idx="2034">
                  <c:v>2134</c:v>
                </c:pt>
                <c:pt idx="2035">
                  <c:v>2135</c:v>
                </c:pt>
                <c:pt idx="2036">
                  <c:v>2136</c:v>
                </c:pt>
                <c:pt idx="2037">
                  <c:v>2137</c:v>
                </c:pt>
                <c:pt idx="2038">
                  <c:v>2138</c:v>
                </c:pt>
                <c:pt idx="2039">
                  <c:v>2139</c:v>
                </c:pt>
                <c:pt idx="2040">
                  <c:v>2140</c:v>
                </c:pt>
                <c:pt idx="2041">
                  <c:v>2141</c:v>
                </c:pt>
                <c:pt idx="2042">
                  <c:v>2142</c:v>
                </c:pt>
                <c:pt idx="2043">
                  <c:v>2143</c:v>
                </c:pt>
                <c:pt idx="2044">
                  <c:v>2144</c:v>
                </c:pt>
                <c:pt idx="2045">
                  <c:v>2145</c:v>
                </c:pt>
                <c:pt idx="2046">
                  <c:v>2146</c:v>
                </c:pt>
                <c:pt idx="2047">
                  <c:v>2147</c:v>
                </c:pt>
                <c:pt idx="2048">
                  <c:v>2148</c:v>
                </c:pt>
                <c:pt idx="2049">
                  <c:v>2149</c:v>
                </c:pt>
                <c:pt idx="2050">
                  <c:v>2150</c:v>
                </c:pt>
                <c:pt idx="2051">
                  <c:v>2151</c:v>
                </c:pt>
                <c:pt idx="2052">
                  <c:v>2152</c:v>
                </c:pt>
                <c:pt idx="2053">
                  <c:v>2153</c:v>
                </c:pt>
                <c:pt idx="2054">
                  <c:v>2154</c:v>
                </c:pt>
                <c:pt idx="2055">
                  <c:v>2155</c:v>
                </c:pt>
                <c:pt idx="2056">
                  <c:v>2156</c:v>
                </c:pt>
                <c:pt idx="2057">
                  <c:v>2157</c:v>
                </c:pt>
                <c:pt idx="2058">
                  <c:v>2158</c:v>
                </c:pt>
                <c:pt idx="2059">
                  <c:v>2159</c:v>
                </c:pt>
                <c:pt idx="2060">
                  <c:v>2160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2165</c:v>
                </c:pt>
                <c:pt idx="2066">
                  <c:v>2166</c:v>
                </c:pt>
                <c:pt idx="2067">
                  <c:v>2167</c:v>
                </c:pt>
                <c:pt idx="2068">
                  <c:v>2168</c:v>
                </c:pt>
                <c:pt idx="2069">
                  <c:v>2169</c:v>
                </c:pt>
                <c:pt idx="2070">
                  <c:v>2170</c:v>
                </c:pt>
                <c:pt idx="2071">
                  <c:v>2171</c:v>
                </c:pt>
                <c:pt idx="2072">
                  <c:v>2172</c:v>
                </c:pt>
                <c:pt idx="2073">
                  <c:v>2173</c:v>
                </c:pt>
                <c:pt idx="2074">
                  <c:v>2174</c:v>
                </c:pt>
                <c:pt idx="2075">
                  <c:v>2175</c:v>
                </c:pt>
                <c:pt idx="2076">
                  <c:v>2176</c:v>
                </c:pt>
                <c:pt idx="2077">
                  <c:v>2177</c:v>
                </c:pt>
                <c:pt idx="2078">
                  <c:v>2178</c:v>
                </c:pt>
                <c:pt idx="2079">
                  <c:v>2179</c:v>
                </c:pt>
                <c:pt idx="2080">
                  <c:v>2180</c:v>
                </c:pt>
                <c:pt idx="2081">
                  <c:v>2181</c:v>
                </c:pt>
                <c:pt idx="2082">
                  <c:v>2182</c:v>
                </c:pt>
                <c:pt idx="2083">
                  <c:v>2183</c:v>
                </c:pt>
                <c:pt idx="2084">
                  <c:v>2184</c:v>
                </c:pt>
                <c:pt idx="2085">
                  <c:v>2185</c:v>
                </c:pt>
                <c:pt idx="2086">
                  <c:v>2186</c:v>
                </c:pt>
                <c:pt idx="2087">
                  <c:v>2187</c:v>
                </c:pt>
                <c:pt idx="2088">
                  <c:v>2188</c:v>
                </c:pt>
                <c:pt idx="2089">
                  <c:v>2189</c:v>
                </c:pt>
                <c:pt idx="2090">
                  <c:v>2190</c:v>
                </c:pt>
                <c:pt idx="2091">
                  <c:v>2191</c:v>
                </c:pt>
                <c:pt idx="2092">
                  <c:v>2192</c:v>
                </c:pt>
                <c:pt idx="2093">
                  <c:v>2193</c:v>
                </c:pt>
                <c:pt idx="2094">
                  <c:v>2194</c:v>
                </c:pt>
                <c:pt idx="2095">
                  <c:v>2195</c:v>
                </c:pt>
                <c:pt idx="2096">
                  <c:v>2196</c:v>
                </c:pt>
                <c:pt idx="2097">
                  <c:v>2197</c:v>
                </c:pt>
                <c:pt idx="2098">
                  <c:v>2198</c:v>
                </c:pt>
                <c:pt idx="2099">
                  <c:v>2199</c:v>
                </c:pt>
                <c:pt idx="2100">
                  <c:v>2200</c:v>
                </c:pt>
                <c:pt idx="2101">
                  <c:v>2201</c:v>
                </c:pt>
                <c:pt idx="2102">
                  <c:v>2202</c:v>
                </c:pt>
                <c:pt idx="2103">
                  <c:v>2203</c:v>
                </c:pt>
                <c:pt idx="2104">
                  <c:v>2204</c:v>
                </c:pt>
                <c:pt idx="2105">
                  <c:v>2205</c:v>
                </c:pt>
                <c:pt idx="2106">
                  <c:v>2206</c:v>
                </c:pt>
                <c:pt idx="2107">
                  <c:v>2207</c:v>
                </c:pt>
                <c:pt idx="2108">
                  <c:v>2208</c:v>
                </c:pt>
                <c:pt idx="2109">
                  <c:v>2209</c:v>
                </c:pt>
                <c:pt idx="2110">
                  <c:v>2210</c:v>
                </c:pt>
                <c:pt idx="2111">
                  <c:v>2211</c:v>
                </c:pt>
                <c:pt idx="2112">
                  <c:v>2212</c:v>
                </c:pt>
                <c:pt idx="2113">
                  <c:v>2213</c:v>
                </c:pt>
                <c:pt idx="2114">
                  <c:v>2214</c:v>
                </c:pt>
                <c:pt idx="2115">
                  <c:v>2215</c:v>
                </c:pt>
                <c:pt idx="2116">
                  <c:v>2216</c:v>
                </c:pt>
                <c:pt idx="2117">
                  <c:v>2217</c:v>
                </c:pt>
                <c:pt idx="2118">
                  <c:v>2218</c:v>
                </c:pt>
                <c:pt idx="2119">
                  <c:v>2219</c:v>
                </c:pt>
                <c:pt idx="2120">
                  <c:v>2220</c:v>
                </c:pt>
                <c:pt idx="2121">
                  <c:v>2221</c:v>
                </c:pt>
                <c:pt idx="2122">
                  <c:v>2222</c:v>
                </c:pt>
                <c:pt idx="2123">
                  <c:v>2223</c:v>
                </c:pt>
                <c:pt idx="2124">
                  <c:v>2224</c:v>
                </c:pt>
                <c:pt idx="2125">
                  <c:v>2225</c:v>
                </c:pt>
                <c:pt idx="2126">
                  <c:v>2226</c:v>
                </c:pt>
                <c:pt idx="2127">
                  <c:v>2227</c:v>
                </c:pt>
                <c:pt idx="2128">
                  <c:v>2228</c:v>
                </c:pt>
                <c:pt idx="2129">
                  <c:v>2229</c:v>
                </c:pt>
                <c:pt idx="2130">
                  <c:v>2230</c:v>
                </c:pt>
                <c:pt idx="2131">
                  <c:v>2231</c:v>
                </c:pt>
                <c:pt idx="2132">
                  <c:v>2232</c:v>
                </c:pt>
                <c:pt idx="2133">
                  <c:v>2233</c:v>
                </c:pt>
                <c:pt idx="2134">
                  <c:v>2234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2245</c:v>
                </c:pt>
                <c:pt idx="2146">
                  <c:v>2246</c:v>
                </c:pt>
                <c:pt idx="2147">
                  <c:v>2247</c:v>
                </c:pt>
                <c:pt idx="2148">
                  <c:v>2248</c:v>
                </c:pt>
                <c:pt idx="2149">
                  <c:v>2249</c:v>
                </c:pt>
                <c:pt idx="2150">
                  <c:v>2250</c:v>
                </c:pt>
                <c:pt idx="2151">
                  <c:v>2251</c:v>
                </c:pt>
                <c:pt idx="2152">
                  <c:v>2252</c:v>
                </c:pt>
                <c:pt idx="2153">
                  <c:v>2253</c:v>
                </c:pt>
                <c:pt idx="2154">
                  <c:v>2254</c:v>
                </c:pt>
                <c:pt idx="2155">
                  <c:v>2255</c:v>
                </c:pt>
                <c:pt idx="2156">
                  <c:v>2256</c:v>
                </c:pt>
                <c:pt idx="2157">
                  <c:v>2257</c:v>
                </c:pt>
                <c:pt idx="2158">
                  <c:v>2258</c:v>
                </c:pt>
                <c:pt idx="2159">
                  <c:v>2259</c:v>
                </c:pt>
                <c:pt idx="2160">
                  <c:v>2260</c:v>
                </c:pt>
                <c:pt idx="2161">
                  <c:v>2261</c:v>
                </c:pt>
                <c:pt idx="2162">
                  <c:v>2262</c:v>
                </c:pt>
                <c:pt idx="2163">
                  <c:v>2263</c:v>
                </c:pt>
                <c:pt idx="2164">
                  <c:v>2264</c:v>
                </c:pt>
                <c:pt idx="2165">
                  <c:v>2265</c:v>
                </c:pt>
                <c:pt idx="2166">
                  <c:v>2266</c:v>
                </c:pt>
                <c:pt idx="2167">
                  <c:v>2267</c:v>
                </c:pt>
                <c:pt idx="2168">
                  <c:v>2268</c:v>
                </c:pt>
                <c:pt idx="2169">
                  <c:v>2269</c:v>
                </c:pt>
                <c:pt idx="2170">
                  <c:v>2270</c:v>
                </c:pt>
                <c:pt idx="2171">
                  <c:v>2271</c:v>
                </c:pt>
                <c:pt idx="2172">
                  <c:v>2272</c:v>
                </c:pt>
                <c:pt idx="2173">
                  <c:v>2273</c:v>
                </c:pt>
                <c:pt idx="2174">
                  <c:v>2274</c:v>
                </c:pt>
                <c:pt idx="2175">
                  <c:v>2275</c:v>
                </c:pt>
                <c:pt idx="2176">
                  <c:v>2276</c:v>
                </c:pt>
                <c:pt idx="2177">
                  <c:v>2277</c:v>
                </c:pt>
                <c:pt idx="2178">
                  <c:v>2278</c:v>
                </c:pt>
                <c:pt idx="2179">
                  <c:v>2279</c:v>
                </c:pt>
                <c:pt idx="2180">
                  <c:v>2280</c:v>
                </c:pt>
                <c:pt idx="2181">
                  <c:v>2281</c:v>
                </c:pt>
                <c:pt idx="2182">
                  <c:v>2282</c:v>
                </c:pt>
                <c:pt idx="2183">
                  <c:v>2283</c:v>
                </c:pt>
                <c:pt idx="2184">
                  <c:v>2284</c:v>
                </c:pt>
                <c:pt idx="2185">
                  <c:v>2285</c:v>
                </c:pt>
                <c:pt idx="2186">
                  <c:v>2286</c:v>
                </c:pt>
                <c:pt idx="2187">
                  <c:v>2287</c:v>
                </c:pt>
                <c:pt idx="2188">
                  <c:v>2288</c:v>
                </c:pt>
                <c:pt idx="2189">
                  <c:v>2289</c:v>
                </c:pt>
                <c:pt idx="2190">
                  <c:v>2290</c:v>
                </c:pt>
                <c:pt idx="2191">
                  <c:v>2291</c:v>
                </c:pt>
                <c:pt idx="2192">
                  <c:v>2292</c:v>
                </c:pt>
                <c:pt idx="2193">
                  <c:v>2293</c:v>
                </c:pt>
                <c:pt idx="2194">
                  <c:v>2294</c:v>
                </c:pt>
                <c:pt idx="2195">
                  <c:v>2295</c:v>
                </c:pt>
                <c:pt idx="2196">
                  <c:v>2296</c:v>
                </c:pt>
                <c:pt idx="2197">
                  <c:v>2297</c:v>
                </c:pt>
                <c:pt idx="2198">
                  <c:v>2298</c:v>
                </c:pt>
                <c:pt idx="2199">
                  <c:v>2299</c:v>
                </c:pt>
                <c:pt idx="2200">
                  <c:v>2300</c:v>
                </c:pt>
                <c:pt idx="2201">
                  <c:v>2301</c:v>
                </c:pt>
                <c:pt idx="2202">
                  <c:v>2302</c:v>
                </c:pt>
                <c:pt idx="2203">
                  <c:v>2303</c:v>
                </c:pt>
                <c:pt idx="2204">
                  <c:v>2304</c:v>
                </c:pt>
                <c:pt idx="2205">
                  <c:v>2305</c:v>
                </c:pt>
                <c:pt idx="2206">
                  <c:v>2306</c:v>
                </c:pt>
                <c:pt idx="2207">
                  <c:v>2307</c:v>
                </c:pt>
                <c:pt idx="2208">
                  <c:v>2308</c:v>
                </c:pt>
                <c:pt idx="2209">
                  <c:v>2309</c:v>
                </c:pt>
                <c:pt idx="2210">
                  <c:v>2310</c:v>
                </c:pt>
                <c:pt idx="2211">
                  <c:v>2311</c:v>
                </c:pt>
                <c:pt idx="2212">
                  <c:v>2312</c:v>
                </c:pt>
                <c:pt idx="2213">
                  <c:v>2313</c:v>
                </c:pt>
                <c:pt idx="2214">
                  <c:v>2314</c:v>
                </c:pt>
                <c:pt idx="2215">
                  <c:v>2315</c:v>
                </c:pt>
                <c:pt idx="2216">
                  <c:v>2316</c:v>
                </c:pt>
                <c:pt idx="2217">
                  <c:v>2317</c:v>
                </c:pt>
                <c:pt idx="2218">
                  <c:v>2318</c:v>
                </c:pt>
                <c:pt idx="2219">
                  <c:v>2319</c:v>
                </c:pt>
                <c:pt idx="2220">
                  <c:v>2320</c:v>
                </c:pt>
                <c:pt idx="2221">
                  <c:v>2321</c:v>
                </c:pt>
                <c:pt idx="2222">
                  <c:v>2322</c:v>
                </c:pt>
                <c:pt idx="2223">
                  <c:v>2323</c:v>
                </c:pt>
                <c:pt idx="2224">
                  <c:v>2324</c:v>
                </c:pt>
                <c:pt idx="2225">
                  <c:v>2325</c:v>
                </c:pt>
                <c:pt idx="2226">
                  <c:v>2326</c:v>
                </c:pt>
                <c:pt idx="2227">
                  <c:v>2327</c:v>
                </c:pt>
                <c:pt idx="2228">
                  <c:v>2328</c:v>
                </c:pt>
                <c:pt idx="2229">
                  <c:v>2329</c:v>
                </c:pt>
                <c:pt idx="2230">
                  <c:v>2330</c:v>
                </c:pt>
                <c:pt idx="2231">
                  <c:v>2331</c:v>
                </c:pt>
                <c:pt idx="2232">
                  <c:v>2332</c:v>
                </c:pt>
                <c:pt idx="2233">
                  <c:v>2333</c:v>
                </c:pt>
                <c:pt idx="2234">
                  <c:v>2334</c:v>
                </c:pt>
                <c:pt idx="2235">
                  <c:v>2335</c:v>
                </c:pt>
                <c:pt idx="2236">
                  <c:v>2336</c:v>
                </c:pt>
                <c:pt idx="2237">
                  <c:v>2337</c:v>
                </c:pt>
                <c:pt idx="2238">
                  <c:v>2338</c:v>
                </c:pt>
                <c:pt idx="2239">
                  <c:v>2339</c:v>
                </c:pt>
                <c:pt idx="2240">
                  <c:v>2340</c:v>
                </c:pt>
                <c:pt idx="2241">
                  <c:v>2341</c:v>
                </c:pt>
                <c:pt idx="2242">
                  <c:v>2342</c:v>
                </c:pt>
                <c:pt idx="2243">
                  <c:v>2343</c:v>
                </c:pt>
                <c:pt idx="2244">
                  <c:v>2344</c:v>
                </c:pt>
                <c:pt idx="2245">
                  <c:v>2345</c:v>
                </c:pt>
                <c:pt idx="2246">
                  <c:v>2346</c:v>
                </c:pt>
                <c:pt idx="2247">
                  <c:v>2347</c:v>
                </c:pt>
                <c:pt idx="2248">
                  <c:v>2348</c:v>
                </c:pt>
                <c:pt idx="2249">
                  <c:v>2349</c:v>
                </c:pt>
                <c:pt idx="2250">
                  <c:v>2350</c:v>
                </c:pt>
                <c:pt idx="2251">
                  <c:v>2351</c:v>
                </c:pt>
                <c:pt idx="2252">
                  <c:v>2352</c:v>
                </c:pt>
                <c:pt idx="2253">
                  <c:v>2353</c:v>
                </c:pt>
                <c:pt idx="2254">
                  <c:v>2354</c:v>
                </c:pt>
                <c:pt idx="2255">
                  <c:v>2355</c:v>
                </c:pt>
                <c:pt idx="2256">
                  <c:v>2356</c:v>
                </c:pt>
                <c:pt idx="2257">
                  <c:v>2357</c:v>
                </c:pt>
                <c:pt idx="2258">
                  <c:v>2358</c:v>
                </c:pt>
                <c:pt idx="2259">
                  <c:v>2359</c:v>
                </c:pt>
                <c:pt idx="2260">
                  <c:v>2360</c:v>
                </c:pt>
                <c:pt idx="2261">
                  <c:v>2361</c:v>
                </c:pt>
                <c:pt idx="2262">
                  <c:v>2362</c:v>
                </c:pt>
                <c:pt idx="2263">
                  <c:v>2363</c:v>
                </c:pt>
                <c:pt idx="2264">
                  <c:v>2364</c:v>
                </c:pt>
                <c:pt idx="2265">
                  <c:v>2365</c:v>
                </c:pt>
                <c:pt idx="2266">
                  <c:v>2366</c:v>
                </c:pt>
                <c:pt idx="2267">
                  <c:v>2367</c:v>
                </c:pt>
                <c:pt idx="2268">
                  <c:v>2368</c:v>
                </c:pt>
                <c:pt idx="2269">
                  <c:v>2369</c:v>
                </c:pt>
                <c:pt idx="2270">
                  <c:v>2370</c:v>
                </c:pt>
                <c:pt idx="2271">
                  <c:v>2371</c:v>
                </c:pt>
                <c:pt idx="2272">
                  <c:v>2372</c:v>
                </c:pt>
                <c:pt idx="2273">
                  <c:v>2373</c:v>
                </c:pt>
                <c:pt idx="2274">
                  <c:v>2374</c:v>
                </c:pt>
                <c:pt idx="2275">
                  <c:v>2375</c:v>
                </c:pt>
                <c:pt idx="2276">
                  <c:v>2376</c:v>
                </c:pt>
                <c:pt idx="2277">
                  <c:v>2377</c:v>
                </c:pt>
                <c:pt idx="2278">
                  <c:v>2378</c:v>
                </c:pt>
                <c:pt idx="2279">
                  <c:v>2379</c:v>
                </c:pt>
                <c:pt idx="2280">
                  <c:v>2380</c:v>
                </c:pt>
                <c:pt idx="2281">
                  <c:v>2381</c:v>
                </c:pt>
                <c:pt idx="2282">
                  <c:v>2382</c:v>
                </c:pt>
                <c:pt idx="2283">
                  <c:v>2383</c:v>
                </c:pt>
                <c:pt idx="2284">
                  <c:v>2384</c:v>
                </c:pt>
                <c:pt idx="2285">
                  <c:v>2385</c:v>
                </c:pt>
                <c:pt idx="2286">
                  <c:v>2386</c:v>
                </c:pt>
                <c:pt idx="2287">
                  <c:v>2387</c:v>
                </c:pt>
                <c:pt idx="2288">
                  <c:v>2388</c:v>
                </c:pt>
                <c:pt idx="2289">
                  <c:v>2389</c:v>
                </c:pt>
                <c:pt idx="2290">
                  <c:v>2390</c:v>
                </c:pt>
                <c:pt idx="2291">
                  <c:v>2391</c:v>
                </c:pt>
                <c:pt idx="2292">
                  <c:v>2392</c:v>
                </c:pt>
                <c:pt idx="2293">
                  <c:v>2393</c:v>
                </c:pt>
                <c:pt idx="2294">
                  <c:v>2394</c:v>
                </c:pt>
                <c:pt idx="2295">
                  <c:v>2395</c:v>
                </c:pt>
                <c:pt idx="2296">
                  <c:v>2396</c:v>
                </c:pt>
                <c:pt idx="2297">
                  <c:v>2397</c:v>
                </c:pt>
                <c:pt idx="2298">
                  <c:v>2398</c:v>
                </c:pt>
                <c:pt idx="2299">
                  <c:v>2399</c:v>
                </c:pt>
                <c:pt idx="2300">
                  <c:v>2400</c:v>
                </c:pt>
                <c:pt idx="2301">
                  <c:v>2401</c:v>
                </c:pt>
                <c:pt idx="2302">
                  <c:v>2402</c:v>
                </c:pt>
                <c:pt idx="2303">
                  <c:v>2403</c:v>
                </c:pt>
                <c:pt idx="2304">
                  <c:v>2404</c:v>
                </c:pt>
                <c:pt idx="2305">
                  <c:v>2405</c:v>
                </c:pt>
                <c:pt idx="2306">
                  <c:v>2406</c:v>
                </c:pt>
                <c:pt idx="2307">
                  <c:v>2407</c:v>
                </c:pt>
                <c:pt idx="2308">
                  <c:v>2408</c:v>
                </c:pt>
                <c:pt idx="2309">
                  <c:v>2409</c:v>
                </c:pt>
                <c:pt idx="2310">
                  <c:v>2410</c:v>
                </c:pt>
                <c:pt idx="2311">
                  <c:v>2411</c:v>
                </c:pt>
                <c:pt idx="2312">
                  <c:v>2412</c:v>
                </c:pt>
                <c:pt idx="2313">
                  <c:v>2413</c:v>
                </c:pt>
                <c:pt idx="2314">
                  <c:v>2414</c:v>
                </c:pt>
                <c:pt idx="2315">
                  <c:v>2415</c:v>
                </c:pt>
                <c:pt idx="2316">
                  <c:v>2416</c:v>
                </c:pt>
                <c:pt idx="2317">
                  <c:v>2417</c:v>
                </c:pt>
                <c:pt idx="2318">
                  <c:v>2418</c:v>
                </c:pt>
                <c:pt idx="2319">
                  <c:v>2419</c:v>
                </c:pt>
                <c:pt idx="2320">
                  <c:v>2420</c:v>
                </c:pt>
                <c:pt idx="2321">
                  <c:v>2421</c:v>
                </c:pt>
                <c:pt idx="2322">
                  <c:v>2422</c:v>
                </c:pt>
                <c:pt idx="2323">
                  <c:v>2423</c:v>
                </c:pt>
                <c:pt idx="2324">
                  <c:v>2424</c:v>
                </c:pt>
                <c:pt idx="2325">
                  <c:v>2425</c:v>
                </c:pt>
                <c:pt idx="2326">
                  <c:v>2426</c:v>
                </c:pt>
                <c:pt idx="2327">
                  <c:v>2427</c:v>
                </c:pt>
                <c:pt idx="2328">
                  <c:v>2428</c:v>
                </c:pt>
                <c:pt idx="2329">
                  <c:v>2429</c:v>
                </c:pt>
                <c:pt idx="2330">
                  <c:v>2430</c:v>
                </c:pt>
                <c:pt idx="2331">
                  <c:v>2431</c:v>
                </c:pt>
                <c:pt idx="2332">
                  <c:v>2432</c:v>
                </c:pt>
                <c:pt idx="2333">
                  <c:v>2433</c:v>
                </c:pt>
                <c:pt idx="2334">
                  <c:v>2434</c:v>
                </c:pt>
                <c:pt idx="2335">
                  <c:v>2435</c:v>
                </c:pt>
                <c:pt idx="2336">
                  <c:v>2436</c:v>
                </c:pt>
                <c:pt idx="2337">
                  <c:v>2437</c:v>
                </c:pt>
                <c:pt idx="2338">
                  <c:v>2438</c:v>
                </c:pt>
                <c:pt idx="2339">
                  <c:v>2439</c:v>
                </c:pt>
                <c:pt idx="2340">
                  <c:v>2440</c:v>
                </c:pt>
                <c:pt idx="2341">
                  <c:v>2441</c:v>
                </c:pt>
                <c:pt idx="2342">
                  <c:v>2442</c:v>
                </c:pt>
                <c:pt idx="2343">
                  <c:v>2443</c:v>
                </c:pt>
                <c:pt idx="2344">
                  <c:v>2444</c:v>
                </c:pt>
                <c:pt idx="2345">
                  <c:v>2445</c:v>
                </c:pt>
                <c:pt idx="2346">
                  <c:v>2446</c:v>
                </c:pt>
                <c:pt idx="2347">
                  <c:v>2447</c:v>
                </c:pt>
                <c:pt idx="2348">
                  <c:v>2448</c:v>
                </c:pt>
                <c:pt idx="2349">
                  <c:v>2449</c:v>
                </c:pt>
                <c:pt idx="2350">
                  <c:v>2450</c:v>
                </c:pt>
                <c:pt idx="2351">
                  <c:v>2451</c:v>
                </c:pt>
                <c:pt idx="2352">
                  <c:v>2452</c:v>
                </c:pt>
                <c:pt idx="2353">
                  <c:v>2453</c:v>
                </c:pt>
                <c:pt idx="2354">
                  <c:v>2454</c:v>
                </c:pt>
                <c:pt idx="2355">
                  <c:v>2455</c:v>
                </c:pt>
                <c:pt idx="2356">
                  <c:v>2456</c:v>
                </c:pt>
                <c:pt idx="2357">
                  <c:v>2457</c:v>
                </c:pt>
                <c:pt idx="2358">
                  <c:v>2458</c:v>
                </c:pt>
                <c:pt idx="2359">
                  <c:v>2459</c:v>
                </c:pt>
                <c:pt idx="2360">
                  <c:v>2460</c:v>
                </c:pt>
                <c:pt idx="2361">
                  <c:v>2461</c:v>
                </c:pt>
                <c:pt idx="2362">
                  <c:v>2462</c:v>
                </c:pt>
                <c:pt idx="2363">
                  <c:v>2463</c:v>
                </c:pt>
                <c:pt idx="2364">
                  <c:v>2464</c:v>
                </c:pt>
                <c:pt idx="2365">
                  <c:v>2465</c:v>
                </c:pt>
                <c:pt idx="2366">
                  <c:v>2466</c:v>
                </c:pt>
                <c:pt idx="2367">
                  <c:v>2467</c:v>
                </c:pt>
                <c:pt idx="2368">
                  <c:v>2468</c:v>
                </c:pt>
                <c:pt idx="2369">
                  <c:v>2469</c:v>
                </c:pt>
                <c:pt idx="2370">
                  <c:v>2470</c:v>
                </c:pt>
                <c:pt idx="2371">
                  <c:v>2471</c:v>
                </c:pt>
                <c:pt idx="2372">
                  <c:v>2472</c:v>
                </c:pt>
                <c:pt idx="2373">
                  <c:v>2473</c:v>
                </c:pt>
                <c:pt idx="2374">
                  <c:v>2474</c:v>
                </c:pt>
                <c:pt idx="2375">
                  <c:v>2475</c:v>
                </c:pt>
                <c:pt idx="2376">
                  <c:v>2476</c:v>
                </c:pt>
                <c:pt idx="2377">
                  <c:v>2477</c:v>
                </c:pt>
                <c:pt idx="2378">
                  <c:v>2478</c:v>
                </c:pt>
                <c:pt idx="2379">
                  <c:v>2479</c:v>
                </c:pt>
                <c:pt idx="2380">
                  <c:v>2480</c:v>
                </c:pt>
                <c:pt idx="2381">
                  <c:v>2481</c:v>
                </c:pt>
                <c:pt idx="2382">
                  <c:v>2482</c:v>
                </c:pt>
                <c:pt idx="2383">
                  <c:v>2483</c:v>
                </c:pt>
                <c:pt idx="2384">
                  <c:v>2484</c:v>
                </c:pt>
                <c:pt idx="2385">
                  <c:v>2485</c:v>
                </c:pt>
                <c:pt idx="2386">
                  <c:v>2486</c:v>
                </c:pt>
                <c:pt idx="2387">
                  <c:v>2487</c:v>
                </c:pt>
                <c:pt idx="2388">
                  <c:v>2488</c:v>
                </c:pt>
                <c:pt idx="2389">
                  <c:v>2489</c:v>
                </c:pt>
                <c:pt idx="2390">
                  <c:v>2490</c:v>
                </c:pt>
                <c:pt idx="2391">
                  <c:v>2491</c:v>
                </c:pt>
                <c:pt idx="2392">
                  <c:v>2492</c:v>
                </c:pt>
                <c:pt idx="2393">
                  <c:v>2493</c:v>
                </c:pt>
                <c:pt idx="2394">
                  <c:v>2494</c:v>
                </c:pt>
                <c:pt idx="2395">
                  <c:v>2495</c:v>
                </c:pt>
                <c:pt idx="2396">
                  <c:v>2496</c:v>
                </c:pt>
                <c:pt idx="2397">
                  <c:v>2497</c:v>
                </c:pt>
                <c:pt idx="2398">
                  <c:v>2498</c:v>
                </c:pt>
                <c:pt idx="2399">
                  <c:v>2499</c:v>
                </c:pt>
                <c:pt idx="2400">
                  <c:v>2500</c:v>
                </c:pt>
                <c:pt idx="2401">
                  <c:v>2501</c:v>
                </c:pt>
                <c:pt idx="2402">
                  <c:v>2502</c:v>
                </c:pt>
                <c:pt idx="2403">
                  <c:v>2503</c:v>
                </c:pt>
                <c:pt idx="2404">
                  <c:v>2504</c:v>
                </c:pt>
                <c:pt idx="2405">
                  <c:v>2505</c:v>
                </c:pt>
                <c:pt idx="2406">
                  <c:v>2506</c:v>
                </c:pt>
                <c:pt idx="2407">
                  <c:v>2507</c:v>
                </c:pt>
                <c:pt idx="2408">
                  <c:v>2508</c:v>
                </c:pt>
                <c:pt idx="2409">
                  <c:v>2509</c:v>
                </c:pt>
                <c:pt idx="2410">
                  <c:v>2510</c:v>
                </c:pt>
                <c:pt idx="2411">
                  <c:v>2511</c:v>
                </c:pt>
                <c:pt idx="2412">
                  <c:v>2512</c:v>
                </c:pt>
                <c:pt idx="2413">
                  <c:v>2513</c:v>
                </c:pt>
                <c:pt idx="2414">
                  <c:v>2514</c:v>
                </c:pt>
                <c:pt idx="2415">
                  <c:v>2515</c:v>
                </c:pt>
                <c:pt idx="2416">
                  <c:v>2516</c:v>
                </c:pt>
                <c:pt idx="2417">
                  <c:v>2517</c:v>
                </c:pt>
                <c:pt idx="2418">
                  <c:v>2518</c:v>
                </c:pt>
                <c:pt idx="2419">
                  <c:v>2519</c:v>
                </c:pt>
                <c:pt idx="2420">
                  <c:v>2520</c:v>
                </c:pt>
                <c:pt idx="2421">
                  <c:v>2521</c:v>
                </c:pt>
                <c:pt idx="2422">
                  <c:v>2522</c:v>
                </c:pt>
                <c:pt idx="2423">
                  <c:v>2523</c:v>
                </c:pt>
                <c:pt idx="2424">
                  <c:v>2524</c:v>
                </c:pt>
                <c:pt idx="2425">
                  <c:v>2525</c:v>
                </c:pt>
                <c:pt idx="2426">
                  <c:v>2526</c:v>
                </c:pt>
                <c:pt idx="2427">
                  <c:v>2527</c:v>
                </c:pt>
                <c:pt idx="2428">
                  <c:v>2528</c:v>
                </c:pt>
                <c:pt idx="2429">
                  <c:v>2529</c:v>
                </c:pt>
                <c:pt idx="2430">
                  <c:v>2530</c:v>
                </c:pt>
                <c:pt idx="2431">
                  <c:v>2531</c:v>
                </c:pt>
                <c:pt idx="2432">
                  <c:v>2532</c:v>
                </c:pt>
                <c:pt idx="2433">
                  <c:v>2533</c:v>
                </c:pt>
                <c:pt idx="2434">
                  <c:v>2534</c:v>
                </c:pt>
                <c:pt idx="2435">
                  <c:v>2535</c:v>
                </c:pt>
                <c:pt idx="2436">
                  <c:v>2536</c:v>
                </c:pt>
                <c:pt idx="2437">
                  <c:v>2537</c:v>
                </c:pt>
                <c:pt idx="2438">
                  <c:v>2538</c:v>
                </c:pt>
                <c:pt idx="2439">
                  <c:v>2539</c:v>
                </c:pt>
                <c:pt idx="2440">
                  <c:v>2540</c:v>
                </c:pt>
                <c:pt idx="2441">
                  <c:v>2541</c:v>
                </c:pt>
                <c:pt idx="2442">
                  <c:v>2542</c:v>
                </c:pt>
                <c:pt idx="2443">
                  <c:v>2543</c:v>
                </c:pt>
                <c:pt idx="2444">
                  <c:v>2544</c:v>
                </c:pt>
                <c:pt idx="2445">
                  <c:v>2545</c:v>
                </c:pt>
                <c:pt idx="2446">
                  <c:v>2546</c:v>
                </c:pt>
                <c:pt idx="2447">
                  <c:v>2547</c:v>
                </c:pt>
                <c:pt idx="2448">
                  <c:v>2548</c:v>
                </c:pt>
                <c:pt idx="2449">
                  <c:v>2549</c:v>
                </c:pt>
                <c:pt idx="2450">
                  <c:v>2550</c:v>
                </c:pt>
                <c:pt idx="2451">
                  <c:v>2551</c:v>
                </c:pt>
                <c:pt idx="2452">
                  <c:v>2552</c:v>
                </c:pt>
                <c:pt idx="2453">
                  <c:v>2553</c:v>
                </c:pt>
                <c:pt idx="2454">
                  <c:v>2554</c:v>
                </c:pt>
                <c:pt idx="2455">
                  <c:v>2555</c:v>
                </c:pt>
                <c:pt idx="2456">
                  <c:v>2556</c:v>
                </c:pt>
                <c:pt idx="2457">
                  <c:v>2557</c:v>
                </c:pt>
                <c:pt idx="2458">
                  <c:v>2558</c:v>
                </c:pt>
                <c:pt idx="2459">
                  <c:v>2559</c:v>
                </c:pt>
                <c:pt idx="2460">
                  <c:v>2560</c:v>
                </c:pt>
                <c:pt idx="2461">
                  <c:v>2561</c:v>
                </c:pt>
                <c:pt idx="2462">
                  <c:v>2562</c:v>
                </c:pt>
                <c:pt idx="2463">
                  <c:v>2563</c:v>
                </c:pt>
                <c:pt idx="2464">
                  <c:v>2564</c:v>
                </c:pt>
                <c:pt idx="2465">
                  <c:v>2565</c:v>
                </c:pt>
                <c:pt idx="2466">
                  <c:v>2566</c:v>
                </c:pt>
                <c:pt idx="2467">
                  <c:v>2567</c:v>
                </c:pt>
                <c:pt idx="2468">
                  <c:v>2568</c:v>
                </c:pt>
                <c:pt idx="2469">
                  <c:v>2569</c:v>
                </c:pt>
                <c:pt idx="2470">
                  <c:v>2570</c:v>
                </c:pt>
                <c:pt idx="2471">
                  <c:v>2571</c:v>
                </c:pt>
                <c:pt idx="2472">
                  <c:v>2572</c:v>
                </c:pt>
                <c:pt idx="2473">
                  <c:v>2573</c:v>
                </c:pt>
                <c:pt idx="2474">
                  <c:v>2574</c:v>
                </c:pt>
                <c:pt idx="2475">
                  <c:v>2575</c:v>
                </c:pt>
                <c:pt idx="2476">
                  <c:v>2576</c:v>
                </c:pt>
                <c:pt idx="2477">
                  <c:v>2577</c:v>
                </c:pt>
                <c:pt idx="2478">
                  <c:v>2578</c:v>
                </c:pt>
                <c:pt idx="2479">
                  <c:v>2579</c:v>
                </c:pt>
                <c:pt idx="2480">
                  <c:v>2580</c:v>
                </c:pt>
                <c:pt idx="2481">
                  <c:v>2581</c:v>
                </c:pt>
                <c:pt idx="2482">
                  <c:v>2582</c:v>
                </c:pt>
                <c:pt idx="2483">
                  <c:v>2583</c:v>
                </c:pt>
                <c:pt idx="2484">
                  <c:v>2584</c:v>
                </c:pt>
                <c:pt idx="2485">
                  <c:v>2585</c:v>
                </c:pt>
                <c:pt idx="2486">
                  <c:v>2586</c:v>
                </c:pt>
                <c:pt idx="2487">
                  <c:v>2587</c:v>
                </c:pt>
                <c:pt idx="2488">
                  <c:v>2588</c:v>
                </c:pt>
                <c:pt idx="2489">
                  <c:v>2589</c:v>
                </c:pt>
                <c:pt idx="2490">
                  <c:v>2590</c:v>
                </c:pt>
                <c:pt idx="2491">
                  <c:v>2591</c:v>
                </c:pt>
                <c:pt idx="2492">
                  <c:v>2592</c:v>
                </c:pt>
                <c:pt idx="2493">
                  <c:v>2593</c:v>
                </c:pt>
                <c:pt idx="2494">
                  <c:v>2594</c:v>
                </c:pt>
                <c:pt idx="2495">
                  <c:v>2595</c:v>
                </c:pt>
                <c:pt idx="2496">
                  <c:v>2596</c:v>
                </c:pt>
                <c:pt idx="2497">
                  <c:v>2597</c:v>
                </c:pt>
                <c:pt idx="2498">
                  <c:v>2598</c:v>
                </c:pt>
                <c:pt idx="2499">
                  <c:v>2599</c:v>
                </c:pt>
                <c:pt idx="2500">
                  <c:v>2600</c:v>
                </c:pt>
                <c:pt idx="2501">
                  <c:v>2601</c:v>
                </c:pt>
                <c:pt idx="2502">
                  <c:v>2602</c:v>
                </c:pt>
                <c:pt idx="2503">
                  <c:v>2603</c:v>
                </c:pt>
                <c:pt idx="2504">
                  <c:v>2604</c:v>
                </c:pt>
                <c:pt idx="2505">
                  <c:v>2605</c:v>
                </c:pt>
                <c:pt idx="2506">
                  <c:v>2606</c:v>
                </c:pt>
                <c:pt idx="2507">
                  <c:v>2607</c:v>
                </c:pt>
                <c:pt idx="2508">
                  <c:v>2608</c:v>
                </c:pt>
                <c:pt idx="2509">
                  <c:v>2609</c:v>
                </c:pt>
                <c:pt idx="2510">
                  <c:v>2610</c:v>
                </c:pt>
                <c:pt idx="2511">
                  <c:v>2611</c:v>
                </c:pt>
                <c:pt idx="2512">
                  <c:v>2612</c:v>
                </c:pt>
                <c:pt idx="2513">
                  <c:v>2613</c:v>
                </c:pt>
                <c:pt idx="2514">
                  <c:v>2614</c:v>
                </c:pt>
                <c:pt idx="2515">
                  <c:v>2615</c:v>
                </c:pt>
                <c:pt idx="2516">
                  <c:v>2616</c:v>
                </c:pt>
                <c:pt idx="2517">
                  <c:v>2617</c:v>
                </c:pt>
                <c:pt idx="2518">
                  <c:v>2618</c:v>
                </c:pt>
                <c:pt idx="2519">
                  <c:v>2619</c:v>
                </c:pt>
                <c:pt idx="2520">
                  <c:v>2620</c:v>
                </c:pt>
                <c:pt idx="2521">
                  <c:v>2621</c:v>
                </c:pt>
                <c:pt idx="2522">
                  <c:v>2622</c:v>
                </c:pt>
                <c:pt idx="2523">
                  <c:v>2623</c:v>
                </c:pt>
                <c:pt idx="2524">
                  <c:v>2624</c:v>
                </c:pt>
                <c:pt idx="2525">
                  <c:v>2625</c:v>
                </c:pt>
                <c:pt idx="2526">
                  <c:v>2626</c:v>
                </c:pt>
                <c:pt idx="2527">
                  <c:v>2627</c:v>
                </c:pt>
                <c:pt idx="2528">
                  <c:v>2628</c:v>
                </c:pt>
                <c:pt idx="2529">
                  <c:v>2629</c:v>
                </c:pt>
                <c:pt idx="2530">
                  <c:v>2630</c:v>
                </c:pt>
                <c:pt idx="2531">
                  <c:v>2631</c:v>
                </c:pt>
                <c:pt idx="2532">
                  <c:v>2632</c:v>
                </c:pt>
                <c:pt idx="2533">
                  <c:v>2633</c:v>
                </c:pt>
                <c:pt idx="2534">
                  <c:v>2634</c:v>
                </c:pt>
                <c:pt idx="2535">
                  <c:v>2635</c:v>
                </c:pt>
                <c:pt idx="2536">
                  <c:v>2636</c:v>
                </c:pt>
                <c:pt idx="2537">
                  <c:v>2637</c:v>
                </c:pt>
                <c:pt idx="2538">
                  <c:v>2638</c:v>
                </c:pt>
                <c:pt idx="2539">
                  <c:v>2639</c:v>
                </c:pt>
                <c:pt idx="2540">
                  <c:v>2640</c:v>
                </c:pt>
                <c:pt idx="2541">
                  <c:v>2641</c:v>
                </c:pt>
                <c:pt idx="2542">
                  <c:v>2642</c:v>
                </c:pt>
                <c:pt idx="2543">
                  <c:v>2643</c:v>
                </c:pt>
                <c:pt idx="2544">
                  <c:v>2644</c:v>
                </c:pt>
                <c:pt idx="2545">
                  <c:v>2645</c:v>
                </c:pt>
                <c:pt idx="2546">
                  <c:v>2646</c:v>
                </c:pt>
                <c:pt idx="2547">
                  <c:v>2647</c:v>
                </c:pt>
                <c:pt idx="2548">
                  <c:v>2648</c:v>
                </c:pt>
                <c:pt idx="2549">
                  <c:v>2649</c:v>
                </c:pt>
                <c:pt idx="2550">
                  <c:v>2650</c:v>
                </c:pt>
                <c:pt idx="2551">
                  <c:v>2651</c:v>
                </c:pt>
                <c:pt idx="2552">
                  <c:v>2652</c:v>
                </c:pt>
                <c:pt idx="2553">
                  <c:v>2653</c:v>
                </c:pt>
                <c:pt idx="2554">
                  <c:v>2654</c:v>
                </c:pt>
                <c:pt idx="2555">
                  <c:v>2655</c:v>
                </c:pt>
                <c:pt idx="2556">
                  <c:v>2656</c:v>
                </c:pt>
                <c:pt idx="2557">
                  <c:v>2657</c:v>
                </c:pt>
                <c:pt idx="2558">
                  <c:v>2658</c:v>
                </c:pt>
                <c:pt idx="2559">
                  <c:v>2659</c:v>
                </c:pt>
                <c:pt idx="2560">
                  <c:v>2660</c:v>
                </c:pt>
                <c:pt idx="2561">
                  <c:v>2661</c:v>
                </c:pt>
                <c:pt idx="2562">
                  <c:v>2662</c:v>
                </c:pt>
                <c:pt idx="2563">
                  <c:v>2663</c:v>
                </c:pt>
                <c:pt idx="2564">
                  <c:v>2664</c:v>
                </c:pt>
                <c:pt idx="2565">
                  <c:v>2665</c:v>
                </c:pt>
                <c:pt idx="2566">
                  <c:v>2666</c:v>
                </c:pt>
                <c:pt idx="2567">
                  <c:v>2667</c:v>
                </c:pt>
                <c:pt idx="2568">
                  <c:v>2668</c:v>
                </c:pt>
                <c:pt idx="2569">
                  <c:v>2669</c:v>
                </c:pt>
                <c:pt idx="2570">
                  <c:v>2670</c:v>
                </c:pt>
                <c:pt idx="2571">
                  <c:v>2671</c:v>
                </c:pt>
                <c:pt idx="2572">
                  <c:v>2672</c:v>
                </c:pt>
                <c:pt idx="2573">
                  <c:v>2673</c:v>
                </c:pt>
                <c:pt idx="2574">
                  <c:v>2674</c:v>
                </c:pt>
                <c:pt idx="2575">
                  <c:v>2675</c:v>
                </c:pt>
                <c:pt idx="2576">
                  <c:v>2676</c:v>
                </c:pt>
                <c:pt idx="2577">
                  <c:v>2677</c:v>
                </c:pt>
                <c:pt idx="2578">
                  <c:v>2678</c:v>
                </c:pt>
                <c:pt idx="2579">
                  <c:v>2679</c:v>
                </c:pt>
                <c:pt idx="2580">
                  <c:v>2680</c:v>
                </c:pt>
                <c:pt idx="2581">
                  <c:v>2681</c:v>
                </c:pt>
                <c:pt idx="2582">
                  <c:v>2682</c:v>
                </c:pt>
                <c:pt idx="2583">
                  <c:v>2683</c:v>
                </c:pt>
                <c:pt idx="2584">
                  <c:v>2684</c:v>
                </c:pt>
                <c:pt idx="2585">
                  <c:v>2685</c:v>
                </c:pt>
                <c:pt idx="2586">
                  <c:v>2686</c:v>
                </c:pt>
                <c:pt idx="2587">
                  <c:v>2687</c:v>
                </c:pt>
                <c:pt idx="2588">
                  <c:v>2688</c:v>
                </c:pt>
                <c:pt idx="2589">
                  <c:v>2689</c:v>
                </c:pt>
                <c:pt idx="2590">
                  <c:v>2690</c:v>
                </c:pt>
                <c:pt idx="2591">
                  <c:v>2691</c:v>
                </c:pt>
                <c:pt idx="2592">
                  <c:v>2692</c:v>
                </c:pt>
                <c:pt idx="2593">
                  <c:v>2693</c:v>
                </c:pt>
                <c:pt idx="2594">
                  <c:v>2694</c:v>
                </c:pt>
                <c:pt idx="2595">
                  <c:v>2695</c:v>
                </c:pt>
                <c:pt idx="2596">
                  <c:v>2696</c:v>
                </c:pt>
                <c:pt idx="2597">
                  <c:v>2697</c:v>
                </c:pt>
                <c:pt idx="2598">
                  <c:v>2698</c:v>
                </c:pt>
                <c:pt idx="2599">
                  <c:v>2699</c:v>
                </c:pt>
                <c:pt idx="2600">
                  <c:v>2700</c:v>
                </c:pt>
                <c:pt idx="2601">
                  <c:v>2701</c:v>
                </c:pt>
                <c:pt idx="2602">
                  <c:v>2702</c:v>
                </c:pt>
                <c:pt idx="2603">
                  <c:v>2703</c:v>
                </c:pt>
                <c:pt idx="2604">
                  <c:v>2704</c:v>
                </c:pt>
                <c:pt idx="2605">
                  <c:v>2705</c:v>
                </c:pt>
                <c:pt idx="2606">
                  <c:v>2706</c:v>
                </c:pt>
                <c:pt idx="2607">
                  <c:v>2707</c:v>
                </c:pt>
                <c:pt idx="2608">
                  <c:v>2708</c:v>
                </c:pt>
                <c:pt idx="2609">
                  <c:v>2709</c:v>
                </c:pt>
                <c:pt idx="2610">
                  <c:v>2710</c:v>
                </c:pt>
                <c:pt idx="2611">
                  <c:v>2711</c:v>
                </c:pt>
                <c:pt idx="2612">
                  <c:v>2712</c:v>
                </c:pt>
                <c:pt idx="2613">
                  <c:v>2713</c:v>
                </c:pt>
                <c:pt idx="2614">
                  <c:v>2714</c:v>
                </c:pt>
                <c:pt idx="2615">
                  <c:v>2715</c:v>
                </c:pt>
                <c:pt idx="2616">
                  <c:v>2716</c:v>
                </c:pt>
                <c:pt idx="2617">
                  <c:v>2717</c:v>
                </c:pt>
                <c:pt idx="2618">
                  <c:v>2718</c:v>
                </c:pt>
                <c:pt idx="2619">
                  <c:v>2719</c:v>
                </c:pt>
                <c:pt idx="2620">
                  <c:v>2720</c:v>
                </c:pt>
                <c:pt idx="2621">
                  <c:v>2721</c:v>
                </c:pt>
                <c:pt idx="2622">
                  <c:v>2722</c:v>
                </c:pt>
                <c:pt idx="2623">
                  <c:v>2723</c:v>
                </c:pt>
                <c:pt idx="2624">
                  <c:v>2724</c:v>
                </c:pt>
                <c:pt idx="2625">
                  <c:v>2725</c:v>
                </c:pt>
                <c:pt idx="2626">
                  <c:v>2726</c:v>
                </c:pt>
                <c:pt idx="2627">
                  <c:v>2727</c:v>
                </c:pt>
                <c:pt idx="2628">
                  <c:v>2728</c:v>
                </c:pt>
                <c:pt idx="2629">
                  <c:v>2729</c:v>
                </c:pt>
                <c:pt idx="2630">
                  <c:v>2730</c:v>
                </c:pt>
                <c:pt idx="2631">
                  <c:v>2731</c:v>
                </c:pt>
                <c:pt idx="2632">
                  <c:v>2732</c:v>
                </c:pt>
                <c:pt idx="2633">
                  <c:v>2733</c:v>
                </c:pt>
                <c:pt idx="2634">
                  <c:v>2734</c:v>
                </c:pt>
                <c:pt idx="2635">
                  <c:v>2735</c:v>
                </c:pt>
                <c:pt idx="2636">
                  <c:v>2736</c:v>
                </c:pt>
                <c:pt idx="2637">
                  <c:v>2737</c:v>
                </c:pt>
                <c:pt idx="2638">
                  <c:v>2738</c:v>
                </c:pt>
                <c:pt idx="2639">
                  <c:v>2739</c:v>
                </c:pt>
                <c:pt idx="2640">
                  <c:v>2740</c:v>
                </c:pt>
                <c:pt idx="2641">
                  <c:v>2741</c:v>
                </c:pt>
                <c:pt idx="2642">
                  <c:v>2742</c:v>
                </c:pt>
                <c:pt idx="2643">
                  <c:v>2743</c:v>
                </c:pt>
                <c:pt idx="2644">
                  <c:v>2744</c:v>
                </c:pt>
                <c:pt idx="2645">
                  <c:v>2745</c:v>
                </c:pt>
                <c:pt idx="2646">
                  <c:v>2746</c:v>
                </c:pt>
                <c:pt idx="2647">
                  <c:v>2747</c:v>
                </c:pt>
                <c:pt idx="2648">
                  <c:v>2748</c:v>
                </c:pt>
                <c:pt idx="2649">
                  <c:v>2749</c:v>
                </c:pt>
                <c:pt idx="2650">
                  <c:v>2750</c:v>
                </c:pt>
                <c:pt idx="2651">
                  <c:v>2751</c:v>
                </c:pt>
                <c:pt idx="2652">
                  <c:v>2752</c:v>
                </c:pt>
                <c:pt idx="2653">
                  <c:v>2753</c:v>
                </c:pt>
                <c:pt idx="2654">
                  <c:v>2754</c:v>
                </c:pt>
                <c:pt idx="2655">
                  <c:v>2755</c:v>
                </c:pt>
                <c:pt idx="2656">
                  <c:v>2756</c:v>
                </c:pt>
                <c:pt idx="2657">
                  <c:v>2757</c:v>
                </c:pt>
                <c:pt idx="2658">
                  <c:v>2758</c:v>
                </c:pt>
                <c:pt idx="2659">
                  <c:v>2759</c:v>
                </c:pt>
                <c:pt idx="2660">
                  <c:v>2760</c:v>
                </c:pt>
                <c:pt idx="2661">
                  <c:v>2761</c:v>
                </c:pt>
                <c:pt idx="2662">
                  <c:v>2762</c:v>
                </c:pt>
                <c:pt idx="2663">
                  <c:v>2763</c:v>
                </c:pt>
                <c:pt idx="2664">
                  <c:v>2764</c:v>
                </c:pt>
                <c:pt idx="2665">
                  <c:v>2765</c:v>
                </c:pt>
                <c:pt idx="2666">
                  <c:v>2766</c:v>
                </c:pt>
                <c:pt idx="2667">
                  <c:v>2767</c:v>
                </c:pt>
                <c:pt idx="2668">
                  <c:v>2768</c:v>
                </c:pt>
                <c:pt idx="2669">
                  <c:v>2769</c:v>
                </c:pt>
                <c:pt idx="2670">
                  <c:v>2770</c:v>
                </c:pt>
                <c:pt idx="2671">
                  <c:v>2771</c:v>
                </c:pt>
                <c:pt idx="2672">
                  <c:v>2772</c:v>
                </c:pt>
                <c:pt idx="2673">
                  <c:v>2773</c:v>
                </c:pt>
                <c:pt idx="2674">
                  <c:v>2774</c:v>
                </c:pt>
                <c:pt idx="2675">
                  <c:v>2775</c:v>
                </c:pt>
                <c:pt idx="2676">
                  <c:v>2776</c:v>
                </c:pt>
                <c:pt idx="2677">
                  <c:v>2777</c:v>
                </c:pt>
                <c:pt idx="2678">
                  <c:v>2778</c:v>
                </c:pt>
                <c:pt idx="2679">
                  <c:v>2779</c:v>
                </c:pt>
                <c:pt idx="2680">
                  <c:v>2780</c:v>
                </c:pt>
                <c:pt idx="2681">
                  <c:v>2781</c:v>
                </c:pt>
                <c:pt idx="2682">
                  <c:v>2782</c:v>
                </c:pt>
                <c:pt idx="2683">
                  <c:v>2783</c:v>
                </c:pt>
                <c:pt idx="2684">
                  <c:v>2784</c:v>
                </c:pt>
                <c:pt idx="2685">
                  <c:v>2785</c:v>
                </c:pt>
                <c:pt idx="2686">
                  <c:v>2786</c:v>
                </c:pt>
                <c:pt idx="2687">
                  <c:v>2787</c:v>
                </c:pt>
                <c:pt idx="2688">
                  <c:v>2788</c:v>
                </c:pt>
                <c:pt idx="2689">
                  <c:v>2789</c:v>
                </c:pt>
                <c:pt idx="2690">
                  <c:v>2790</c:v>
                </c:pt>
                <c:pt idx="2691">
                  <c:v>2791</c:v>
                </c:pt>
                <c:pt idx="2692">
                  <c:v>2792</c:v>
                </c:pt>
                <c:pt idx="2693">
                  <c:v>2793</c:v>
                </c:pt>
                <c:pt idx="2694">
                  <c:v>2794</c:v>
                </c:pt>
                <c:pt idx="2695">
                  <c:v>2795</c:v>
                </c:pt>
                <c:pt idx="2696">
                  <c:v>2796</c:v>
                </c:pt>
                <c:pt idx="2697">
                  <c:v>2797</c:v>
                </c:pt>
                <c:pt idx="2698">
                  <c:v>2798</c:v>
                </c:pt>
                <c:pt idx="2699">
                  <c:v>2799</c:v>
                </c:pt>
                <c:pt idx="2700">
                  <c:v>2800</c:v>
                </c:pt>
                <c:pt idx="2701">
                  <c:v>2801</c:v>
                </c:pt>
                <c:pt idx="2702">
                  <c:v>2802</c:v>
                </c:pt>
                <c:pt idx="2703">
                  <c:v>2803</c:v>
                </c:pt>
                <c:pt idx="2704">
                  <c:v>2804</c:v>
                </c:pt>
                <c:pt idx="2705">
                  <c:v>2805</c:v>
                </c:pt>
                <c:pt idx="2706">
                  <c:v>2806</c:v>
                </c:pt>
                <c:pt idx="2707">
                  <c:v>2807</c:v>
                </c:pt>
                <c:pt idx="2708">
                  <c:v>2808</c:v>
                </c:pt>
                <c:pt idx="2709">
                  <c:v>2809</c:v>
                </c:pt>
                <c:pt idx="2710">
                  <c:v>2810</c:v>
                </c:pt>
                <c:pt idx="2711">
                  <c:v>2811</c:v>
                </c:pt>
                <c:pt idx="2712">
                  <c:v>2812</c:v>
                </c:pt>
                <c:pt idx="2713">
                  <c:v>2813</c:v>
                </c:pt>
                <c:pt idx="2714">
                  <c:v>2814</c:v>
                </c:pt>
                <c:pt idx="2715">
                  <c:v>2815</c:v>
                </c:pt>
                <c:pt idx="2716">
                  <c:v>2816</c:v>
                </c:pt>
                <c:pt idx="2717">
                  <c:v>2817</c:v>
                </c:pt>
                <c:pt idx="2718">
                  <c:v>2818</c:v>
                </c:pt>
                <c:pt idx="2719">
                  <c:v>2819</c:v>
                </c:pt>
                <c:pt idx="2720">
                  <c:v>2820</c:v>
                </c:pt>
                <c:pt idx="2721">
                  <c:v>2821</c:v>
                </c:pt>
                <c:pt idx="2722">
                  <c:v>2822</c:v>
                </c:pt>
                <c:pt idx="2723">
                  <c:v>2823</c:v>
                </c:pt>
                <c:pt idx="2724">
                  <c:v>2824</c:v>
                </c:pt>
                <c:pt idx="2725">
                  <c:v>2825</c:v>
                </c:pt>
                <c:pt idx="2726">
                  <c:v>2826</c:v>
                </c:pt>
                <c:pt idx="2727">
                  <c:v>2827</c:v>
                </c:pt>
                <c:pt idx="2728">
                  <c:v>2828</c:v>
                </c:pt>
                <c:pt idx="2729">
                  <c:v>2829</c:v>
                </c:pt>
                <c:pt idx="2730">
                  <c:v>2830</c:v>
                </c:pt>
                <c:pt idx="2731">
                  <c:v>2831</c:v>
                </c:pt>
                <c:pt idx="2732">
                  <c:v>2832</c:v>
                </c:pt>
                <c:pt idx="2733">
                  <c:v>2833</c:v>
                </c:pt>
                <c:pt idx="2734">
                  <c:v>2834</c:v>
                </c:pt>
                <c:pt idx="2735">
                  <c:v>2835</c:v>
                </c:pt>
                <c:pt idx="2736">
                  <c:v>2836</c:v>
                </c:pt>
                <c:pt idx="2737">
                  <c:v>2837</c:v>
                </c:pt>
                <c:pt idx="2738">
                  <c:v>2838</c:v>
                </c:pt>
                <c:pt idx="2739">
                  <c:v>2839</c:v>
                </c:pt>
                <c:pt idx="2740">
                  <c:v>2840</c:v>
                </c:pt>
                <c:pt idx="2741">
                  <c:v>2841</c:v>
                </c:pt>
                <c:pt idx="2742">
                  <c:v>2842</c:v>
                </c:pt>
                <c:pt idx="2743">
                  <c:v>2843</c:v>
                </c:pt>
                <c:pt idx="2744">
                  <c:v>2844</c:v>
                </c:pt>
                <c:pt idx="2745">
                  <c:v>2845</c:v>
                </c:pt>
                <c:pt idx="2746">
                  <c:v>2846</c:v>
                </c:pt>
                <c:pt idx="2747">
                  <c:v>2847</c:v>
                </c:pt>
                <c:pt idx="2748">
                  <c:v>2848</c:v>
                </c:pt>
                <c:pt idx="2749">
                  <c:v>2849</c:v>
                </c:pt>
                <c:pt idx="2750">
                  <c:v>2850</c:v>
                </c:pt>
                <c:pt idx="2751">
                  <c:v>2851</c:v>
                </c:pt>
                <c:pt idx="2752">
                  <c:v>2852</c:v>
                </c:pt>
                <c:pt idx="2753">
                  <c:v>2853</c:v>
                </c:pt>
                <c:pt idx="2754">
                  <c:v>2854</c:v>
                </c:pt>
                <c:pt idx="2755">
                  <c:v>2855</c:v>
                </c:pt>
                <c:pt idx="2756">
                  <c:v>2856</c:v>
                </c:pt>
                <c:pt idx="2757">
                  <c:v>2857</c:v>
                </c:pt>
                <c:pt idx="2758">
                  <c:v>2858</c:v>
                </c:pt>
                <c:pt idx="2759">
                  <c:v>2859</c:v>
                </c:pt>
                <c:pt idx="2760">
                  <c:v>2860</c:v>
                </c:pt>
                <c:pt idx="2761">
                  <c:v>2861</c:v>
                </c:pt>
                <c:pt idx="2762">
                  <c:v>2862</c:v>
                </c:pt>
                <c:pt idx="2763">
                  <c:v>2863</c:v>
                </c:pt>
                <c:pt idx="2764">
                  <c:v>2864</c:v>
                </c:pt>
                <c:pt idx="2765">
                  <c:v>2865</c:v>
                </c:pt>
                <c:pt idx="2766">
                  <c:v>2866</c:v>
                </c:pt>
                <c:pt idx="2767">
                  <c:v>2867</c:v>
                </c:pt>
                <c:pt idx="2768">
                  <c:v>2868</c:v>
                </c:pt>
                <c:pt idx="2769">
                  <c:v>2869</c:v>
                </c:pt>
                <c:pt idx="2770">
                  <c:v>2870</c:v>
                </c:pt>
                <c:pt idx="2771">
                  <c:v>2871</c:v>
                </c:pt>
                <c:pt idx="2772">
                  <c:v>2872</c:v>
                </c:pt>
                <c:pt idx="2773">
                  <c:v>2873</c:v>
                </c:pt>
                <c:pt idx="2774">
                  <c:v>2874</c:v>
                </c:pt>
                <c:pt idx="2775">
                  <c:v>2875</c:v>
                </c:pt>
                <c:pt idx="2776">
                  <c:v>2876</c:v>
                </c:pt>
                <c:pt idx="2777">
                  <c:v>2877</c:v>
                </c:pt>
                <c:pt idx="2778">
                  <c:v>2878</c:v>
                </c:pt>
                <c:pt idx="2779">
                  <c:v>2879</c:v>
                </c:pt>
                <c:pt idx="2780">
                  <c:v>2880</c:v>
                </c:pt>
                <c:pt idx="2781">
                  <c:v>2881</c:v>
                </c:pt>
                <c:pt idx="2782">
                  <c:v>2882</c:v>
                </c:pt>
                <c:pt idx="2783">
                  <c:v>2883</c:v>
                </c:pt>
                <c:pt idx="2784">
                  <c:v>2884</c:v>
                </c:pt>
                <c:pt idx="2785">
                  <c:v>2885</c:v>
                </c:pt>
                <c:pt idx="2786">
                  <c:v>2886</c:v>
                </c:pt>
                <c:pt idx="2787">
                  <c:v>2887</c:v>
                </c:pt>
                <c:pt idx="2788">
                  <c:v>2888</c:v>
                </c:pt>
                <c:pt idx="2789">
                  <c:v>2889</c:v>
                </c:pt>
                <c:pt idx="2790">
                  <c:v>2890</c:v>
                </c:pt>
                <c:pt idx="2791">
                  <c:v>2891</c:v>
                </c:pt>
                <c:pt idx="2792">
                  <c:v>2892</c:v>
                </c:pt>
                <c:pt idx="2793">
                  <c:v>2893</c:v>
                </c:pt>
                <c:pt idx="2794">
                  <c:v>2894</c:v>
                </c:pt>
                <c:pt idx="2795">
                  <c:v>2895</c:v>
                </c:pt>
                <c:pt idx="2796">
                  <c:v>2896</c:v>
                </c:pt>
                <c:pt idx="2797">
                  <c:v>2897</c:v>
                </c:pt>
                <c:pt idx="2798">
                  <c:v>2898</c:v>
                </c:pt>
                <c:pt idx="2799">
                  <c:v>2899</c:v>
                </c:pt>
                <c:pt idx="2800">
                  <c:v>2900</c:v>
                </c:pt>
                <c:pt idx="2801">
                  <c:v>2901</c:v>
                </c:pt>
                <c:pt idx="2802">
                  <c:v>2902</c:v>
                </c:pt>
                <c:pt idx="2803">
                  <c:v>2903</c:v>
                </c:pt>
                <c:pt idx="2804">
                  <c:v>2904</c:v>
                </c:pt>
                <c:pt idx="2805">
                  <c:v>2905</c:v>
                </c:pt>
                <c:pt idx="2806">
                  <c:v>2906</c:v>
                </c:pt>
                <c:pt idx="2807">
                  <c:v>2907</c:v>
                </c:pt>
                <c:pt idx="2808">
                  <c:v>2908</c:v>
                </c:pt>
                <c:pt idx="2809">
                  <c:v>2909</c:v>
                </c:pt>
                <c:pt idx="2810">
                  <c:v>2910</c:v>
                </c:pt>
                <c:pt idx="2811">
                  <c:v>2911</c:v>
                </c:pt>
                <c:pt idx="2812">
                  <c:v>2912</c:v>
                </c:pt>
                <c:pt idx="2813">
                  <c:v>2913</c:v>
                </c:pt>
                <c:pt idx="2814">
                  <c:v>2914</c:v>
                </c:pt>
                <c:pt idx="2815">
                  <c:v>2915</c:v>
                </c:pt>
                <c:pt idx="2816">
                  <c:v>2916</c:v>
                </c:pt>
                <c:pt idx="2817">
                  <c:v>2917</c:v>
                </c:pt>
                <c:pt idx="2818">
                  <c:v>2918</c:v>
                </c:pt>
                <c:pt idx="2819">
                  <c:v>2919</c:v>
                </c:pt>
                <c:pt idx="2820">
                  <c:v>2920</c:v>
                </c:pt>
                <c:pt idx="2821">
                  <c:v>2921</c:v>
                </c:pt>
                <c:pt idx="2822">
                  <c:v>2922</c:v>
                </c:pt>
                <c:pt idx="2823">
                  <c:v>2923</c:v>
                </c:pt>
                <c:pt idx="2824">
                  <c:v>2924</c:v>
                </c:pt>
                <c:pt idx="2825">
                  <c:v>2925</c:v>
                </c:pt>
                <c:pt idx="2826">
                  <c:v>2926</c:v>
                </c:pt>
                <c:pt idx="2827">
                  <c:v>2927</c:v>
                </c:pt>
                <c:pt idx="2828">
                  <c:v>2928</c:v>
                </c:pt>
                <c:pt idx="2829">
                  <c:v>2929</c:v>
                </c:pt>
                <c:pt idx="2830">
                  <c:v>2930</c:v>
                </c:pt>
                <c:pt idx="2831">
                  <c:v>2931</c:v>
                </c:pt>
                <c:pt idx="2832">
                  <c:v>2932</c:v>
                </c:pt>
                <c:pt idx="2833">
                  <c:v>2933</c:v>
                </c:pt>
                <c:pt idx="2834">
                  <c:v>2934</c:v>
                </c:pt>
                <c:pt idx="2835">
                  <c:v>2935</c:v>
                </c:pt>
                <c:pt idx="2836">
                  <c:v>2936</c:v>
                </c:pt>
                <c:pt idx="2837">
                  <c:v>2937</c:v>
                </c:pt>
                <c:pt idx="2838">
                  <c:v>2938</c:v>
                </c:pt>
                <c:pt idx="2839">
                  <c:v>2939</c:v>
                </c:pt>
                <c:pt idx="2840">
                  <c:v>2940</c:v>
                </c:pt>
                <c:pt idx="2841">
                  <c:v>2941</c:v>
                </c:pt>
                <c:pt idx="2842">
                  <c:v>2942</c:v>
                </c:pt>
                <c:pt idx="2843">
                  <c:v>2943</c:v>
                </c:pt>
                <c:pt idx="2844">
                  <c:v>2944</c:v>
                </c:pt>
                <c:pt idx="2845">
                  <c:v>2945</c:v>
                </c:pt>
                <c:pt idx="2846">
                  <c:v>2946</c:v>
                </c:pt>
                <c:pt idx="2847">
                  <c:v>2947</c:v>
                </c:pt>
                <c:pt idx="2848">
                  <c:v>2948</c:v>
                </c:pt>
                <c:pt idx="2849">
                  <c:v>2949</c:v>
                </c:pt>
                <c:pt idx="2850">
                  <c:v>2950</c:v>
                </c:pt>
                <c:pt idx="2851">
                  <c:v>2951</c:v>
                </c:pt>
                <c:pt idx="2852">
                  <c:v>2952</c:v>
                </c:pt>
                <c:pt idx="2853">
                  <c:v>2953</c:v>
                </c:pt>
                <c:pt idx="2854">
                  <c:v>2954</c:v>
                </c:pt>
                <c:pt idx="2855">
                  <c:v>2955</c:v>
                </c:pt>
                <c:pt idx="2856">
                  <c:v>2956</c:v>
                </c:pt>
                <c:pt idx="2857">
                  <c:v>2957</c:v>
                </c:pt>
                <c:pt idx="2858">
                  <c:v>2958</c:v>
                </c:pt>
                <c:pt idx="2859">
                  <c:v>2959</c:v>
                </c:pt>
                <c:pt idx="2860">
                  <c:v>2960</c:v>
                </c:pt>
                <c:pt idx="2861">
                  <c:v>2961</c:v>
                </c:pt>
                <c:pt idx="2862">
                  <c:v>2962</c:v>
                </c:pt>
                <c:pt idx="2863">
                  <c:v>2963</c:v>
                </c:pt>
                <c:pt idx="2864">
                  <c:v>2964</c:v>
                </c:pt>
                <c:pt idx="2865">
                  <c:v>2965</c:v>
                </c:pt>
                <c:pt idx="2866">
                  <c:v>2966</c:v>
                </c:pt>
                <c:pt idx="2867">
                  <c:v>2967</c:v>
                </c:pt>
                <c:pt idx="2868">
                  <c:v>2968</c:v>
                </c:pt>
                <c:pt idx="2869">
                  <c:v>2969</c:v>
                </c:pt>
                <c:pt idx="2870">
                  <c:v>2970</c:v>
                </c:pt>
                <c:pt idx="2871">
                  <c:v>2971</c:v>
                </c:pt>
                <c:pt idx="2872">
                  <c:v>2972</c:v>
                </c:pt>
                <c:pt idx="2873">
                  <c:v>2973</c:v>
                </c:pt>
                <c:pt idx="2874">
                  <c:v>2974</c:v>
                </c:pt>
                <c:pt idx="2875">
                  <c:v>2975</c:v>
                </c:pt>
                <c:pt idx="2876">
                  <c:v>2976</c:v>
                </c:pt>
                <c:pt idx="2877">
                  <c:v>2977</c:v>
                </c:pt>
                <c:pt idx="2878">
                  <c:v>2978</c:v>
                </c:pt>
                <c:pt idx="2879">
                  <c:v>2979</c:v>
                </c:pt>
                <c:pt idx="2880">
                  <c:v>2980</c:v>
                </c:pt>
                <c:pt idx="2881">
                  <c:v>2981</c:v>
                </c:pt>
                <c:pt idx="2882">
                  <c:v>2982</c:v>
                </c:pt>
                <c:pt idx="2883">
                  <c:v>2983</c:v>
                </c:pt>
                <c:pt idx="2884">
                  <c:v>2984</c:v>
                </c:pt>
                <c:pt idx="2885">
                  <c:v>2985</c:v>
                </c:pt>
                <c:pt idx="2886">
                  <c:v>2986</c:v>
                </c:pt>
                <c:pt idx="2887">
                  <c:v>2987</c:v>
                </c:pt>
                <c:pt idx="2888">
                  <c:v>2988</c:v>
                </c:pt>
                <c:pt idx="2889">
                  <c:v>2989</c:v>
                </c:pt>
                <c:pt idx="2890">
                  <c:v>2990</c:v>
                </c:pt>
                <c:pt idx="2891">
                  <c:v>2991</c:v>
                </c:pt>
                <c:pt idx="2892">
                  <c:v>2992</c:v>
                </c:pt>
                <c:pt idx="2893">
                  <c:v>2993</c:v>
                </c:pt>
                <c:pt idx="2894">
                  <c:v>2994</c:v>
                </c:pt>
                <c:pt idx="2895">
                  <c:v>2995</c:v>
                </c:pt>
                <c:pt idx="2896">
                  <c:v>2996</c:v>
                </c:pt>
                <c:pt idx="2897">
                  <c:v>2997</c:v>
                </c:pt>
                <c:pt idx="2898">
                  <c:v>2998</c:v>
                </c:pt>
                <c:pt idx="2899">
                  <c:v>2999</c:v>
                </c:pt>
                <c:pt idx="2900">
                  <c:v>3000</c:v>
                </c:pt>
                <c:pt idx="2901">
                  <c:v>3001</c:v>
                </c:pt>
                <c:pt idx="2902">
                  <c:v>3002</c:v>
                </c:pt>
                <c:pt idx="2903">
                  <c:v>3003</c:v>
                </c:pt>
                <c:pt idx="2904">
                  <c:v>3004</c:v>
                </c:pt>
                <c:pt idx="2905">
                  <c:v>3005</c:v>
                </c:pt>
                <c:pt idx="2906">
                  <c:v>3006</c:v>
                </c:pt>
                <c:pt idx="2907">
                  <c:v>3007</c:v>
                </c:pt>
                <c:pt idx="2908">
                  <c:v>3008</c:v>
                </c:pt>
                <c:pt idx="2909">
                  <c:v>3009</c:v>
                </c:pt>
                <c:pt idx="2910">
                  <c:v>3010</c:v>
                </c:pt>
                <c:pt idx="2911">
                  <c:v>3011</c:v>
                </c:pt>
                <c:pt idx="2912">
                  <c:v>3012</c:v>
                </c:pt>
                <c:pt idx="2913">
                  <c:v>3013</c:v>
                </c:pt>
                <c:pt idx="2914">
                  <c:v>3014</c:v>
                </c:pt>
                <c:pt idx="2915">
                  <c:v>3015</c:v>
                </c:pt>
                <c:pt idx="2916">
                  <c:v>3016</c:v>
                </c:pt>
                <c:pt idx="2917">
                  <c:v>3017</c:v>
                </c:pt>
                <c:pt idx="2918">
                  <c:v>3018</c:v>
                </c:pt>
                <c:pt idx="2919">
                  <c:v>3019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3053</c:v>
                </c:pt>
                <c:pt idx="2954">
                  <c:v>3054</c:v>
                </c:pt>
                <c:pt idx="2955">
                  <c:v>3055</c:v>
                </c:pt>
                <c:pt idx="2956">
                  <c:v>3056</c:v>
                </c:pt>
                <c:pt idx="2957">
                  <c:v>3057</c:v>
                </c:pt>
                <c:pt idx="2958">
                  <c:v>3058</c:v>
                </c:pt>
                <c:pt idx="2959">
                  <c:v>3059</c:v>
                </c:pt>
                <c:pt idx="2960">
                  <c:v>3060</c:v>
                </c:pt>
                <c:pt idx="2961">
                  <c:v>3061</c:v>
                </c:pt>
                <c:pt idx="2962">
                  <c:v>3062</c:v>
                </c:pt>
                <c:pt idx="2963">
                  <c:v>3063</c:v>
                </c:pt>
                <c:pt idx="2964">
                  <c:v>3064</c:v>
                </c:pt>
                <c:pt idx="2965">
                  <c:v>3065</c:v>
                </c:pt>
                <c:pt idx="2966">
                  <c:v>3066</c:v>
                </c:pt>
                <c:pt idx="2967">
                  <c:v>3067</c:v>
                </c:pt>
                <c:pt idx="2968">
                  <c:v>3068</c:v>
                </c:pt>
                <c:pt idx="2969">
                  <c:v>3069</c:v>
                </c:pt>
                <c:pt idx="2970">
                  <c:v>3070</c:v>
                </c:pt>
                <c:pt idx="2971">
                  <c:v>3071</c:v>
                </c:pt>
                <c:pt idx="2972">
                  <c:v>3072</c:v>
                </c:pt>
                <c:pt idx="2973">
                  <c:v>3073</c:v>
                </c:pt>
                <c:pt idx="2974">
                  <c:v>3074</c:v>
                </c:pt>
                <c:pt idx="2975">
                  <c:v>3075</c:v>
                </c:pt>
                <c:pt idx="2976">
                  <c:v>3076</c:v>
                </c:pt>
                <c:pt idx="2977">
                  <c:v>3077</c:v>
                </c:pt>
                <c:pt idx="2978">
                  <c:v>3078</c:v>
                </c:pt>
                <c:pt idx="2979">
                  <c:v>3079</c:v>
                </c:pt>
                <c:pt idx="2980">
                  <c:v>3080</c:v>
                </c:pt>
                <c:pt idx="2981">
                  <c:v>3081</c:v>
                </c:pt>
                <c:pt idx="2982">
                  <c:v>3082</c:v>
                </c:pt>
                <c:pt idx="2983">
                  <c:v>3083</c:v>
                </c:pt>
                <c:pt idx="2984">
                  <c:v>3084</c:v>
                </c:pt>
                <c:pt idx="2985">
                  <c:v>3085</c:v>
                </c:pt>
                <c:pt idx="2986">
                  <c:v>3086</c:v>
                </c:pt>
                <c:pt idx="2987">
                  <c:v>3087</c:v>
                </c:pt>
                <c:pt idx="2988">
                  <c:v>3088</c:v>
                </c:pt>
                <c:pt idx="2989">
                  <c:v>3089</c:v>
                </c:pt>
                <c:pt idx="2990">
                  <c:v>3090</c:v>
                </c:pt>
                <c:pt idx="2991">
                  <c:v>3091</c:v>
                </c:pt>
                <c:pt idx="2992">
                  <c:v>3092</c:v>
                </c:pt>
                <c:pt idx="2993">
                  <c:v>3093</c:v>
                </c:pt>
                <c:pt idx="2994">
                  <c:v>3094</c:v>
                </c:pt>
                <c:pt idx="2995">
                  <c:v>3095</c:v>
                </c:pt>
                <c:pt idx="2996">
                  <c:v>3096</c:v>
                </c:pt>
                <c:pt idx="2997">
                  <c:v>3097</c:v>
                </c:pt>
                <c:pt idx="2998">
                  <c:v>3098</c:v>
                </c:pt>
                <c:pt idx="2999">
                  <c:v>3099</c:v>
                </c:pt>
                <c:pt idx="3000">
                  <c:v>3100</c:v>
                </c:pt>
                <c:pt idx="3001">
                  <c:v>3101</c:v>
                </c:pt>
                <c:pt idx="3002">
                  <c:v>3102</c:v>
                </c:pt>
                <c:pt idx="3003">
                  <c:v>3103</c:v>
                </c:pt>
                <c:pt idx="3004">
                  <c:v>3104</c:v>
                </c:pt>
                <c:pt idx="3005">
                  <c:v>3105</c:v>
                </c:pt>
                <c:pt idx="3006">
                  <c:v>3106</c:v>
                </c:pt>
                <c:pt idx="3007">
                  <c:v>3107</c:v>
                </c:pt>
                <c:pt idx="3008">
                  <c:v>3108</c:v>
                </c:pt>
                <c:pt idx="3009">
                  <c:v>3109</c:v>
                </c:pt>
                <c:pt idx="3010">
                  <c:v>3110</c:v>
                </c:pt>
                <c:pt idx="3011">
                  <c:v>3111</c:v>
                </c:pt>
                <c:pt idx="3012">
                  <c:v>3112</c:v>
                </c:pt>
                <c:pt idx="3013">
                  <c:v>3113</c:v>
                </c:pt>
                <c:pt idx="3014">
                  <c:v>3114</c:v>
                </c:pt>
                <c:pt idx="3015">
                  <c:v>3115</c:v>
                </c:pt>
                <c:pt idx="3016">
                  <c:v>3116</c:v>
                </c:pt>
                <c:pt idx="3017">
                  <c:v>3117</c:v>
                </c:pt>
                <c:pt idx="3018">
                  <c:v>3118</c:v>
                </c:pt>
                <c:pt idx="3019">
                  <c:v>3119</c:v>
                </c:pt>
                <c:pt idx="3020">
                  <c:v>3120</c:v>
                </c:pt>
                <c:pt idx="3021">
                  <c:v>3121</c:v>
                </c:pt>
                <c:pt idx="3022">
                  <c:v>3122</c:v>
                </c:pt>
                <c:pt idx="3023">
                  <c:v>3123</c:v>
                </c:pt>
                <c:pt idx="3024">
                  <c:v>3124</c:v>
                </c:pt>
                <c:pt idx="3025">
                  <c:v>3125</c:v>
                </c:pt>
                <c:pt idx="3026">
                  <c:v>3126</c:v>
                </c:pt>
                <c:pt idx="3027">
                  <c:v>3127</c:v>
                </c:pt>
                <c:pt idx="3028">
                  <c:v>3128</c:v>
                </c:pt>
                <c:pt idx="3029">
                  <c:v>3129</c:v>
                </c:pt>
                <c:pt idx="3030">
                  <c:v>3130</c:v>
                </c:pt>
                <c:pt idx="3031">
                  <c:v>3131</c:v>
                </c:pt>
                <c:pt idx="3032">
                  <c:v>3132</c:v>
                </c:pt>
                <c:pt idx="3033">
                  <c:v>3133</c:v>
                </c:pt>
                <c:pt idx="3034">
                  <c:v>3134</c:v>
                </c:pt>
                <c:pt idx="3035">
                  <c:v>3135</c:v>
                </c:pt>
                <c:pt idx="3036">
                  <c:v>3136</c:v>
                </c:pt>
                <c:pt idx="3037">
                  <c:v>3137</c:v>
                </c:pt>
                <c:pt idx="3038">
                  <c:v>3138</c:v>
                </c:pt>
                <c:pt idx="3039">
                  <c:v>3139</c:v>
                </c:pt>
                <c:pt idx="3040">
                  <c:v>3140</c:v>
                </c:pt>
                <c:pt idx="3041">
                  <c:v>3141</c:v>
                </c:pt>
                <c:pt idx="3042">
                  <c:v>3142</c:v>
                </c:pt>
                <c:pt idx="3043">
                  <c:v>3143</c:v>
                </c:pt>
                <c:pt idx="3044">
                  <c:v>3144</c:v>
                </c:pt>
                <c:pt idx="3045">
                  <c:v>3145</c:v>
                </c:pt>
                <c:pt idx="3046">
                  <c:v>3146</c:v>
                </c:pt>
                <c:pt idx="3047">
                  <c:v>3147</c:v>
                </c:pt>
                <c:pt idx="3048">
                  <c:v>3148</c:v>
                </c:pt>
                <c:pt idx="3049">
                  <c:v>3149</c:v>
                </c:pt>
                <c:pt idx="3050">
                  <c:v>3150</c:v>
                </c:pt>
                <c:pt idx="3051">
                  <c:v>3151</c:v>
                </c:pt>
                <c:pt idx="3052">
                  <c:v>3152</c:v>
                </c:pt>
                <c:pt idx="3053">
                  <c:v>3153</c:v>
                </c:pt>
                <c:pt idx="3054">
                  <c:v>3154</c:v>
                </c:pt>
                <c:pt idx="3055">
                  <c:v>3155</c:v>
                </c:pt>
                <c:pt idx="3056">
                  <c:v>3156</c:v>
                </c:pt>
                <c:pt idx="3057">
                  <c:v>3157</c:v>
                </c:pt>
                <c:pt idx="3058">
                  <c:v>3158</c:v>
                </c:pt>
                <c:pt idx="3059">
                  <c:v>3159</c:v>
                </c:pt>
                <c:pt idx="3060">
                  <c:v>3160</c:v>
                </c:pt>
                <c:pt idx="3061">
                  <c:v>3161</c:v>
                </c:pt>
                <c:pt idx="3062">
                  <c:v>3162</c:v>
                </c:pt>
                <c:pt idx="3063">
                  <c:v>3163</c:v>
                </c:pt>
                <c:pt idx="3064">
                  <c:v>3164</c:v>
                </c:pt>
                <c:pt idx="3065">
                  <c:v>3165</c:v>
                </c:pt>
                <c:pt idx="3066">
                  <c:v>3166</c:v>
                </c:pt>
                <c:pt idx="3067">
                  <c:v>3167</c:v>
                </c:pt>
                <c:pt idx="3068">
                  <c:v>3168</c:v>
                </c:pt>
                <c:pt idx="3069">
                  <c:v>3169</c:v>
                </c:pt>
                <c:pt idx="3070">
                  <c:v>3170</c:v>
                </c:pt>
                <c:pt idx="3071">
                  <c:v>3171</c:v>
                </c:pt>
                <c:pt idx="3072">
                  <c:v>3172</c:v>
                </c:pt>
                <c:pt idx="3073">
                  <c:v>3173</c:v>
                </c:pt>
                <c:pt idx="3074">
                  <c:v>3174</c:v>
                </c:pt>
                <c:pt idx="3075">
                  <c:v>3175</c:v>
                </c:pt>
                <c:pt idx="3076">
                  <c:v>3176</c:v>
                </c:pt>
                <c:pt idx="3077">
                  <c:v>3177</c:v>
                </c:pt>
                <c:pt idx="3078">
                  <c:v>3178</c:v>
                </c:pt>
                <c:pt idx="3079">
                  <c:v>3179</c:v>
                </c:pt>
                <c:pt idx="3080">
                  <c:v>3180</c:v>
                </c:pt>
                <c:pt idx="3081">
                  <c:v>3181</c:v>
                </c:pt>
                <c:pt idx="3082">
                  <c:v>3182</c:v>
                </c:pt>
                <c:pt idx="3083">
                  <c:v>3183</c:v>
                </c:pt>
                <c:pt idx="3084">
                  <c:v>3184</c:v>
                </c:pt>
                <c:pt idx="3085">
                  <c:v>3185</c:v>
                </c:pt>
                <c:pt idx="3086">
                  <c:v>3186</c:v>
                </c:pt>
                <c:pt idx="3087">
                  <c:v>3187</c:v>
                </c:pt>
                <c:pt idx="3088">
                  <c:v>3188</c:v>
                </c:pt>
                <c:pt idx="3089">
                  <c:v>3189</c:v>
                </c:pt>
                <c:pt idx="3090">
                  <c:v>3190</c:v>
                </c:pt>
                <c:pt idx="3091">
                  <c:v>3191</c:v>
                </c:pt>
                <c:pt idx="3092">
                  <c:v>3192</c:v>
                </c:pt>
                <c:pt idx="3093">
                  <c:v>3193</c:v>
                </c:pt>
                <c:pt idx="3094">
                  <c:v>3194</c:v>
                </c:pt>
                <c:pt idx="3095">
                  <c:v>3195</c:v>
                </c:pt>
                <c:pt idx="3096">
                  <c:v>3196</c:v>
                </c:pt>
                <c:pt idx="3097">
                  <c:v>3197</c:v>
                </c:pt>
                <c:pt idx="3098">
                  <c:v>3198</c:v>
                </c:pt>
                <c:pt idx="3099">
                  <c:v>3199</c:v>
                </c:pt>
                <c:pt idx="3100">
                  <c:v>3200</c:v>
                </c:pt>
                <c:pt idx="3101">
                  <c:v>3201</c:v>
                </c:pt>
                <c:pt idx="3102">
                  <c:v>3202</c:v>
                </c:pt>
                <c:pt idx="3103">
                  <c:v>3203</c:v>
                </c:pt>
                <c:pt idx="3104">
                  <c:v>3204</c:v>
                </c:pt>
                <c:pt idx="3105">
                  <c:v>3205</c:v>
                </c:pt>
                <c:pt idx="3106">
                  <c:v>3206</c:v>
                </c:pt>
                <c:pt idx="3107">
                  <c:v>3207</c:v>
                </c:pt>
                <c:pt idx="3108">
                  <c:v>3208</c:v>
                </c:pt>
                <c:pt idx="3109">
                  <c:v>3209</c:v>
                </c:pt>
                <c:pt idx="3110">
                  <c:v>3210</c:v>
                </c:pt>
                <c:pt idx="3111">
                  <c:v>3211</c:v>
                </c:pt>
                <c:pt idx="3112">
                  <c:v>3212</c:v>
                </c:pt>
                <c:pt idx="3113">
                  <c:v>3213</c:v>
                </c:pt>
                <c:pt idx="3114">
                  <c:v>3214</c:v>
                </c:pt>
                <c:pt idx="3115">
                  <c:v>3215</c:v>
                </c:pt>
                <c:pt idx="3116">
                  <c:v>3216</c:v>
                </c:pt>
                <c:pt idx="3117">
                  <c:v>3217</c:v>
                </c:pt>
                <c:pt idx="3118">
                  <c:v>3218</c:v>
                </c:pt>
                <c:pt idx="3119">
                  <c:v>3219</c:v>
                </c:pt>
                <c:pt idx="3120">
                  <c:v>3220</c:v>
                </c:pt>
                <c:pt idx="3121">
                  <c:v>3221</c:v>
                </c:pt>
                <c:pt idx="3122">
                  <c:v>3222</c:v>
                </c:pt>
                <c:pt idx="3123">
                  <c:v>3223</c:v>
                </c:pt>
                <c:pt idx="3124">
                  <c:v>3224</c:v>
                </c:pt>
                <c:pt idx="3125">
                  <c:v>3225</c:v>
                </c:pt>
                <c:pt idx="3126">
                  <c:v>3226</c:v>
                </c:pt>
                <c:pt idx="3127">
                  <c:v>3227</c:v>
                </c:pt>
                <c:pt idx="3128">
                  <c:v>3228</c:v>
                </c:pt>
                <c:pt idx="3129">
                  <c:v>3229</c:v>
                </c:pt>
                <c:pt idx="3130">
                  <c:v>3230</c:v>
                </c:pt>
                <c:pt idx="3131">
                  <c:v>3231</c:v>
                </c:pt>
                <c:pt idx="3132">
                  <c:v>3232</c:v>
                </c:pt>
                <c:pt idx="3133">
                  <c:v>3233</c:v>
                </c:pt>
                <c:pt idx="3134">
                  <c:v>3234</c:v>
                </c:pt>
                <c:pt idx="3135">
                  <c:v>3235</c:v>
                </c:pt>
                <c:pt idx="3136">
                  <c:v>3236</c:v>
                </c:pt>
                <c:pt idx="3137">
                  <c:v>3237</c:v>
                </c:pt>
                <c:pt idx="3138">
                  <c:v>3238</c:v>
                </c:pt>
                <c:pt idx="3139">
                  <c:v>3239</c:v>
                </c:pt>
                <c:pt idx="3140">
                  <c:v>3240</c:v>
                </c:pt>
                <c:pt idx="3141">
                  <c:v>3241</c:v>
                </c:pt>
                <c:pt idx="3142">
                  <c:v>3242</c:v>
                </c:pt>
                <c:pt idx="3143">
                  <c:v>3243</c:v>
                </c:pt>
                <c:pt idx="3144">
                  <c:v>3244</c:v>
                </c:pt>
                <c:pt idx="3145">
                  <c:v>3245</c:v>
                </c:pt>
                <c:pt idx="3146">
                  <c:v>3246</c:v>
                </c:pt>
                <c:pt idx="3147">
                  <c:v>3247</c:v>
                </c:pt>
                <c:pt idx="3148">
                  <c:v>3248</c:v>
                </c:pt>
                <c:pt idx="3149">
                  <c:v>3249</c:v>
                </c:pt>
                <c:pt idx="3150">
                  <c:v>3250</c:v>
                </c:pt>
                <c:pt idx="3151">
                  <c:v>3251</c:v>
                </c:pt>
                <c:pt idx="3152">
                  <c:v>3252</c:v>
                </c:pt>
                <c:pt idx="3153">
                  <c:v>3253</c:v>
                </c:pt>
                <c:pt idx="3154">
                  <c:v>3254</c:v>
                </c:pt>
                <c:pt idx="3155">
                  <c:v>3255</c:v>
                </c:pt>
                <c:pt idx="3156">
                  <c:v>3256</c:v>
                </c:pt>
                <c:pt idx="3157">
                  <c:v>3257</c:v>
                </c:pt>
                <c:pt idx="3158">
                  <c:v>3258</c:v>
                </c:pt>
                <c:pt idx="3159">
                  <c:v>3259</c:v>
                </c:pt>
                <c:pt idx="3160">
                  <c:v>3260</c:v>
                </c:pt>
                <c:pt idx="3161">
                  <c:v>3261</c:v>
                </c:pt>
                <c:pt idx="3162">
                  <c:v>3262</c:v>
                </c:pt>
                <c:pt idx="3163">
                  <c:v>3263</c:v>
                </c:pt>
                <c:pt idx="3164">
                  <c:v>3264</c:v>
                </c:pt>
                <c:pt idx="3165">
                  <c:v>3265</c:v>
                </c:pt>
                <c:pt idx="3166">
                  <c:v>3266</c:v>
                </c:pt>
                <c:pt idx="3167">
                  <c:v>3267</c:v>
                </c:pt>
                <c:pt idx="3168">
                  <c:v>3268</c:v>
                </c:pt>
                <c:pt idx="3169">
                  <c:v>3269</c:v>
                </c:pt>
                <c:pt idx="3170">
                  <c:v>3270</c:v>
                </c:pt>
                <c:pt idx="3171">
                  <c:v>3271</c:v>
                </c:pt>
                <c:pt idx="3172">
                  <c:v>3272</c:v>
                </c:pt>
                <c:pt idx="3173">
                  <c:v>3273</c:v>
                </c:pt>
                <c:pt idx="3174">
                  <c:v>3274</c:v>
                </c:pt>
                <c:pt idx="3175">
                  <c:v>3275</c:v>
                </c:pt>
                <c:pt idx="3176">
                  <c:v>3276</c:v>
                </c:pt>
                <c:pt idx="3177">
                  <c:v>3277</c:v>
                </c:pt>
                <c:pt idx="3178">
                  <c:v>3278</c:v>
                </c:pt>
                <c:pt idx="3179">
                  <c:v>3279</c:v>
                </c:pt>
                <c:pt idx="3180">
                  <c:v>3280</c:v>
                </c:pt>
                <c:pt idx="3181">
                  <c:v>3281</c:v>
                </c:pt>
                <c:pt idx="3182">
                  <c:v>3282</c:v>
                </c:pt>
                <c:pt idx="3183">
                  <c:v>3283</c:v>
                </c:pt>
                <c:pt idx="3184">
                  <c:v>3284</c:v>
                </c:pt>
                <c:pt idx="3185">
                  <c:v>3285</c:v>
                </c:pt>
                <c:pt idx="3186">
                  <c:v>3286</c:v>
                </c:pt>
                <c:pt idx="3187">
                  <c:v>3287</c:v>
                </c:pt>
                <c:pt idx="3188">
                  <c:v>3288</c:v>
                </c:pt>
                <c:pt idx="3189">
                  <c:v>3289</c:v>
                </c:pt>
                <c:pt idx="3190">
                  <c:v>3290</c:v>
                </c:pt>
                <c:pt idx="3191">
                  <c:v>3291</c:v>
                </c:pt>
                <c:pt idx="3192">
                  <c:v>3292</c:v>
                </c:pt>
                <c:pt idx="3193">
                  <c:v>3293</c:v>
                </c:pt>
                <c:pt idx="3194">
                  <c:v>3294</c:v>
                </c:pt>
                <c:pt idx="3195">
                  <c:v>3295</c:v>
                </c:pt>
                <c:pt idx="3196">
                  <c:v>3296</c:v>
                </c:pt>
                <c:pt idx="3197">
                  <c:v>3297</c:v>
                </c:pt>
                <c:pt idx="3198">
                  <c:v>3298</c:v>
                </c:pt>
                <c:pt idx="3199">
                  <c:v>3299</c:v>
                </c:pt>
                <c:pt idx="3200">
                  <c:v>3300</c:v>
                </c:pt>
                <c:pt idx="3201">
                  <c:v>3301</c:v>
                </c:pt>
                <c:pt idx="3202">
                  <c:v>3302</c:v>
                </c:pt>
                <c:pt idx="3203">
                  <c:v>3303</c:v>
                </c:pt>
                <c:pt idx="3204">
                  <c:v>3304</c:v>
                </c:pt>
                <c:pt idx="3205">
                  <c:v>3305</c:v>
                </c:pt>
                <c:pt idx="3206">
                  <c:v>3306</c:v>
                </c:pt>
                <c:pt idx="3207">
                  <c:v>3307</c:v>
                </c:pt>
                <c:pt idx="3208">
                  <c:v>3308</c:v>
                </c:pt>
                <c:pt idx="3209">
                  <c:v>3309</c:v>
                </c:pt>
                <c:pt idx="3210">
                  <c:v>3310</c:v>
                </c:pt>
                <c:pt idx="3211">
                  <c:v>3311</c:v>
                </c:pt>
                <c:pt idx="3212">
                  <c:v>3312</c:v>
                </c:pt>
                <c:pt idx="3213">
                  <c:v>3313</c:v>
                </c:pt>
                <c:pt idx="3214">
                  <c:v>3314</c:v>
                </c:pt>
                <c:pt idx="3215">
                  <c:v>3315</c:v>
                </c:pt>
                <c:pt idx="3216">
                  <c:v>3316</c:v>
                </c:pt>
                <c:pt idx="3217">
                  <c:v>3317</c:v>
                </c:pt>
                <c:pt idx="3218">
                  <c:v>3318</c:v>
                </c:pt>
                <c:pt idx="3219">
                  <c:v>3319</c:v>
                </c:pt>
                <c:pt idx="3220">
                  <c:v>3320</c:v>
                </c:pt>
                <c:pt idx="3221">
                  <c:v>3321</c:v>
                </c:pt>
                <c:pt idx="3222">
                  <c:v>3322</c:v>
                </c:pt>
                <c:pt idx="3223">
                  <c:v>3323</c:v>
                </c:pt>
                <c:pt idx="3224">
                  <c:v>3324</c:v>
                </c:pt>
                <c:pt idx="3225">
                  <c:v>3325</c:v>
                </c:pt>
                <c:pt idx="3226">
                  <c:v>3326</c:v>
                </c:pt>
                <c:pt idx="3227">
                  <c:v>3327</c:v>
                </c:pt>
                <c:pt idx="3228">
                  <c:v>3328</c:v>
                </c:pt>
                <c:pt idx="3229">
                  <c:v>3329</c:v>
                </c:pt>
                <c:pt idx="3230">
                  <c:v>3330</c:v>
                </c:pt>
                <c:pt idx="3231">
                  <c:v>3331</c:v>
                </c:pt>
                <c:pt idx="3232">
                  <c:v>3332</c:v>
                </c:pt>
                <c:pt idx="3233">
                  <c:v>3333</c:v>
                </c:pt>
                <c:pt idx="3234">
                  <c:v>3334</c:v>
                </c:pt>
                <c:pt idx="3235">
                  <c:v>3335</c:v>
                </c:pt>
                <c:pt idx="3236">
                  <c:v>3336</c:v>
                </c:pt>
                <c:pt idx="3237">
                  <c:v>3337</c:v>
                </c:pt>
                <c:pt idx="3238">
                  <c:v>3338</c:v>
                </c:pt>
                <c:pt idx="3239">
                  <c:v>3339</c:v>
                </c:pt>
                <c:pt idx="3240">
                  <c:v>3340</c:v>
                </c:pt>
                <c:pt idx="3241">
                  <c:v>3341</c:v>
                </c:pt>
                <c:pt idx="3242">
                  <c:v>3342</c:v>
                </c:pt>
                <c:pt idx="3243">
                  <c:v>3343</c:v>
                </c:pt>
                <c:pt idx="3244">
                  <c:v>3344</c:v>
                </c:pt>
                <c:pt idx="3245">
                  <c:v>3345</c:v>
                </c:pt>
                <c:pt idx="3246">
                  <c:v>3346</c:v>
                </c:pt>
                <c:pt idx="3247">
                  <c:v>3347</c:v>
                </c:pt>
                <c:pt idx="3248">
                  <c:v>3348</c:v>
                </c:pt>
                <c:pt idx="3249">
                  <c:v>3349</c:v>
                </c:pt>
                <c:pt idx="3250">
                  <c:v>3350</c:v>
                </c:pt>
                <c:pt idx="3251">
                  <c:v>3351</c:v>
                </c:pt>
                <c:pt idx="3252">
                  <c:v>3352</c:v>
                </c:pt>
                <c:pt idx="3253">
                  <c:v>3353</c:v>
                </c:pt>
                <c:pt idx="3254">
                  <c:v>3354</c:v>
                </c:pt>
                <c:pt idx="3255">
                  <c:v>3355</c:v>
                </c:pt>
                <c:pt idx="3256">
                  <c:v>3356</c:v>
                </c:pt>
                <c:pt idx="3257">
                  <c:v>3357</c:v>
                </c:pt>
                <c:pt idx="3258">
                  <c:v>3358</c:v>
                </c:pt>
                <c:pt idx="3259">
                  <c:v>3359</c:v>
                </c:pt>
                <c:pt idx="3260">
                  <c:v>3360</c:v>
                </c:pt>
                <c:pt idx="3261">
                  <c:v>3361</c:v>
                </c:pt>
                <c:pt idx="3262">
                  <c:v>3362</c:v>
                </c:pt>
                <c:pt idx="3263">
                  <c:v>3363</c:v>
                </c:pt>
                <c:pt idx="3264">
                  <c:v>3364</c:v>
                </c:pt>
                <c:pt idx="3265">
                  <c:v>3365</c:v>
                </c:pt>
                <c:pt idx="3266">
                  <c:v>3366</c:v>
                </c:pt>
                <c:pt idx="3267">
                  <c:v>3367</c:v>
                </c:pt>
                <c:pt idx="3268">
                  <c:v>3368</c:v>
                </c:pt>
                <c:pt idx="3269">
                  <c:v>3369</c:v>
                </c:pt>
                <c:pt idx="3270">
                  <c:v>3370</c:v>
                </c:pt>
                <c:pt idx="3271">
                  <c:v>3371</c:v>
                </c:pt>
                <c:pt idx="3272">
                  <c:v>3372</c:v>
                </c:pt>
                <c:pt idx="3273">
                  <c:v>3373</c:v>
                </c:pt>
                <c:pt idx="3274">
                  <c:v>3374</c:v>
                </c:pt>
                <c:pt idx="3275">
                  <c:v>3375</c:v>
                </c:pt>
                <c:pt idx="3276">
                  <c:v>3376</c:v>
                </c:pt>
                <c:pt idx="3277">
                  <c:v>3377</c:v>
                </c:pt>
                <c:pt idx="3278">
                  <c:v>3378</c:v>
                </c:pt>
                <c:pt idx="3279">
                  <c:v>3379</c:v>
                </c:pt>
                <c:pt idx="3280">
                  <c:v>3380</c:v>
                </c:pt>
                <c:pt idx="3281">
                  <c:v>3381</c:v>
                </c:pt>
                <c:pt idx="3282">
                  <c:v>3382</c:v>
                </c:pt>
                <c:pt idx="3283">
                  <c:v>3383</c:v>
                </c:pt>
                <c:pt idx="3284">
                  <c:v>3384</c:v>
                </c:pt>
                <c:pt idx="3285">
                  <c:v>3385</c:v>
                </c:pt>
                <c:pt idx="3286">
                  <c:v>3386</c:v>
                </c:pt>
                <c:pt idx="3287">
                  <c:v>3387</c:v>
                </c:pt>
                <c:pt idx="3288">
                  <c:v>3388</c:v>
                </c:pt>
                <c:pt idx="3289">
                  <c:v>3389</c:v>
                </c:pt>
                <c:pt idx="3290">
                  <c:v>3390</c:v>
                </c:pt>
                <c:pt idx="3291">
                  <c:v>3391</c:v>
                </c:pt>
                <c:pt idx="3292">
                  <c:v>3392</c:v>
                </c:pt>
                <c:pt idx="3293">
                  <c:v>3393</c:v>
                </c:pt>
                <c:pt idx="3294">
                  <c:v>3394</c:v>
                </c:pt>
                <c:pt idx="3295">
                  <c:v>3395</c:v>
                </c:pt>
                <c:pt idx="3296">
                  <c:v>3396</c:v>
                </c:pt>
                <c:pt idx="3297">
                  <c:v>3397</c:v>
                </c:pt>
                <c:pt idx="3298">
                  <c:v>3398</c:v>
                </c:pt>
                <c:pt idx="3299">
                  <c:v>3399</c:v>
                </c:pt>
                <c:pt idx="3300">
                  <c:v>3400</c:v>
                </c:pt>
                <c:pt idx="3301">
                  <c:v>3401</c:v>
                </c:pt>
                <c:pt idx="3302">
                  <c:v>3402</c:v>
                </c:pt>
                <c:pt idx="3303">
                  <c:v>3403</c:v>
                </c:pt>
                <c:pt idx="3304">
                  <c:v>3404</c:v>
                </c:pt>
                <c:pt idx="3305">
                  <c:v>3405</c:v>
                </c:pt>
                <c:pt idx="3306">
                  <c:v>3406</c:v>
                </c:pt>
                <c:pt idx="3307">
                  <c:v>3407</c:v>
                </c:pt>
                <c:pt idx="3308">
                  <c:v>3408</c:v>
                </c:pt>
                <c:pt idx="3309">
                  <c:v>3409</c:v>
                </c:pt>
                <c:pt idx="3310">
                  <c:v>3410</c:v>
                </c:pt>
                <c:pt idx="3311">
                  <c:v>3411</c:v>
                </c:pt>
                <c:pt idx="3312">
                  <c:v>3412</c:v>
                </c:pt>
                <c:pt idx="3313">
                  <c:v>3413</c:v>
                </c:pt>
                <c:pt idx="3314">
                  <c:v>3414</c:v>
                </c:pt>
                <c:pt idx="3315">
                  <c:v>3415</c:v>
                </c:pt>
                <c:pt idx="3316">
                  <c:v>3416</c:v>
                </c:pt>
                <c:pt idx="3317">
                  <c:v>3417</c:v>
                </c:pt>
                <c:pt idx="3318">
                  <c:v>3418</c:v>
                </c:pt>
                <c:pt idx="3319">
                  <c:v>3419</c:v>
                </c:pt>
                <c:pt idx="3320">
                  <c:v>3420</c:v>
                </c:pt>
                <c:pt idx="3321">
                  <c:v>3421</c:v>
                </c:pt>
                <c:pt idx="3322">
                  <c:v>3422</c:v>
                </c:pt>
                <c:pt idx="3323">
                  <c:v>3423</c:v>
                </c:pt>
                <c:pt idx="3324">
                  <c:v>3424</c:v>
                </c:pt>
                <c:pt idx="3325">
                  <c:v>3425</c:v>
                </c:pt>
                <c:pt idx="3326">
                  <c:v>3426</c:v>
                </c:pt>
                <c:pt idx="3327">
                  <c:v>3427</c:v>
                </c:pt>
                <c:pt idx="3328">
                  <c:v>3428</c:v>
                </c:pt>
                <c:pt idx="3329">
                  <c:v>3429</c:v>
                </c:pt>
                <c:pt idx="3330">
                  <c:v>3430</c:v>
                </c:pt>
                <c:pt idx="3331">
                  <c:v>3431</c:v>
                </c:pt>
                <c:pt idx="3332">
                  <c:v>3432</c:v>
                </c:pt>
                <c:pt idx="3333">
                  <c:v>3433</c:v>
                </c:pt>
                <c:pt idx="3334">
                  <c:v>3434</c:v>
                </c:pt>
                <c:pt idx="3335">
                  <c:v>3435</c:v>
                </c:pt>
                <c:pt idx="3336">
                  <c:v>3436</c:v>
                </c:pt>
                <c:pt idx="3337">
                  <c:v>3437</c:v>
                </c:pt>
                <c:pt idx="3338">
                  <c:v>3438</c:v>
                </c:pt>
                <c:pt idx="3339">
                  <c:v>3439</c:v>
                </c:pt>
                <c:pt idx="3340">
                  <c:v>3440</c:v>
                </c:pt>
                <c:pt idx="3341">
                  <c:v>3441</c:v>
                </c:pt>
                <c:pt idx="3342">
                  <c:v>3442</c:v>
                </c:pt>
                <c:pt idx="3343">
                  <c:v>3443</c:v>
                </c:pt>
                <c:pt idx="3344">
                  <c:v>3444</c:v>
                </c:pt>
                <c:pt idx="3345">
                  <c:v>3445</c:v>
                </c:pt>
                <c:pt idx="3346">
                  <c:v>3446</c:v>
                </c:pt>
                <c:pt idx="3347">
                  <c:v>3447</c:v>
                </c:pt>
                <c:pt idx="3348">
                  <c:v>3448</c:v>
                </c:pt>
                <c:pt idx="3349">
                  <c:v>3449</c:v>
                </c:pt>
                <c:pt idx="3350">
                  <c:v>3450</c:v>
                </c:pt>
                <c:pt idx="3351">
                  <c:v>3451</c:v>
                </c:pt>
                <c:pt idx="3352">
                  <c:v>3452</c:v>
                </c:pt>
                <c:pt idx="3353">
                  <c:v>3453</c:v>
                </c:pt>
                <c:pt idx="3354">
                  <c:v>3454</c:v>
                </c:pt>
                <c:pt idx="3355">
                  <c:v>3455</c:v>
                </c:pt>
                <c:pt idx="3356">
                  <c:v>3456</c:v>
                </c:pt>
                <c:pt idx="3357">
                  <c:v>3457</c:v>
                </c:pt>
                <c:pt idx="3358">
                  <c:v>3458</c:v>
                </c:pt>
                <c:pt idx="3359">
                  <c:v>3459</c:v>
                </c:pt>
                <c:pt idx="3360">
                  <c:v>3460</c:v>
                </c:pt>
                <c:pt idx="3361">
                  <c:v>3461</c:v>
                </c:pt>
                <c:pt idx="3362">
                  <c:v>3462</c:v>
                </c:pt>
                <c:pt idx="3363">
                  <c:v>3463</c:v>
                </c:pt>
                <c:pt idx="3364">
                  <c:v>3464</c:v>
                </c:pt>
                <c:pt idx="3365">
                  <c:v>3465</c:v>
                </c:pt>
                <c:pt idx="3366">
                  <c:v>3466</c:v>
                </c:pt>
                <c:pt idx="3367">
                  <c:v>3467</c:v>
                </c:pt>
                <c:pt idx="3368">
                  <c:v>3468</c:v>
                </c:pt>
                <c:pt idx="3369">
                  <c:v>3469</c:v>
                </c:pt>
                <c:pt idx="3370">
                  <c:v>3470</c:v>
                </c:pt>
                <c:pt idx="3371">
                  <c:v>3471</c:v>
                </c:pt>
                <c:pt idx="3372">
                  <c:v>3472</c:v>
                </c:pt>
                <c:pt idx="3373">
                  <c:v>3473</c:v>
                </c:pt>
                <c:pt idx="3374">
                  <c:v>3474</c:v>
                </c:pt>
                <c:pt idx="3375">
                  <c:v>3475</c:v>
                </c:pt>
                <c:pt idx="3376">
                  <c:v>3476</c:v>
                </c:pt>
                <c:pt idx="3377">
                  <c:v>3477</c:v>
                </c:pt>
                <c:pt idx="3378">
                  <c:v>3478</c:v>
                </c:pt>
                <c:pt idx="3379">
                  <c:v>3479</c:v>
                </c:pt>
                <c:pt idx="3380">
                  <c:v>3480</c:v>
                </c:pt>
                <c:pt idx="3381">
                  <c:v>3481</c:v>
                </c:pt>
                <c:pt idx="3382">
                  <c:v>3482</c:v>
                </c:pt>
                <c:pt idx="3383">
                  <c:v>3483</c:v>
                </c:pt>
                <c:pt idx="3384">
                  <c:v>3484</c:v>
                </c:pt>
                <c:pt idx="3385">
                  <c:v>3485</c:v>
                </c:pt>
                <c:pt idx="3386">
                  <c:v>3486</c:v>
                </c:pt>
                <c:pt idx="3387">
                  <c:v>3487</c:v>
                </c:pt>
                <c:pt idx="3388">
                  <c:v>3488</c:v>
                </c:pt>
                <c:pt idx="3389">
                  <c:v>3489</c:v>
                </c:pt>
                <c:pt idx="3390">
                  <c:v>3490</c:v>
                </c:pt>
                <c:pt idx="3391">
                  <c:v>3491</c:v>
                </c:pt>
                <c:pt idx="3392">
                  <c:v>3492</c:v>
                </c:pt>
                <c:pt idx="3393">
                  <c:v>3493</c:v>
                </c:pt>
                <c:pt idx="3394">
                  <c:v>3494</c:v>
                </c:pt>
                <c:pt idx="3395">
                  <c:v>3495</c:v>
                </c:pt>
                <c:pt idx="3396">
                  <c:v>3496</c:v>
                </c:pt>
                <c:pt idx="3397">
                  <c:v>3497</c:v>
                </c:pt>
                <c:pt idx="3398">
                  <c:v>3498</c:v>
                </c:pt>
                <c:pt idx="3399">
                  <c:v>3499</c:v>
                </c:pt>
                <c:pt idx="3400">
                  <c:v>3500</c:v>
                </c:pt>
                <c:pt idx="3401">
                  <c:v>3501</c:v>
                </c:pt>
                <c:pt idx="3402">
                  <c:v>3502</c:v>
                </c:pt>
                <c:pt idx="3403">
                  <c:v>3503</c:v>
                </c:pt>
                <c:pt idx="3404">
                  <c:v>3504</c:v>
                </c:pt>
                <c:pt idx="3405">
                  <c:v>3505</c:v>
                </c:pt>
                <c:pt idx="3406">
                  <c:v>3506</c:v>
                </c:pt>
                <c:pt idx="3407">
                  <c:v>3507</c:v>
                </c:pt>
                <c:pt idx="3408">
                  <c:v>3508</c:v>
                </c:pt>
                <c:pt idx="3409">
                  <c:v>3509</c:v>
                </c:pt>
                <c:pt idx="3410">
                  <c:v>3510</c:v>
                </c:pt>
                <c:pt idx="3411">
                  <c:v>3511</c:v>
                </c:pt>
                <c:pt idx="3412">
                  <c:v>3512</c:v>
                </c:pt>
                <c:pt idx="3413">
                  <c:v>3513</c:v>
                </c:pt>
                <c:pt idx="3414">
                  <c:v>3514</c:v>
                </c:pt>
                <c:pt idx="3415">
                  <c:v>3515</c:v>
                </c:pt>
                <c:pt idx="3416">
                  <c:v>3516</c:v>
                </c:pt>
                <c:pt idx="3417">
                  <c:v>3517</c:v>
                </c:pt>
                <c:pt idx="3418">
                  <c:v>3518</c:v>
                </c:pt>
                <c:pt idx="3419">
                  <c:v>3519</c:v>
                </c:pt>
                <c:pt idx="3420">
                  <c:v>3520</c:v>
                </c:pt>
                <c:pt idx="3421">
                  <c:v>3521</c:v>
                </c:pt>
                <c:pt idx="3422">
                  <c:v>3522</c:v>
                </c:pt>
                <c:pt idx="3423">
                  <c:v>3523</c:v>
                </c:pt>
                <c:pt idx="3424">
                  <c:v>3524</c:v>
                </c:pt>
                <c:pt idx="3425">
                  <c:v>3525</c:v>
                </c:pt>
                <c:pt idx="3426">
                  <c:v>3526</c:v>
                </c:pt>
                <c:pt idx="3427">
                  <c:v>3527</c:v>
                </c:pt>
                <c:pt idx="3428">
                  <c:v>3528</c:v>
                </c:pt>
                <c:pt idx="3429">
                  <c:v>3529</c:v>
                </c:pt>
                <c:pt idx="3430">
                  <c:v>3530</c:v>
                </c:pt>
                <c:pt idx="3431">
                  <c:v>3531</c:v>
                </c:pt>
                <c:pt idx="3432">
                  <c:v>3532</c:v>
                </c:pt>
                <c:pt idx="3433">
                  <c:v>3533</c:v>
                </c:pt>
                <c:pt idx="3434">
                  <c:v>3534</c:v>
                </c:pt>
                <c:pt idx="3435">
                  <c:v>3535</c:v>
                </c:pt>
                <c:pt idx="3436">
                  <c:v>3536</c:v>
                </c:pt>
                <c:pt idx="3437">
                  <c:v>3537</c:v>
                </c:pt>
                <c:pt idx="3438">
                  <c:v>3538</c:v>
                </c:pt>
                <c:pt idx="3439">
                  <c:v>3539</c:v>
                </c:pt>
                <c:pt idx="3440">
                  <c:v>3540</c:v>
                </c:pt>
                <c:pt idx="3441">
                  <c:v>3541</c:v>
                </c:pt>
                <c:pt idx="3442">
                  <c:v>3542</c:v>
                </c:pt>
                <c:pt idx="3443">
                  <c:v>3543</c:v>
                </c:pt>
                <c:pt idx="3444">
                  <c:v>3544</c:v>
                </c:pt>
                <c:pt idx="3445">
                  <c:v>3545</c:v>
                </c:pt>
                <c:pt idx="3446">
                  <c:v>3546</c:v>
                </c:pt>
                <c:pt idx="3447">
                  <c:v>3547</c:v>
                </c:pt>
                <c:pt idx="3448">
                  <c:v>3548</c:v>
                </c:pt>
                <c:pt idx="3449">
                  <c:v>3549</c:v>
                </c:pt>
                <c:pt idx="3450">
                  <c:v>3550</c:v>
                </c:pt>
                <c:pt idx="3451">
                  <c:v>3551</c:v>
                </c:pt>
                <c:pt idx="3452">
                  <c:v>3552</c:v>
                </c:pt>
                <c:pt idx="3453">
                  <c:v>3553</c:v>
                </c:pt>
                <c:pt idx="3454">
                  <c:v>3554</c:v>
                </c:pt>
                <c:pt idx="3455">
                  <c:v>3555</c:v>
                </c:pt>
                <c:pt idx="3456">
                  <c:v>3556</c:v>
                </c:pt>
                <c:pt idx="3457">
                  <c:v>3557</c:v>
                </c:pt>
                <c:pt idx="3458">
                  <c:v>3558</c:v>
                </c:pt>
                <c:pt idx="3459">
                  <c:v>3559</c:v>
                </c:pt>
                <c:pt idx="3460">
                  <c:v>3560</c:v>
                </c:pt>
                <c:pt idx="3461">
                  <c:v>3561</c:v>
                </c:pt>
                <c:pt idx="3462">
                  <c:v>3562</c:v>
                </c:pt>
                <c:pt idx="3463">
                  <c:v>3563</c:v>
                </c:pt>
                <c:pt idx="3464">
                  <c:v>3564</c:v>
                </c:pt>
                <c:pt idx="3465">
                  <c:v>3565</c:v>
                </c:pt>
                <c:pt idx="3466">
                  <c:v>3566</c:v>
                </c:pt>
                <c:pt idx="3467">
                  <c:v>3567</c:v>
                </c:pt>
                <c:pt idx="3468">
                  <c:v>3568</c:v>
                </c:pt>
                <c:pt idx="3469">
                  <c:v>3569</c:v>
                </c:pt>
                <c:pt idx="3470">
                  <c:v>3570</c:v>
                </c:pt>
                <c:pt idx="3471">
                  <c:v>3571</c:v>
                </c:pt>
                <c:pt idx="3472">
                  <c:v>3572</c:v>
                </c:pt>
                <c:pt idx="3473">
                  <c:v>3573</c:v>
                </c:pt>
                <c:pt idx="3474">
                  <c:v>3574</c:v>
                </c:pt>
                <c:pt idx="3475">
                  <c:v>3575</c:v>
                </c:pt>
                <c:pt idx="3476">
                  <c:v>3576</c:v>
                </c:pt>
                <c:pt idx="3477">
                  <c:v>3577</c:v>
                </c:pt>
                <c:pt idx="3478">
                  <c:v>3578</c:v>
                </c:pt>
                <c:pt idx="3479">
                  <c:v>3579</c:v>
                </c:pt>
                <c:pt idx="3480">
                  <c:v>3580</c:v>
                </c:pt>
                <c:pt idx="3481">
                  <c:v>3581</c:v>
                </c:pt>
                <c:pt idx="3482">
                  <c:v>3582</c:v>
                </c:pt>
                <c:pt idx="3483">
                  <c:v>3583</c:v>
                </c:pt>
                <c:pt idx="3484">
                  <c:v>3584</c:v>
                </c:pt>
                <c:pt idx="3485">
                  <c:v>3585</c:v>
                </c:pt>
                <c:pt idx="3486">
                  <c:v>3586</c:v>
                </c:pt>
                <c:pt idx="3487">
                  <c:v>3587</c:v>
                </c:pt>
                <c:pt idx="3488">
                  <c:v>3588</c:v>
                </c:pt>
                <c:pt idx="3489">
                  <c:v>3589</c:v>
                </c:pt>
                <c:pt idx="3490">
                  <c:v>3590</c:v>
                </c:pt>
                <c:pt idx="3491">
                  <c:v>3591</c:v>
                </c:pt>
                <c:pt idx="3492">
                  <c:v>3592</c:v>
                </c:pt>
                <c:pt idx="3493">
                  <c:v>3593</c:v>
                </c:pt>
                <c:pt idx="3494">
                  <c:v>3594</c:v>
                </c:pt>
                <c:pt idx="3495">
                  <c:v>3595</c:v>
                </c:pt>
                <c:pt idx="3496">
                  <c:v>3596</c:v>
                </c:pt>
                <c:pt idx="3497">
                  <c:v>3597</c:v>
                </c:pt>
                <c:pt idx="3498">
                  <c:v>3598</c:v>
                </c:pt>
                <c:pt idx="3499">
                  <c:v>3599</c:v>
                </c:pt>
                <c:pt idx="3500">
                  <c:v>3600</c:v>
                </c:pt>
                <c:pt idx="3501">
                  <c:v>3601</c:v>
                </c:pt>
                <c:pt idx="3502">
                  <c:v>3602</c:v>
                </c:pt>
                <c:pt idx="3503">
                  <c:v>3603</c:v>
                </c:pt>
                <c:pt idx="3504">
                  <c:v>3604</c:v>
                </c:pt>
                <c:pt idx="3505">
                  <c:v>3605</c:v>
                </c:pt>
                <c:pt idx="3506">
                  <c:v>3606</c:v>
                </c:pt>
                <c:pt idx="3507">
                  <c:v>3607</c:v>
                </c:pt>
                <c:pt idx="3508">
                  <c:v>3608</c:v>
                </c:pt>
                <c:pt idx="3509">
                  <c:v>3609</c:v>
                </c:pt>
                <c:pt idx="3510">
                  <c:v>3610</c:v>
                </c:pt>
                <c:pt idx="3511">
                  <c:v>3611</c:v>
                </c:pt>
                <c:pt idx="3512">
                  <c:v>3612</c:v>
                </c:pt>
                <c:pt idx="3513">
                  <c:v>3613</c:v>
                </c:pt>
                <c:pt idx="3514">
                  <c:v>3614</c:v>
                </c:pt>
                <c:pt idx="3515">
                  <c:v>3615</c:v>
                </c:pt>
                <c:pt idx="3516">
                  <c:v>3616</c:v>
                </c:pt>
                <c:pt idx="3517">
                  <c:v>3617</c:v>
                </c:pt>
                <c:pt idx="3518">
                  <c:v>3618</c:v>
                </c:pt>
                <c:pt idx="3519">
                  <c:v>3619</c:v>
                </c:pt>
                <c:pt idx="3520">
                  <c:v>3620</c:v>
                </c:pt>
                <c:pt idx="3521">
                  <c:v>3621</c:v>
                </c:pt>
                <c:pt idx="3522">
                  <c:v>3622</c:v>
                </c:pt>
                <c:pt idx="3523">
                  <c:v>3623</c:v>
                </c:pt>
                <c:pt idx="3524">
                  <c:v>3624</c:v>
                </c:pt>
                <c:pt idx="3525">
                  <c:v>3625</c:v>
                </c:pt>
                <c:pt idx="3526">
                  <c:v>3626</c:v>
                </c:pt>
                <c:pt idx="3527">
                  <c:v>3627</c:v>
                </c:pt>
                <c:pt idx="3528">
                  <c:v>3628</c:v>
                </c:pt>
                <c:pt idx="3529">
                  <c:v>3629</c:v>
                </c:pt>
                <c:pt idx="3530">
                  <c:v>3630</c:v>
                </c:pt>
                <c:pt idx="3531">
                  <c:v>3631</c:v>
                </c:pt>
                <c:pt idx="3532">
                  <c:v>3632</c:v>
                </c:pt>
                <c:pt idx="3533">
                  <c:v>3633</c:v>
                </c:pt>
                <c:pt idx="3534">
                  <c:v>3634</c:v>
                </c:pt>
                <c:pt idx="3535">
                  <c:v>3635</c:v>
                </c:pt>
                <c:pt idx="3536">
                  <c:v>3636</c:v>
                </c:pt>
                <c:pt idx="3537">
                  <c:v>3637</c:v>
                </c:pt>
                <c:pt idx="3538">
                  <c:v>3638</c:v>
                </c:pt>
                <c:pt idx="3539">
                  <c:v>3639</c:v>
                </c:pt>
                <c:pt idx="3540">
                  <c:v>3640</c:v>
                </c:pt>
                <c:pt idx="3541">
                  <c:v>3641</c:v>
                </c:pt>
                <c:pt idx="3542">
                  <c:v>3642</c:v>
                </c:pt>
                <c:pt idx="3543">
                  <c:v>3643</c:v>
                </c:pt>
                <c:pt idx="3544">
                  <c:v>3644</c:v>
                </c:pt>
                <c:pt idx="3545">
                  <c:v>3645</c:v>
                </c:pt>
                <c:pt idx="3546">
                  <c:v>3646</c:v>
                </c:pt>
                <c:pt idx="3547">
                  <c:v>3647</c:v>
                </c:pt>
                <c:pt idx="3548">
                  <c:v>3648</c:v>
                </c:pt>
                <c:pt idx="3549">
                  <c:v>3649</c:v>
                </c:pt>
                <c:pt idx="3550">
                  <c:v>3650</c:v>
                </c:pt>
                <c:pt idx="3551">
                  <c:v>3651</c:v>
                </c:pt>
                <c:pt idx="3552">
                  <c:v>3652</c:v>
                </c:pt>
                <c:pt idx="3553">
                  <c:v>3653</c:v>
                </c:pt>
                <c:pt idx="3554">
                  <c:v>3654</c:v>
                </c:pt>
                <c:pt idx="3555">
                  <c:v>3655</c:v>
                </c:pt>
                <c:pt idx="3556">
                  <c:v>3656</c:v>
                </c:pt>
                <c:pt idx="3557">
                  <c:v>3657</c:v>
                </c:pt>
                <c:pt idx="3558">
                  <c:v>3658</c:v>
                </c:pt>
                <c:pt idx="3559">
                  <c:v>3659</c:v>
                </c:pt>
                <c:pt idx="3560">
                  <c:v>3660</c:v>
                </c:pt>
                <c:pt idx="3561">
                  <c:v>3661</c:v>
                </c:pt>
                <c:pt idx="3562">
                  <c:v>3662</c:v>
                </c:pt>
                <c:pt idx="3563">
                  <c:v>3663</c:v>
                </c:pt>
                <c:pt idx="3564">
                  <c:v>3664</c:v>
                </c:pt>
                <c:pt idx="3565">
                  <c:v>3665</c:v>
                </c:pt>
                <c:pt idx="3566">
                  <c:v>3666</c:v>
                </c:pt>
                <c:pt idx="3567">
                  <c:v>3667</c:v>
                </c:pt>
                <c:pt idx="3568">
                  <c:v>3668</c:v>
                </c:pt>
                <c:pt idx="3569">
                  <c:v>3669</c:v>
                </c:pt>
                <c:pt idx="3570">
                  <c:v>3670</c:v>
                </c:pt>
                <c:pt idx="3571">
                  <c:v>3671</c:v>
                </c:pt>
                <c:pt idx="3572">
                  <c:v>3672</c:v>
                </c:pt>
                <c:pt idx="3573">
                  <c:v>3673</c:v>
                </c:pt>
                <c:pt idx="3574">
                  <c:v>3674</c:v>
                </c:pt>
                <c:pt idx="3575">
                  <c:v>3675</c:v>
                </c:pt>
                <c:pt idx="3576">
                  <c:v>3676</c:v>
                </c:pt>
                <c:pt idx="3577">
                  <c:v>3677</c:v>
                </c:pt>
                <c:pt idx="3578">
                  <c:v>3678</c:v>
                </c:pt>
                <c:pt idx="3579">
                  <c:v>3679</c:v>
                </c:pt>
                <c:pt idx="3580">
                  <c:v>3680</c:v>
                </c:pt>
                <c:pt idx="3581">
                  <c:v>3681</c:v>
                </c:pt>
                <c:pt idx="3582">
                  <c:v>3682</c:v>
                </c:pt>
                <c:pt idx="3583">
                  <c:v>3683</c:v>
                </c:pt>
                <c:pt idx="3584">
                  <c:v>3684</c:v>
                </c:pt>
                <c:pt idx="3585">
                  <c:v>3685</c:v>
                </c:pt>
                <c:pt idx="3586">
                  <c:v>3686</c:v>
                </c:pt>
                <c:pt idx="3587">
                  <c:v>3687</c:v>
                </c:pt>
                <c:pt idx="3588">
                  <c:v>3688</c:v>
                </c:pt>
                <c:pt idx="3589">
                  <c:v>3689</c:v>
                </c:pt>
                <c:pt idx="3590">
                  <c:v>3690</c:v>
                </c:pt>
                <c:pt idx="3591">
                  <c:v>3691</c:v>
                </c:pt>
                <c:pt idx="3592">
                  <c:v>3692</c:v>
                </c:pt>
                <c:pt idx="3593">
                  <c:v>3693</c:v>
                </c:pt>
                <c:pt idx="3594">
                  <c:v>3694</c:v>
                </c:pt>
                <c:pt idx="3595">
                  <c:v>3695</c:v>
                </c:pt>
                <c:pt idx="3596">
                  <c:v>3696</c:v>
                </c:pt>
                <c:pt idx="3597">
                  <c:v>3697</c:v>
                </c:pt>
                <c:pt idx="3598">
                  <c:v>3698</c:v>
                </c:pt>
                <c:pt idx="3599">
                  <c:v>3699</c:v>
                </c:pt>
                <c:pt idx="3600">
                  <c:v>3700</c:v>
                </c:pt>
                <c:pt idx="3601">
                  <c:v>3701</c:v>
                </c:pt>
                <c:pt idx="3602">
                  <c:v>3702</c:v>
                </c:pt>
                <c:pt idx="3603">
                  <c:v>3703</c:v>
                </c:pt>
                <c:pt idx="3604">
                  <c:v>3704</c:v>
                </c:pt>
                <c:pt idx="3605">
                  <c:v>3705</c:v>
                </c:pt>
                <c:pt idx="3606">
                  <c:v>3706</c:v>
                </c:pt>
                <c:pt idx="3607">
                  <c:v>3707</c:v>
                </c:pt>
                <c:pt idx="3608">
                  <c:v>3708</c:v>
                </c:pt>
                <c:pt idx="3609">
                  <c:v>3709</c:v>
                </c:pt>
                <c:pt idx="3610">
                  <c:v>3710</c:v>
                </c:pt>
                <c:pt idx="3611">
                  <c:v>3711</c:v>
                </c:pt>
                <c:pt idx="3612">
                  <c:v>3712</c:v>
                </c:pt>
                <c:pt idx="3613">
                  <c:v>3713</c:v>
                </c:pt>
                <c:pt idx="3614">
                  <c:v>3714</c:v>
                </c:pt>
                <c:pt idx="3615">
                  <c:v>3715</c:v>
                </c:pt>
                <c:pt idx="3616">
                  <c:v>3716</c:v>
                </c:pt>
                <c:pt idx="3617">
                  <c:v>3717</c:v>
                </c:pt>
                <c:pt idx="3618">
                  <c:v>3718</c:v>
                </c:pt>
                <c:pt idx="3619">
                  <c:v>3719</c:v>
                </c:pt>
                <c:pt idx="3620">
                  <c:v>3720</c:v>
                </c:pt>
                <c:pt idx="3621">
                  <c:v>3721</c:v>
                </c:pt>
                <c:pt idx="3622">
                  <c:v>3722</c:v>
                </c:pt>
                <c:pt idx="3623">
                  <c:v>3723</c:v>
                </c:pt>
                <c:pt idx="3624">
                  <c:v>3724</c:v>
                </c:pt>
                <c:pt idx="3625">
                  <c:v>3725</c:v>
                </c:pt>
                <c:pt idx="3626">
                  <c:v>3726</c:v>
                </c:pt>
                <c:pt idx="3627">
                  <c:v>3727</c:v>
                </c:pt>
                <c:pt idx="3628">
                  <c:v>3728</c:v>
                </c:pt>
                <c:pt idx="3629">
                  <c:v>3729</c:v>
                </c:pt>
                <c:pt idx="3630">
                  <c:v>3730</c:v>
                </c:pt>
                <c:pt idx="3631">
                  <c:v>3731</c:v>
                </c:pt>
                <c:pt idx="3632">
                  <c:v>3732</c:v>
                </c:pt>
                <c:pt idx="3633">
                  <c:v>3733</c:v>
                </c:pt>
                <c:pt idx="3634">
                  <c:v>3734</c:v>
                </c:pt>
                <c:pt idx="3635">
                  <c:v>3735</c:v>
                </c:pt>
                <c:pt idx="3636">
                  <c:v>3736</c:v>
                </c:pt>
                <c:pt idx="3637">
                  <c:v>3737</c:v>
                </c:pt>
                <c:pt idx="3638">
                  <c:v>3738</c:v>
                </c:pt>
                <c:pt idx="3639">
                  <c:v>3739</c:v>
                </c:pt>
                <c:pt idx="3640">
                  <c:v>3740</c:v>
                </c:pt>
                <c:pt idx="3641">
                  <c:v>3741</c:v>
                </c:pt>
                <c:pt idx="3642">
                  <c:v>3742</c:v>
                </c:pt>
                <c:pt idx="3643">
                  <c:v>3743</c:v>
                </c:pt>
                <c:pt idx="3644">
                  <c:v>3744</c:v>
                </c:pt>
                <c:pt idx="3645">
                  <c:v>3745</c:v>
                </c:pt>
                <c:pt idx="3646">
                  <c:v>3746</c:v>
                </c:pt>
                <c:pt idx="3647">
                  <c:v>3747</c:v>
                </c:pt>
                <c:pt idx="3648">
                  <c:v>3748</c:v>
                </c:pt>
                <c:pt idx="3649">
                  <c:v>3749</c:v>
                </c:pt>
                <c:pt idx="3650">
                  <c:v>3750</c:v>
                </c:pt>
                <c:pt idx="3651">
                  <c:v>3751</c:v>
                </c:pt>
                <c:pt idx="3652">
                  <c:v>3752</c:v>
                </c:pt>
                <c:pt idx="3653">
                  <c:v>3753</c:v>
                </c:pt>
                <c:pt idx="3654">
                  <c:v>3754</c:v>
                </c:pt>
                <c:pt idx="3655">
                  <c:v>3755</c:v>
                </c:pt>
                <c:pt idx="3656">
                  <c:v>3756</c:v>
                </c:pt>
                <c:pt idx="3657">
                  <c:v>3757</c:v>
                </c:pt>
                <c:pt idx="3658">
                  <c:v>3758</c:v>
                </c:pt>
                <c:pt idx="3659">
                  <c:v>3759</c:v>
                </c:pt>
                <c:pt idx="3660">
                  <c:v>3760</c:v>
                </c:pt>
                <c:pt idx="3661">
                  <c:v>3761</c:v>
                </c:pt>
                <c:pt idx="3662">
                  <c:v>3762</c:v>
                </c:pt>
                <c:pt idx="3663">
                  <c:v>3763</c:v>
                </c:pt>
                <c:pt idx="3664">
                  <c:v>3764</c:v>
                </c:pt>
                <c:pt idx="3665">
                  <c:v>3765</c:v>
                </c:pt>
                <c:pt idx="3666">
                  <c:v>3766</c:v>
                </c:pt>
                <c:pt idx="3667">
                  <c:v>3767</c:v>
                </c:pt>
                <c:pt idx="3668">
                  <c:v>3768</c:v>
                </c:pt>
                <c:pt idx="3669">
                  <c:v>3769</c:v>
                </c:pt>
                <c:pt idx="3670">
                  <c:v>3770</c:v>
                </c:pt>
                <c:pt idx="3671">
                  <c:v>3771</c:v>
                </c:pt>
                <c:pt idx="3672">
                  <c:v>3772</c:v>
                </c:pt>
                <c:pt idx="3673">
                  <c:v>3773</c:v>
                </c:pt>
                <c:pt idx="3674">
                  <c:v>3774</c:v>
                </c:pt>
                <c:pt idx="3675">
                  <c:v>3775</c:v>
                </c:pt>
                <c:pt idx="3676">
                  <c:v>3776</c:v>
                </c:pt>
                <c:pt idx="3677">
                  <c:v>3777</c:v>
                </c:pt>
                <c:pt idx="3678">
                  <c:v>3778</c:v>
                </c:pt>
                <c:pt idx="3679">
                  <c:v>3779</c:v>
                </c:pt>
                <c:pt idx="3680">
                  <c:v>3780</c:v>
                </c:pt>
                <c:pt idx="3681">
                  <c:v>3781</c:v>
                </c:pt>
                <c:pt idx="3682">
                  <c:v>3782</c:v>
                </c:pt>
                <c:pt idx="3683">
                  <c:v>3783</c:v>
                </c:pt>
                <c:pt idx="3684">
                  <c:v>3784</c:v>
                </c:pt>
                <c:pt idx="3685">
                  <c:v>3785</c:v>
                </c:pt>
                <c:pt idx="3686">
                  <c:v>3786</c:v>
                </c:pt>
                <c:pt idx="3687">
                  <c:v>3787</c:v>
                </c:pt>
                <c:pt idx="3688">
                  <c:v>3788</c:v>
                </c:pt>
                <c:pt idx="3689">
                  <c:v>3789</c:v>
                </c:pt>
                <c:pt idx="3690">
                  <c:v>3790</c:v>
                </c:pt>
                <c:pt idx="3691">
                  <c:v>3791</c:v>
                </c:pt>
                <c:pt idx="3692">
                  <c:v>3792</c:v>
                </c:pt>
                <c:pt idx="3693">
                  <c:v>3793</c:v>
                </c:pt>
                <c:pt idx="3694">
                  <c:v>3794</c:v>
                </c:pt>
                <c:pt idx="3695">
                  <c:v>3795</c:v>
                </c:pt>
                <c:pt idx="3696">
                  <c:v>3796</c:v>
                </c:pt>
                <c:pt idx="3697">
                  <c:v>3797</c:v>
                </c:pt>
                <c:pt idx="3698">
                  <c:v>3798</c:v>
                </c:pt>
                <c:pt idx="3699">
                  <c:v>3799</c:v>
                </c:pt>
                <c:pt idx="3700">
                  <c:v>3800</c:v>
                </c:pt>
                <c:pt idx="3701">
                  <c:v>3801</c:v>
                </c:pt>
                <c:pt idx="3702">
                  <c:v>3802</c:v>
                </c:pt>
                <c:pt idx="3703">
                  <c:v>3803</c:v>
                </c:pt>
                <c:pt idx="3704">
                  <c:v>3804</c:v>
                </c:pt>
                <c:pt idx="3705">
                  <c:v>3805</c:v>
                </c:pt>
                <c:pt idx="3706">
                  <c:v>3806</c:v>
                </c:pt>
                <c:pt idx="3707">
                  <c:v>3807</c:v>
                </c:pt>
                <c:pt idx="3708">
                  <c:v>3808</c:v>
                </c:pt>
                <c:pt idx="3709">
                  <c:v>3809</c:v>
                </c:pt>
                <c:pt idx="3710">
                  <c:v>3810</c:v>
                </c:pt>
                <c:pt idx="3711">
                  <c:v>3811</c:v>
                </c:pt>
                <c:pt idx="3712">
                  <c:v>3812</c:v>
                </c:pt>
                <c:pt idx="3713">
                  <c:v>3813</c:v>
                </c:pt>
                <c:pt idx="3714">
                  <c:v>3814</c:v>
                </c:pt>
                <c:pt idx="3715">
                  <c:v>3815</c:v>
                </c:pt>
                <c:pt idx="3716">
                  <c:v>3816</c:v>
                </c:pt>
                <c:pt idx="3717">
                  <c:v>3817</c:v>
                </c:pt>
                <c:pt idx="3718">
                  <c:v>3818</c:v>
                </c:pt>
                <c:pt idx="3719">
                  <c:v>3819</c:v>
                </c:pt>
                <c:pt idx="3720">
                  <c:v>3820</c:v>
                </c:pt>
                <c:pt idx="3721">
                  <c:v>3821</c:v>
                </c:pt>
                <c:pt idx="3722">
                  <c:v>3822</c:v>
                </c:pt>
                <c:pt idx="3723">
                  <c:v>3823</c:v>
                </c:pt>
                <c:pt idx="3724">
                  <c:v>3824</c:v>
                </c:pt>
                <c:pt idx="3725">
                  <c:v>3825</c:v>
                </c:pt>
                <c:pt idx="3726">
                  <c:v>3826</c:v>
                </c:pt>
                <c:pt idx="3727">
                  <c:v>3827</c:v>
                </c:pt>
                <c:pt idx="3728">
                  <c:v>3828</c:v>
                </c:pt>
                <c:pt idx="3729">
                  <c:v>3829</c:v>
                </c:pt>
                <c:pt idx="3730">
                  <c:v>3830</c:v>
                </c:pt>
                <c:pt idx="3731">
                  <c:v>3831</c:v>
                </c:pt>
                <c:pt idx="3732">
                  <c:v>3832</c:v>
                </c:pt>
                <c:pt idx="3733">
                  <c:v>3833</c:v>
                </c:pt>
                <c:pt idx="3734">
                  <c:v>3834</c:v>
                </c:pt>
                <c:pt idx="3735">
                  <c:v>3835</c:v>
                </c:pt>
                <c:pt idx="3736">
                  <c:v>3836</c:v>
                </c:pt>
                <c:pt idx="3737">
                  <c:v>3837</c:v>
                </c:pt>
                <c:pt idx="3738">
                  <c:v>3838</c:v>
                </c:pt>
                <c:pt idx="3739">
                  <c:v>3839</c:v>
                </c:pt>
                <c:pt idx="3740">
                  <c:v>3840</c:v>
                </c:pt>
                <c:pt idx="3741">
                  <c:v>3841</c:v>
                </c:pt>
                <c:pt idx="3742">
                  <c:v>3842</c:v>
                </c:pt>
                <c:pt idx="3743">
                  <c:v>3843</c:v>
                </c:pt>
                <c:pt idx="3744">
                  <c:v>3844</c:v>
                </c:pt>
                <c:pt idx="3745">
                  <c:v>3845</c:v>
                </c:pt>
                <c:pt idx="3746">
                  <c:v>3846</c:v>
                </c:pt>
                <c:pt idx="3747">
                  <c:v>3847</c:v>
                </c:pt>
                <c:pt idx="3748">
                  <c:v>3848</c:v>
                </c:pt>
                <c:pt idx="3749">
                  <c:v>3849</c:v>
                </c:pt>
                <c:pt idx="3750">
                  <c:v>3850</c:v>
                </c:pt>
                <c:pt idx="3751">
                  <c:v>3851</c:v>
                </c:pt>
                <c:pt idx="3752">
                  <c:v>3852</c:v>
                </c:pt>
                <c:pt idx="3753">
                  <c:v>3853</c:v>
                </c:pt>
                <c:pt idx="3754">
                  <c:v>3854</c:v>
                </c:pt>
                <c:pt idx="3755">
                  <c:v>3855</c:v>
                </c:pt>
                <c:pt idx="3756">
                  <c:v>3856</c:v>
                </c:pt>
                <c:pt idx="3757">
                  <c:v>3857</c:v>
                </c:pt>
                <c:pt idx="3758">
                  <c:v>3858</c:v>
                </c:pt>
                <c:pt idx="3759">
                  <c:v>3859</c:v>
                </c:pt>
                <c:pt idx="3760">
                  <c:v>3860</c:v>
                </c:pt>
                <c:pt idx="3761">
                  <c:v>3861</c:v>
                </c:pt>
                <c:pt idx="3762">
                  <c:v>3862</c:v>
                </c:pt>
                <c:pt idx="3763">
                  <c:v>3863</c:v>
                </c:pt>
                <c:pt idx="3764">
                  <c:v>3864</c:v>
                </c:pt>
                <c:pt idx="3765">
                  <c:v>3865</c:v>
                </c:pt>
                <c:pt idx="3766">
                  <c:v>3866</c:v>
                </c:pt>
                <c:pt idx="3767">
                  <c:v>3867</c:v>
                </c:pt>
                <c:pt idx="3768">
                  <c:v>3868</c:v>
                </c:pt>
                <c:pt idx="3769">
                  <c:v>3869</c:v>
                </c:pt>
                <c:pt idx="3770">
                  <c:v>3870</c:v>
                </c:pt>
                <c:pt idx="3771">
                  <c:v>3871</c:v>
                </c:pt>
                <c:pt idx="3772">
                  <c:v>3872</c:v>
                </c:pt>
                <c:pt idx="3773">
                  <c:v>3873</c:v>
                </c:pt>
                <c:pt idx="3774">
                  <c:v>3874</c:v>
                </c:pt>
                <c:pt idx="3775">
                  <c:v>3875</c:v>
                </c:pt>
                <c:pt idx="3776">
                  <c:v>3876</c:v>
                </c:pt>
                <c:pt idx="3777">
                  <c:v>3877</c:v>
                </c:pt>
                <c:pt idx="3778">
                  <c:v>3878</c:v>
                </c:pt>
                <c:pt idx="3779">
                  <c:v>3879</c:v>
                </c:pt>
                <c:pt idx="3780">
                  <c:v>3880</c:v>
                </c:pt>
                <c:pt idx="3781">
                  <c:v>3881</c:v>
                </c:pt>
                <c:pt idx="3782">
                  <c:v>3882</c:v>
                </c:pt>
                <c:pt idx="3783">
                  <c:v>3883</c:v>
                </c:pt>
                <c:pt idx="3784">
                  <c:v>3884</c:v>
                </c:pt>
                <c:pt idx="3785">
                  <c:v>3885</c:v>
                </c:pt>
                <c:pt idx="3786">
                  <c:v>3886</c:v>
                </c:pt>
                <c:pt idx="3787">
                  <c:v>3887</c:v>
                </c:pt>
                <c:pt idx="3788">
                  <c:v>3888</c:v>
                </c:pt>
                <c:pt idx="3789">
                  <c:v>3889</c:v>
                </c:pt>
                <c:pt idx="3790">
                  <c:v>3890</c:v>
                </c:pt>
                <c:pt idx="3791">
                  <c:v>3891</c:v>
                </c:pt>
                <c:pt idx="3792">
                  <c:v>3892</c:v>
                </c:pt>
                <c:pt idx="3793">
                  <c:v>3893</c:v>
                </c:pt>
                <c:pt idx="3794">
                  <c:v>3894</c:v>
                </c:pt>
                <c:pt idx="3795">
                  <c:v>3895</c:v>
                </c:pt>
                <c:pt idx="3796">
                  <c:v>3896</c:v>
                </c:pt>
                <c:pt idx="3797">
                  <c:v>3897</c:v>
                </c:pt>
                <c:pt idx="3798">
                  <c:v>3898</c:v>
                </c:pt>
                <c:pt idx="3799">
                  <c:v>3899</c:v>
                </c:pt>
                <c:pt idx="3800">
                  <c:v>3900</c:v>
                </c:pt>
                <c:pt idx="3801">
                  <c:v>3901</c:v>
                </c:pt>
                <c:pt idx="3802">
                  <c:v>3902</c:v>
                </c:pt>
                <c:pt idx="3803">
                  <c:v>3903</c:v>
                </c:pt>
                <c:pt idx="3804">
                  <c:v>3904</c:v>
                </c:pt>
                <c:pt idx="3805">
                  <c:v>3905</c:v>
                </c:pt>
                <c:pt idx="3806">
                  <c:v>3906</c:v>
                </c:pt>
                <c:pt idx="3807">
                  <c:v>3907</c:v>
                </c:pt>
                <c:pt idx="3808">
                  <c:v>3908</c:v>
                </c:pt>
                <c:pt idx="3809">
                  <c:v>3909</c:v>
                </c:pt>
                <c:pt idx="3810">
                  <c:v>3910</c:v>
                </c:pt>
                <c:pt idx="3811">
                  <c:v>3911</c:v>
                </c:pt>
                <c:pt idx="3812">
                  <c:v>3912</c:v>
                </c:pt>
                <c:pt idx="3813">
                  <c:v>3913</c:v>
                </c:pt>
                <c:pt idx="3814">
                  <c:v>3914</c:v>
                </c:pt>
                <c:pt idx="3815">
                  <c:v>3915</c:v>
                </c:pt>
                <c:pt idx="3816">
                  <c:v>3916</c:v>
                </c:pt>
                <c:pt idx="3817">
                  <c:v>3917</c:v>
                </c:pt>
                <c:pt idx="3818">
                  <c:v>3918</c:v>
                </c:pt>
                <c:pt idx="3819">
                  <c:v>3919</c:v>
                </c:pt>
                <c:pt idx="3820">
                  <c:v>3920</c:v>
                </c:pt>
                <c:pt idx="3821">
                  <c:v>3921</c:v>
                </c:pt>
                <c:pt idx="3822">
                  <c:v>3922</c:v>
                </c:pt>
                <c:pt idx="3823">
                  <c:v>3923</c:v>
                </c:pt>
                <c:pt idx="3824">
                  <c:v>3924</c:v>
                </c:pt>
                <c:pt idx="3825">
                  <c:v>3925</c:v>
                </c:pt>
                <c:pt idx="3826">
                  <c:v>3926</c:v>
                </c:pt>
                <c:pt idx="3827">
                  <c:v>3927</c:v>
                </c:pt>
                <c:pt idx="3828">
                  <c:v>3928</c:v>
                </c:pt>
                <c:pt idx="3829">
                  <c:v>3929</c:v>
                </c:pt>
                <c:pt idx="3830">
                  <c:v>3930</c:v>
                </c:pt>
                <c:pt idx="3831">
                  <c:v>3931</c:v>
                </c:pt>
                <c:pt idx="3832">
                  <c:v>3932</c:v>
                </c:pt>
                <c:pt idx="3833">
                  <c:v>3933</c:v>
                </c:pt>
                <c:pt idx="3834">
                  <c:v>3934</c:v>
                </c:pt>
                <c:pt idx="3835">
                  <c:v>3935</c:v>
                </c:pt>
                <c:pt idx="3836">
                  <c:v>3936</c:v>
                </c:pt>
                <c:pt idx="3837">
                  <c:v>3937</c:v>
                </c:pt>
                <c:pt idx="3838">
                  <c:v>3938</c:v>
                </c:pt>
                <c:pt idx="3839">
                  <c:v>3939</c:v>
                </c:pt>
                <c:pt idx="3840">
                  <c:v>3940</c:v>
                </c:pt>
                <c:pt idx="3841">
                  <c:v>3941</c:v>
                </c:pt>
                <c:pt idx="3842">
                  <c:v>3942</c:v>
                </c:pt>
                <c:pt idx="3843">
                  <c:v>3943</c:v>
                </c:pt>
                <c:pt idx="3844">
                  <c:v>3944</c:v>
                </c:pt>
                <c:pt idx="3845">
                  <c:v>3945</c:v>
                </c:pt>
                <c:pt idx="3846">
                  <c:v>3946</c:v>
                </c:pt>
                <c:pt idx="3847">
                  <c:v>3947</c:v>
                </c:pt>
                <c:pt idx="3848">
                  <c:v>3948</c:v>
                </c:pt>
                <c:pt idx="3849">
                  <c:v>3949</c:v>
                </c:pt>
                <c:pt idx="3850">
                  <c:v>3950</c:v>
                </c:pt>
                <c:pt idx="3851">
                  <c:v>3951</c:v>
                </c:pt>
                <c:pt idx="3852">
                  <c:v>3952</c:v>
                </c:pt>
                <c:pt idx="3853">
                  <c:v>3953</c:v>
                </c:pt>
                <c:pt idx="3854">
                  <c:v>3954</c:v>
                </c:pt>
                <c:pt idx="3855">
                  <c:v>3955</c:v>
                </c:pt>
                <c:pt idx="3856">
                  <c:v>3956</c:v>
                </c:pt>
                <c:pt idx="3857">
                  <c:v>3957</c:v>
                </c:pt>
                <c:pt idx="3858">
                  <c:v>3958</c:v>
                </c:pt>
                <c:pt idx="3859">
                  <c:v>3959</c:v>
                </c:pt>
                <c:pt idx="3860">
                  <c:v>3960</c:v>
                </c:pt>
                <c:pt idx="3861">
                  <c:v>3961</c:v>
                </c:pt>
                <c:pt idx="3862">
                  <c:v>3962</c:v>
                </c:pt>
                <c:pt idx="3863">
                  <c:v>3963</c:v>
                </c:pt>
                <c:pt idx="3864">
                  <c:v>3964</c:v>
                </c:pt>
                <c:pt idx="3865">
                  <c:v>3965</c:v>
                </c:pt>
                <c:pt idx="3866">
                  <c:v>3966</c:v>
                </c:pt>
                <c:pt idx="3867">
                  <c:v>3967</c:v>
                </c:pt>
                <c:pt idx="3868">
                  <c:v>3968</c:v>
                </c:pt>
                <c:pt idx="3869">
                  <c:v>3969</c:v>
                </c:pt>
                <c:pt idx="3870">
                  <c:v>3970</c:v>
                </c:pt>
                <c:pt idx="3871">
                  <c:v>3971</c:v>
                </c:pt>
                <c:pt idx="3872">
                  <c:v>3972</c:v>
                </c:pt>
                <c:pt idx="3873">
                  <c:v>3973</c:v>
                </c:pt>
                <c:pt idx="3874">
                  <c:v>3974</c:v>
                </c:pt>
                <c:pt idx="3875">
                  <c:v>3975</c:v>
                </c:pt>
                <c:pt idx="3876">
                  <c:v>3976</c:v>
                </c:pt>
                <c:pt idx="3877">
                  <c:v>3977</c:v>
                </c:pt>
                <c:pt idx="3878">
                  <c:v>3978</c:v>
                </c:pt>
                <c:pt idx="3879">
                  <c:v>3979</c:v>
                </c:pt>
                <c:pt idx="3880">
                  <c:v>3980</c:v>
                </c:pt>
                <c:pt idx="3881">
                  <c:v>3981</c:v>
                </c:pt>
                <c:pt idx="3882">
                  <c:v>3982</c:v>
                </c:pt>
                <c:pt idx="3883">
                  <c:v>3983</c:v>
                </c:pt>
                <c:pt idx="3884">
                  <c:v>3984</c:v>
                </c:pt>
                <c:pt idx="3885">
                  <c:v>3985</c:v>
                </c:pt>
                <c:pt idx="3886">
                  <c:v>3986</c:v>
                </c:pt>
                <c:pt idx="3887">
                  <c:v>3987</c:v>
                </c:pt>
                <c:pt idx="3888">
                  <c:v>3988</c:v>
                </c:pt>
                <c:pt idx="3889">
                  <c:v>3989</c:v>
                </c:pt>
                <c:pt idx="3890">
                  <c:v>3990</c:v>
                </c:pt>
                <c:pt idx="3891">
                  <c:v>3991</c:v>
                </c:pt>
                <c:pt idx="3892">
                  <c:v>3992</c:v>
                </c:pt>
                <c:pt idx="3893">
                  <c:v>3993</c:v>
                </c:pt>
                <c:pt idx="3894">
                  <c:v>3994</c:v>
                </c:pt>
                <c:pt idx="3895">
                  <c:v>3995</c:v>
                </c:pt>
                <c:pt idx="3896">
                  <c:v>3996</c:v>
                </c:pt>
                <c:pt idx="3897">
                  <c:v>3997</c:v>
                </c:pt>
                <c:pt idx="3898">
                  <c:v>3998</c:v>
                </c:pt>
                <c:pt idx="3899">
                  <c:v>3999</c:v>
                </c:pt>
              </c:numCache>
            </c:numRef>
          </c:xVal>
          <c:yVal>
            <c:numRef>
              <c:f>Sheet1!$D$1:$D$3900</c:f>
              <c:numCache>
                <c:formatCode>General</c:formatCode>
                <c:ptCount val="3900"/>
                <c:pt idx="0">
                  <c:v>1.07</c:v>
                </c:pt>
                <c:pt idx="1">
                  <c:v>1.07</c:v>
                </c:pt>
                <c:pt idx="2">
                  <c:v>1.07</c:v>
                </c:pt>
                <c:pt idx="3">
                  <c:v>1.07</c:v>
                </c:pt>
                <c:pt idx="4">
                  <c:v>1.07</c:v>
                </c:pt>
                <c:pt idx="5">
                  <c:v>1.07</c:v>
                </c:pt>
                <c:pt idx="6">
                  <c:v>1.07</c:v>
                </c:pt>
                <c:pt idx="7">
                  <c:v>1.07</c:v>
                </c:pt>
                <c:pt idx="8">
                  <c:v>1.07</c:v>
                </c:pt>
                <c:pt idx="9">
                  <c:v>1.07</c:v>
                </c:pt>
                <c:pt idx="10">
                  <c:v>1.07</c:v>
                </c:pt>
                <c:pt idx="11">
                  <c:v>1.07</c:v>
                </c:pt>
                <c:pt idx="12">
                  <c:v>1.07</c:v>
                </c:pt>
                <c:pt idx="13">
                  <c:v>1.07</c:v>
                </c:pt>
                <c:pt idx="14">
                  <c:v>1.07</c:v>
                </c:pt>
                <c:pt idx="15">
                  <c:v>1.07</c:v>
                </c:pt>
                <c:pt idx="16">
                  <c:v>1.07</c:v>
                </c:pt>
                <c:pt idx="17">
                  <c:v>1.07</c:v>
                </c:pt>
                <c:pt idx="18">
                  <c:v>1.07</c:v>
                </c:pt>
                <c:pt idx="19">
                  <c:v>1.07</c:v>
                </c:pt>
                <c:pt idx="20">
                  <c:v>1.07</c:v>
                </c:pt>
                <c:pt idx="21">
                  <c:v>1.07</c:v>
                </c:pt>
                <c:pt idx="22">
                  <c:v>1.07</c:v>
                </c:pt>
                <c:pt idx="23">
                  <c:v>1.07</c:v>
                </c:pt>
                <c:pt idx="24">
                  <c:v>1.07</c:v>
                </c:pt>
                <c:pt idx="25">
                  <c:v>1.07</c:v>
                </c:pt>
                <c:pt idx="26">
                  <c:v>1.07</c:v>
                </c:pt>
                <c:pt idx="27">
                  <c:v>1.07</c:v>
                </c:pt>
                <c:pt idx="28">
                  <c:v>1.07</c:v>
                </c:pt>
                <c:pt idx="29">
                  <c:v>1.07</c:v>
                </c:pt>
                <c:pt idx="30">
                  <c:v>1.07</c:v>
                </c:pt>
                <c:pt idx="31">
                  <c:v>1.07</c:v>
                </c:pt>
                <c:pt idx="32">
                  <c:v>1.07</c:v>
                </c:pt>
                <c:pt idx="33">
                  <c:v>1.07</c:v>
                </c:pt>
                <c:pt idx="34">
                  <c:v>1.07</c:v>
                </c:pt>
                <c:pt idx="35">
                  <c:v>1.07</c:v>
                </c:pt>
                <c:pt idx="36">
                  <c:v>1.07</c:v>
                </c:pt>
                <c:pt idx="37">
                  <c:v>1.07</c:v>
                </c:pt>
                <c:pt idx="38">
                  <c:v>1.07</c:v>
                </c:pt>
                <c:pt idx="39">
                  <c:v>1.07</c:v>
                </c:pt>
                <c:pt idx="40">
                  <c:v>1.07</c:v>
                </c:pt>
                <c:pt idx="41">
                  <c:v>1.07</c:v>
                </c:pt>
                <c:pt idx="42">
                  <c:v>1.07</c:v>
                </c:pt>
                <c:pt idx="43">
                  <c:v>1.07</c:v>
                </c:pt>
                <c:pt idx="44">
                  <c:v>1.07</c:v>
                </c:pt>
                <c:pt idx="45">
                  <c:v>1.07</c:v>
                </c:pt>
                <c:pt idx="46">
                  <c:v>1.07</c:v>
                </c:pt>
                <c:pt idx="47">
                  <c:v>1.07</c:v>
                </c:pt>
                <c:pt idx="48">
                  <c:v>1.07</c:v>
                </c:pt>
                <c:pt idx="49">
                  <c:v>1.07</c:v>
                </c:pt>
                <c:pt idx="50">
                  <c:v>1.07</c:v>
                </c:pt>
                <c:pt idx="51">
                  <c:v>1.07</c:v>
                </c:pt>
                <c:pt idx="52">
                  <c:v>1.07</c:v>
                </c:pt>
                <c:pt idx="53">
                  <c:v>1.07</c:v>
                </c:pt>
                <c:pt idx="54">
                  <c:v>1.07</c:v>
                </c:pt>
                <c:pt idx="55">
                  <c:v>1.07</c:v>
                </c:pt>
                <c:pt idx="56">
                  <c:v>1.07</c:v>
                </c:pt>
                <c:pt idx="57">
                  <c:v>1.07</c:v>
                </c:pt>
                <c:pt idx="58">
                  <c:v>1.07</c:v>
                </c:pt>
                <c:pt idx="59">
                  <c:v>1.07</c:v>
                </c:pt>
                <c:pt idx="60">
                  <c:v>1.07</c:v>
                </c:pt>
                <c:pt idx="61">
                  <c:v>1.07</c:v>
                </c:pt>
                <c:pt idx="62">
                  <c:v>1.07</c:v>
                </c:pt>
                <c:pt idx="63">
                  <c:v>1.07</c:v>
                </c:pt>
                <c:pt idx="64">
                  <c:v>1.07</c:v>
                </c:pt>
                <c:pt idx="65">
                  <c:v>1.07</c:v>
                </c:pt>
                <c:pt idx="66">
                  <c:v>1.07</c:v>
                </c:pt>
                <c:pt idx="67">
                  <c:v>1.07</c:v>
                </c:pt>
                <c:pt idx="68">
                  <c:v>1.07</c:v>
                </c:pt>
                <c:pt idx="69">
                  <c:v>1.07</c:v>
                </c:pt>
                <c:pt idx="70">
                  <c:v>1.07</c:v>
                </c:pt>
                <c:pt idx="71">
                  <c:v>1.07</c:v>
                </c:pt>
                <c:pt idx="72">
                  <c:v>1.07</c:v>
                </c:pt>
                <c:pt idx="73">
                  <c:v>1.07</c:v>
                </c:pt>
                <c:pt idx="74">
                  <c:v>1.07</c:v>
                </c:pt>
                <c:pt idx="75">
                  <c:v>1.07</c:v>
                </c:pt>
                <c:pt idx="76">
                  <c:v>1.07</c:v>
                </c:pt>
                <c:pt idx="77">
                  <c:v>1.07</c:v>
                </c:pt>
                <c:pt idx="78">
                  <c:v>1.07</c:v>
                </c:pt>
                <c:pt idx="79">
                  <c:v>1.07</c:v>
                </c:pt>
                <c:pt idx="80">
                  <c:v>1.07</c:v>
                </c:pt>
                <c:pt idx="81">
                  <c:v>1.07</c:v>
                </c:pt>
                <c:pt idx="82">
                  <c:v>1.07</c:v>
                </c:pt>
                <c:pt idx="83">
                  <c:v>1.07</c:v>
                </c:pt>
                <c:pt idx="84">
                  <c:v>1.07</c:v>
                </c:pt>
                <c:pt idx="85">
                  <c:v>1.07</c:v>
                </c:pt>
                <c:pt idx="86">
                  <c:v>1.07</c:v>
                </c:pt>
                <c:pt idx="87">
                  <c:v>1.07</c:v>
                </c:pt>
                <c:pt idx="88">
                  <c:v>1.07</c:v>
                </c:pt>
                <c:pt idx="89">
                  <c:v>1.07</c:v>
                </c:pt>
                <c:pt idx="90">
                  <c:v>1.07</c:v>
                </c:pt>
                <c:pt idx="91">
                  <c:v>1.07</c:v>
                </c:pt>
                <c:pt idx="92">
                  <c:v>1.07</c:v>
                </c:pt>
                <c:pt idx="93">
                  <c:v>0.46800000000000003</c:v>
                </c:pt>
                <c:pt idx="94">
                  <c:v>0.46800000000000003</c:v>
                </c:pt>
                <c:pt idx="95">
                  <c:v>0.46800000000000003</c:v>
                </c:pt>
                <c:pt idx="96">
                  <c:v>0.46800000000000003</c:v>
                </c:pt>
                <c:pt idx="97">
                  <c:v>0.46800000000000003</c:v>
                </c:pt>
                <c:pt idx="98">
                  <c:v>0.46800000000000003</c:v>
                </c:pt>
                <c:pt idx="99">
                  <c:v>0.46800000000000003</c:v>
                </c:pt>
                <c:pt idx="100">
                  <c:v>0.46800000000000003</c:v>
                </c:pt>
                <c:pt idx="101">
                  <c:v>0.46800000000000003</c:v>
                </c:pt>
                <c:pt idx="102">
                  <c:v>0.46800000000000003</c:v>
                </c:pt>
                <c:pt idx="103">
                  <c:v>0.46800000000000003</c:v>
                </c:pt>
                <c:pt idx="104">
                  <c:v>0.46800000000000003</c:v>
                </c:pt>
                <c:pt idx="105">
                  <c:v>0.46800000000000003</c:v>
                </c:pt>
                <c:pt idx="106">
                  <c:v>0.46800000000000003</c:v>
                </c:pt>
                <c:pt idx="107">
                  <c:v>0.46800000000000003</c:v>
                </c:pt>
                <c:pt idx="108">
                  <c:v>0.46800000000000003</c:v>
                </c:pt>
                <c:pt idx="109">
                  <c:v>0.46800000000000003</c:v>
                </c:pt>
                <c:pt idx="110">
                  <c:v>0.46800000000000003</c:v>
                </c:pt>
                <c:pt idx="111">
                  <c:v>0.46800000000000003</c:v>
                </c:pt>
                <c:pt idx="112">
                  <c:v>0.46800000000000003</c:v>
                </c:pt>
                <c:pt idx="113">
                  <c:v>0.46800000000000003</c:v>
                </c:pt>
                <c:pt idx="114">
                  <c:v>0.46800000000000003</c:v>
                </c:pt>
                <c:pt idx="115">
                  <c:v>0.46800000000000003</c:v>
                </c:pt>
                <c:pt idx="116">
                  <c:v>0.46800000000000003</c:v>
                </c:pt>
                <c:pt idx="117">
                  <c:v>0.46800000000000003</c:v>
                </c:pt>
                <c:pt idx="118">
                  <c:v>0.46800000000000003</c:v>
                </c:pt>
                <c:pt idx="119">
                  <c:v>0.46800000000000003</c:v>
                </c:pt>
                <c:pt idx="120">
                  <c:v>0.46800000000000003</c:v>
                </c:pt>
                <c:pt idx="121">
                  <c:v>0.46800000000000003</c:v>
                </c:pt>
                <c:pt idx="122">
                  <c:v>0.46800000000000003</c:v>
                </c:pt>
                <c:pt idx="123">
                  <c:v>0.46800000000000003</c:v>
                </c:pt>
                <c:pt idx="124">
                  <c:v>0.46800000000000003</c:v>
                </c:pt>
                <c:pt idx="125">
                  <c:v>0.46800000000000003</c:v>
                </c:pt>
                <c:pt idx="126">
                  <c:v>0.46800000000000003</c:v>
                </c:pt>
                <c:pt idx="127">
                  <c:v>0.46800000000000003</c:v>
                </c:pt>
                <c:pt idx="128">
                  <c:v>0.46800000000000003</c:v>
                </c:pt>
                <c:pt idx="129">
                  <c:v>0.46800000000000003</c:v>
                </c:pt>
                <c:pt idx="130">
                  <c:v>0.46800000000000003</c:v>
                </c:pt>
                <c:pt idx="131">
                  <c:v>0.46800000000000003</c:v>
                </c:pt>
                <c:pt idx="132">
                  <c:v>0.46800000000000003</c:v>
                </c:pt>
                <c:pt idx="133">
                  <c:v>0.46800000000000003</c:v>
                </c:pt>
                <c:pt idx="134">
                  <c:v>0.46800000000000003</c:v>
                </c:pt>
                <c:pt idx="135">
                  <c:v>0.46800000000000003</c:v>
                </c:pt>
                <c:pt idx="136">
                  <c:v>0.46800000000000003</c:v>
                </c:pt>
                <c:pt idx="137">
                  <c:v>0.46800000000000003</c:v>
                </c:pt>
                <c:pt idx="138">
                  <c:v>0.46800000000000003</c:v>
                </c:pt>
                <c:pt idx="139">
                  <c:v>0.46800000000000003</c:v>
                </c:pt>
                <c:pt idx="140">
                  <c:v>0.46800000000000003</c:v>
                </c:pt>
                <c:pt idx="141">
                  <c:v>0.46800000000000003</c:v>
                </c:pt>
                <c:pt idx="142">
                  <c:v>0.46800000000000003</c:v>
                </c:pt>
                <c:pt idx="143">
                  <c:v>0.46800000000000003</c:v>
                </c:pt>
                <c:pt idx="144">
                  <c:v>0.46800000000000003</c:v>
                </c:pt>
                <c:pt idx="145">
                  <c:v>0.46800000000000003</c:v>
                </c:pt>
                <c:pt idx="146">
                  <c:v>0.46800000000000003</c:v>
                </c:pt>
                <c:pt idx="147">
                  <c:v>0.46800000000000003</c:v>
                </c:pt>
                <c:pt idx="148">
                  <c:v>0.46800000000000003</c:v>
                </c:pt>
                <c:pt idx="149">
                  <c:v>0.46800000000000003</c:v>
                </c:pt>
                <c:pt idx="150">
                  <c:v>0.46800000000000003</c:v>
                </c:pt>
                <c:pt idx="151">
                  <c:v>0.46800000000000003</c:v>
                </c:pt>
                <c:pt idx="152">
                  <c:v>0.46800000000000003</c:v>
                </c:pt>
                <c:pt idx="153">
                  <c:v>0.46800000000000003</c:v>
                </c:pt>
                <c:pt idx="154">
                  <c:v>0.46800000000000003</c:v>
                </c:pt>
                <c:pt idx="155">
                  <c:v>0.46800000000000003</c:v>
                </c:pt>
                <c:pt idx="156">
                  <c:v>0.46800000000000003</c:v>
                </c:pt>
                <c:pt idx="157">
                  <c:v>0.46800000000000003</c:v>
                </c:pt>
                <c:pt idx="158">
                  <c:v>0.46800000000000003</c:v>
                </c:pt>
                <c:pt idx="159">
                  <c:v>0.46800000000000003</c:v>
                </c:pt>
                <c:pt idx="160">
                  <c:v>0.46800000000000003</c:v>
                </c:pt>
                <c:pt idx="161">
                  <c:v>0.46800000000000003</c:v>
                </c:pt>
                <c:pt idx="162">
                  <c:v>0.46800000000000003</c:v>
                </c:pt>
                <c:pt idx="163">
                  <c:v>0.46800000000000003</c:v>
                </c:pt>
                <c:pt idx="164">
                  <c:v>0.46800000000000003</c:v>
                </c:pt>
                <c:pt idx="165">
                  <c:v>0.46800000000000003</c:v>
                </c:pt>
                <c:pt idx="166">
                  <c:v>0.46800000000000003</c:v>
                </c:pt>
                <c:pt idx="167">
                  <c:v>0.46800000000000003</c:v>
                </c:pt>
                <c:pt idx="168">
                  <c:v>0.46800000000000003</c:v>
                </c:pt>
                <c:pt idx="169">
                  <c:v>0.46800000000000003</c:v>
                </c:pt>
                <c:pt idx="170">
                  <c:v>0.46800000000000003</c:v>
                </c:pt>
                <c:pt idx="171">
                  <c:v>0.46800000000000003</c:v>
                </c:pt>
                <c:pt idx="172">
                  <c:v>0.46800000000000003</c:v>
                </c:pt>
                <c:pt idx="173">
                  <c:v>0.46800000000000003</c:v>
                </c:pt>
                <c:pt idx="174">
                  <c:v>0.46800000000000003</c:v>
                </c:pt>
                <c:pt idx="175">
                  <c:v>0.46800000000000003</c:v>
                </c:pt>
                <c:pt idx="176">
                  <c:v>0.46800000000000003</c:v>
                </c:pt>
                <c:pt idx="177">
                  <c:v>0.46800000000000003</c:v>
                </c:pt>
                <c:pt idx="178">
                  <c:v>0.46800000000000003</c:v>
                </c:pt>
                <c:pt idx="179">
                  <c:v>0.46800000000000003</c:v>
                </c:pt>
                <c:pt idx="180">
                  <c:v>0.46800000000000003</c:v>
                </c:pt>
                <c:pt idx="181">
                  <c:v>0.46800000000000003</c:v>
                </c:pt>
                <c:pt idx="182">
                  <c:v>0.46800000000000003</c:v>
                </c:pt>
                <c:pt idx="183">
                  <c:v>0.46800000000000003</c:v>
                </c:pt>
                <c:pt idx="184">
                  <c:v>0.46800000000000003</c:v>
                </c:pt>
                <c:pt idx="185">
                  <c:v>0.46800000000000003</c:v>
                </c:pt>
                <c:pt idx="186">
                  <c:v>0.46800000000000003</c:v>
                </c:pt>
                <c:pt idx="187">
                  <c:v>0.25800000000000001</c:v>
                </c:pt>
                <c:pt idx="188">
                  <c:v>0.25800000000000001</c:v>
                </c:pt>
                <c:pt idx="189">
                  <c:v>0.25800000000000001</c:v>
                </c:pt>
                <c:pt idx="190">
                  <c:v>0.25800000000000001</c:v>
                </c:pt>
                <c:pt idx="191">
                  <c:v>0.25800000000000001</c:v>
                </c:pt>
                <c:pt idx="192">
                  <c:v>0.25800000000000001</c:v>
                </c:pt>
                <c:pt idx="193">
                  <c:v>0.25800000000000001</c:v>
                </c:pt>
                <c:pt idx="194">
                  <c:v>0.25800000000000001</c:v>
                </c:pt>
                <c:pt idx="195">
                  <c:v>0.25800000000000001</c:v>
                </c:pt>
                <c:pt idx="196">
                  <c:v>0.25800000000000001</c:v>
                </c:pt>
                <c:pt idx="197">
                  <c:v>0.25800000000000001</c:v>
                </c:pt>
                <c:pt idx="198">
                  <c:v>0.25800000000000001</c:v>
                </c:pt>
                <c:pt idx="199">
                  <c:v>0.25800000000000001</c:v>
                </c:pt>
                <c:pt idx="200">
                  <c:v>0.25800000000000001</c:v>
                </c:pt>
                <c:pt idx="201">
                  <c:v>0.25800000000000001</c:v>
                </c:pt>
                <c:pt idx="202">
                  <c:v>0.25800000000000001</c:v>
                </c:pt>
                <c:pt idx="203">
                  <c:v>0.25800000000000001</c:v>
                </c:pt>
                <c:pt idx="204">
                  <c:v>0.25800000000000001</c:v>
                </c:pt>
                <c:pt idx="205">
                  <c:v>0.25800000000000001</c:v>
                </c:pt>
                <c:pt idx="206">
                  <c:v>0.25800000000000001</c:v>
                </c:pt>
                <c:pt idx="207">
                  <c:v>0.25800000000000001</c:v>
                </c:pt>
                <c:pt idx="208">
                  <c:v>0.25800000000000001</c:v>
                </c:pt>
                <c:pt idx="209">
                  <c:v>0.25800000000000001</c:v>
                </c:pt>
                <c:pt idx="210">
                  <c:v>0.25800000000000001</c:v>
                </c:pt>
                <c:pt idx="211">
                  <c:v>0.25800000000000001</c:v>
                </c:pt>
                <c:pt idx="212">
                  <c:v>0.25800000000000001</c:v>
                </c:pt>
                <c:pt idx="213">
                  <c:v>0.25800000000000001</c:v>
                </c:pt>
                <c:pt idx="214">
                  <c:v>0.25800000000000001</c:v>
                </c:pt>
                <c:pt idx="215">
                  <c:v>0.25800000000000001</c:v>
                </c:pt>
                <c:pt idx="216">
                  <c:v>0.25800000000000001</c:v>
                </c:pt>
                <c:pt idx="217">
                  <c:v>0.25800000000000001</c:v>
                </c:pt>
                <c:pt idx="218">
                  <c:v>0.25800000000000001</c:v>
                </c:pt>
                <c:pt idx="219">
                  <c:v>0.25800000000000001</c:v>
                </c:pt>
                <c:pt idx="220">
                  <c:v>0.25800000000000001</c:v>
                </c:pt>
                <c:pt idx="221">
                  <c:v>0.25800000000000001</c:v>
                </c:pt>
                <c:pt idx="222">
                  <c:v>0.25800000000000001</c:v>
                </c:pt>
                <c:pt idx="223">
                  <c:v>0.25800000000000001</c:v>
                </c:pt>
                <c:pt idx="224">
                  <c:v>0.25800000000000001</c:v>
                </c:pt>
                <c:pt idx="225">
                  <c:v>0.25800000000000001</c:v>
                </c:pt>
                <c:pt idx="226">
                  <c:v>0.25800000000000001</c:v>
                </c:pt>
                <c:pt idx="227">
                  <c:v>0.25800000000000001</c:v>
                </c:pt>
                <c:pt idx="228">
                  <c:v>0.25800000000000001</c:v>
                </c:pt>
                <c:pt idx="229">
                  <c:v>0.25800000000000001</c:v>
                </c:pt>
                <c:pt idx="230">
                  <c:v>0.25800000000000001</c:v>
                </c:pt>
                <c:pt idx="231">
                  <c:v>0.25800000000000001</c:v>
                </c:pt>
                <c:pt idx="232">
                  <c:v>0.25800000000000001</c:v>
                </c:pt>
                <c:pt idx="233">
                  <c:v>0.25800000000000001</c:v>
                </c:pt>
                <c:pt idx="234">
                  <c:v>0.25800000000000001</c:v>
                </c:pt>
                <c:pt idx="235">
                  <c:v>0.25800000000000001</c:v>
                </c:pt>
                <c:pt idx="236">
                  <c:v>0.25800000000000001</c:v>
                </c:pt>
                <c:pt idx="237">
                  <c:v>0.25800000000000001</c:v>
                </c:pt>
                <c:pt idx="238">
                  <c:v>0.25800000000000001</c:v>
                </c:pt>
                <c:pt idx="239">
                  <c:v>0.25800000000000001</c:v>
                </c:pt>
                <c:pt idx="240">
                  <c:v>0.25800000000000001</c:v>
                </c:pt>
                <c:pt idx="241">
                  <c:v>0.25800000000000001</c:v>
                </c:pt>
                <c:pt idx="242">
                  <c:v>0.25800000000000001</c:v>
                </c:pt>
                <c:pt idx="243">
                  <c:v>0.25800000000000001</c:v>
                </c:pt>
                <c:pt idx="244">
                  <c:v>0.25800000000000001</c:v>
                </c:pt>
                <c:pt idx="245">
                  <c:v>0.25800000000000001</c:v>
                </c:pt>
                <c:pt idx="246">
                  <c:v>0.25800000000000001</c:v>
                </c:pt>
                <c:pt idx="247">
                  <c:v>0.25800000000000001</c:v>
                </c:pt>
                <c:pt idx="248">
                  <c:v>0.25800000000000001</c:v>
                </c:pt>
                <c:pt idx="249">
                  <c:v>0.25800000000000001</c:v>
                </c:pt>
                <c:pt idx="250">
                  <c:v>0.25800000000000001</c:v>
                </c:pt>
                <c:pt idx="251">
                  <c:v>0.25800000000000001</c:v>
                </c:pt>
                <c:pt idx="252">
                  <c:v>0.25800000000000001</c:v>
                </c:pt>
                <c:pt idx="253">
                  <c:v>0.25800000000000001</c:v>
                </c:pt>
                <c:pt idx="254">
                  <c:v>0.25800000000000001</c:v>
                </c:pt>
                <c:pt idx="255">
                  <c:v>0.25800000000000001</c:v>
                </c:pt>
                <c:pt idx="256">
                  <c:v>0.25800000000000001</c:v>
                </c:pt>
                <c:pt idx="257">
                  <c:v>0.25800000000000001</c:v>
                </c:pt>
                <c:pt idx="258">
                  <c:v>0.25800000000000001</c:v>
                </c:pt>
                <c:pt idx="259">
                  <c:v>0.25800000000000001</c:v>
                </c:pt>
                <c:pt idx="260">
                  <c:v>0.25800000000000001</c:v>
                </c:pt>
                <c:pt idx="261">
                  <c:v>0.25800000000000001</c:v>
                </c:pt>
                <c:pt idx="262">
                  <c:v>0.25800000000000001</c:v>
                </c:pt>
                <c:pt idx="263">
                  <c:v>0.25800000000000001</c:v>
                </c:pt>
                <c:pt idx="264">
                  <c:v>0.25800000000000001</c:v>
                </c:pt>
                <c:pt idx="265">
                  <c:v>0.25800000000000001</c:v>
                </c:pt>
                <c:pt idx="266">
                  <c:v>0.25800000000000001</c:v>
                </c:pt>
                <c:pt idx="267">
                  <c:v>0.25800000000000001</c:v>
                </c:pt>
                <c:pt idx="268">
                  <c:v>0.25800000000000001</c:v>
                </c:pt>
                <c:pt idx="269">
                  <c:v>0.25800000000000001</c:v>
                </c:pt>
                <c:pt idx="270">
                  <c:v>0.25800000000000001</c:v>
                </c:pt>
                <c:pt idx="271">
                  <c:v>0.25800000000000001</c:v>
                </c:pt>
                <c:pt idx="272">
                  <c:v>0.25800000000000001</c:v>
                </c:pt>
                <c:pt idx="273">
                  <c:v>0.25800000000000001</c:v>
                </c:pt>
                <c:pt idx="274">
                  <c:v>0.25800000000000001</c:v>
                </c:pt>
                <c:pt idx="275">
                  <c:v>0.25800000000000001</c:v>
                </c:pt>
                <c:pt idx="276">
                  <c:v>0.25800000000000001</c:v>
                </c:pt>
                <c:pt idx="277">
                  <c:v>0.25800000000000001</c:v>
                </c:pt>
                <c:pt idx="278">
                  <c:v>0.25800000000000001</c:v>
                </c:pt>
                <c:pt idx="279">
                  <c:v>0.25800000000000001</c:v>
                </c:pt>
                <c:pt idx="280">
                  <c:v>0.25800000000000001</c:v>
                </c:pt>
                <c:pt idx="281">
                  <c:v>0.25800000000000001</c:v>
                </c:pt>
                <c:pt idx="282">
                  <c:v>0.13500000000000001</c:v>
                </c:pt>
                <c:pt idx="283">
                  <c:v>0.13500000000000001</c:v>
                </c:pt>
                <c:pt idx="284">
                  <c:v>0.13500000000000001</c:v>
                </c:pt>
                <c:pt idx="285">
                  <c:v>0.13500000000000001</c:v>
                </c:pt>
                <c:pt idx="286">
                  <c:v>0.13500000000000001</c:v>
                </c:pt>
                <c:pt idx="287">
                  <c:v>0.13500000000000001</c:v>
                </c:pt>
                <c:pt idx="288">
                  <c:v>0.13500000000000001</c:v>
                </c:pt>
                <c:pt idx="289">
                  <c:v>0.13500000000000001</c:v>
                </c:pt>
                <c:pt idx="290">
                  <c:v>0.13500000000000001</c:v>
                </c:pt>
                <c:pt idx="291">
                  <c:v>0.13500000000000001</c:v>
                </c:pt>
                <c:pt idx="292">
                  <c:v>0.13500000000000001</c:v>
                </c:pt>
                <c:pt idx="293">
                  <c:v>0.13500000000000001</c:v>
                </c:pt>
                <c:pt idx="294">
                  <c:v>0.13500000000000001</c:v>
                </c:pt>
                <c:pt idx="295">
                  <c:v>0.13500000000000001</c:v>
                </c:pt>
                <c:pt idx="296">
                  <c:v>0.13500000000000001</c:v>
                </c:pt>
                <c:pt idx="297">
                  <c:v>0.13500000000000001</c:v>
                </c:pt>
                <c:pt idx="298">
                  <c:v>0.13500000000000001</c:v>
                </c:pt>
                <c:pt idx="299">
                  <c:v>0.13500000000000001</c:v>
                </c:pt>
                <c:pt idx="300">
                  <c:v>0.13500000000000001</c:v>
                </c:pt>
                <c:pt idx="301">
                  <c:v>0.13500000000000001</c:v>
                </c:pt>
                <c:pt idx="302">
                  <c:v>0.13500000000000001</c:v>
                </c:pt>
                <c:pt idx="303">
                  <c:v>0.13500000000000001</c:v>
                </c:pt>
                <c:pt idx="304">
                  <c:v>0.13500000000000001</c:v>
                </c:pt>
                <c:pt idx="305">
                  <c:v>0.13500000000000001</c:v>
                </c:pt>
                <c:pt idx="306">
                  <c:v>0.13500000000000001</c:v>
                </c:pt>
                <c:pt idx="307">
                  <c:v>0.13500000000000001</c:v>
                </c:pt>
                <c:pt idx="308">
                  <c:v>0.13500000000000001</c:v>
                </c:pt>
                <c:pt idx="309">
                  <c:v>0.13500000000000001</c:v>
                </c:pt>
                <c:pt idx="310">
                  <c:v>0.13500000000000001</c:v>
                </c:pt>
                <c:pt idx="311">
                  <c:v>0.13500000000000001</c:v>
                </c:pt>
                <c:pt idx="312">
                  <c:v>0.13500000000000001</c:v>
                </c:pt>
                <c:pt idx="313">
                  <c:v>0.13500000000000001</c:v>
                </c:pt>
                <c:pt idx="314">
                  <c:v>0.13500000000000001</c:v>
                </c:pt>
                <c:pt idx="315">
                  <c:v>0.13500000000000001</c:v>
                </c:pt>
                <c:pt idx="316">
                  <c:v>0.13500000000000001</c:v>
                </c:pt>
                <c:pt idx="317">
                  <c:v>0.13500000000000001</c:v>
                </c:pt>
                <c:pt idx="318">
                  <c:v>0.13500000000000001</c:v>
                </c:pt>
                <c:pt idx="319">
                  <c:v>0.13500000000000001</c:v>
                </c:pt>
                <c:pt idx="320">
                  <c:v>0.13500000000000001</c:v>
                </c:pt>
                <c:pt idx="321">
                  <c:v>0.13500000000000001</c:v>
                </c:pt>
                <c:pt idx="322">
                  <c:v>0.13500000000000001</c:v>
                </c:pt>
                <c:pt idx="323">
                  <c:v>0.13500000000000001</c:v>
                </c:pt>
                <c:pt idx="324">
                  <c:v>0.13500000000000001</c:v>
                </c:pt>
                <c:pt idx="325">
                  <c:v>0.13500000000000001</c:v>
                </c:pt>
                <c:pt idx="326">
                  <c:v>0.13500000000000001</c:v>
                </c:pt>
                <c:pt idx="327">
                  <c:v>0.13500000000000001</c:v>
                </c:pt>
                <c:pt idx="328">
                  <c:v>0.13500000000000001</c:v>
                </c:pt>
                <c:pt idx="329">
                  <c:v>0.13500000000000001</c:v>
                </c:pt>
                <c:pt idx="330">
                  <c:v>0.13500000000000001</c:v>
                </c:pt>
                <c:pt idx="331">
                  <c:v>0.13500000000000001</c:v>
                </c:pt>
                <c:pt idx="332">
                  <c:v>0.13500000000000001</c:v>
                </c:pt>
                <c:pt idx="333">
                  <c:v>0.13500000000000001</c:v>
                </c:pt>
                <c:pt idx="334">
                  <c:v>0.13500000000000001</c:v>
                </c:pt>
                <c:pt idx="335">
                  <c:v>0.13500000000000001</c:v>
                </c:pt>
                <c:pt idx="336">
                  <c:v>0.13500000000000001</c:v>
                </c:pt>
                <c:pt idx="337">
                  <c:v>0.13500000000000001</c:v>
                </c:pt>
                <c:pt idx="338">
                  <c:v>0.13500000000000001</c:v>
                </c:pt>
                <c:pt idx="339">
                  <c:v>0.13500000000000001</c:v>
                </c:pt>
                <c:pt idx="340">
                  <c:v>0.13500000000000001</c:v>
                </c:pt>
                <c:pt idx="341">
                  <c:v>0.13500000000000001</c:v>
                </c:pt>
                <c:pt idx="342">
                  <c:v>0.13500000000000001</c:v>
                </c:pt>
                <c:pt idx="343">
                  <c:v>0.13500000000000001</c:v>
                </c:pt>
                <c:pt idx="344">
                  <c:v>0.13500000000000001</c:v>
                </c:pt>
                <c:pt idx="345">
                  <c:v>0.13500000000000001</c:v>
                </c:pt>
                <c:pt idx="346">
                  <c:v>0.13500000000000001</c:v>
                </c:pt>
                <c:pt idx="347">
                  <c:v>0.13500000000000001</c:v>
                </c:pt>
                <c:pt idx="348">
                  <c:v>0.13500000000000001</c:v>
                </c:pt>
                <c:pt idx="349">
                  <c:v>0.13500000000000001</c:v>
                </c:pt>
                <c:pt idx="350">
                  <c:v>0.13500000000000001</c:v>
                </c:pt>
                <c:pt idx="351">
                  <c:v>0.13500000000000001</c:v>
                </c:pt>
                <c:pt idx="352">
                  <c:v>0.13500000000000001</c:v>
                </c:pt>
                <c:pt idx="353">
                  <c:v>0.13500000000000001</c:v>
                </c:pt>
                <c:pt idx="354">
                  <c:v>0.13500000000000001</c:v>
                </c:pt>
                <c:pt idx="355">
                  <c:v>0.13500000000000001</c:v>
                </c:pt>
                <c:pt idx="356">
                  <c:v>0.13500000000000001</c:v>
                </c:pt>
                <c:pt idx="357">
                  <c:v>0.13500000000000001</c:v>
                </c:pt>
                <c:pt idx="358">
                  <c:v>0.13500000000000001</c:v>
                </c:pt>
                <c:pt idx="359">
                  <c:v>0.13500000000000001</c:v>
                </c:pt>
                <c:pt idx="360">
                  <c:v>0.13500000000000001</c:v>
                </c:pt>
                <c:pt idx="361">
                  <c:v>0.13500000000000001</c:v>
                </c:pt>
                <c:pt idx="362">
                  <c:v>0.13500000000000001</c:v>
                </c:pt>
                <c:pt idx="363">
                  <c:v>0.13500000000000001</c:v>
                </c:pt>
                <c:pt idx="364">
                  <c:v>0.13500000000000001</c:v>
                </c:pt>
                <c:pt idx="365">
                  <c:v>0.13500000000000001</c:v>
                </c:pt>
                <c:pt idx="366">
                  <c:v>0.13500000000000001</c:v>
                </c:pt>
                <c:pt idx="367">
                  <c:v>0.13500000000000001</c:v>
                </c:pt>
                <c:pt idx="368">
                  <c:v>0.13500000000000001</c:v>
                </c:pt>
                <c:pt idx="369">
                  <c:v>0.13500000000000001</c:v>
                </c:pt>
                <c:pt idx="370">
                  <c:v>0.13500000000000001</c:v>
                </c:pt>
                <c:pt idx="371">
                  <c:v>0.13500000000000001</c:v>
                </c:pt>
                <c:pt idx="372">
                  <c:v>0.13500000000000001</c:v>
                </c:pt>
                <c:pt idx="373">
                  <c:v>0.13500000000000001</c:v>
                </c:pt>
                <c:pt idx="374">
                  <c:v>0.13500000000000001</c:v>
                </c:pt>
                <c:pt idx="375">
                  <c:v>0.13500000000000001</c:v>
                </c:pt>
                <c:pt idx="376">
                  <c:v>0.106</c:v>
                </c:pt>
                <c:pt idx="377">
                  <c:v>0.106</c:v>
                </c:pt>
                <c:pt idx="378">
                  <c:v>0.106</c:v>
                </c:pt>
                <c:pt idx="379">
                  <c:v>0.106</c:v>
                </c:pt>
                <c:pt idx="380">
                  <c:v>0.106</c:v>
                </c:pt>
                <c:pt idx="381">
                  <c:v>0.106</c:v>
                </c:pt>
                <c:pt idx="382">
                  <c:v>0.106</c:v>
                </c:pt>
                <c:pt idx="383">
                  <c:v>0.106</c:v>
                </c:pt>
                <c:pt idx="384">
                  <c:v>0.106</c:v>
                </c:pt>
                <c:pt idx="385">
                  <c:v>0.106</c:v>
                </c:pt>
                <c:pt idx="386">
                  <c:v>0.106</c:v>
                </c:pt>
                <c:pt idx="387">
                  <c:v>0.106</c:v>
                </c:pt>
                <c:pt idx="388">
                  <c:v>0.106</c:v>
                </c:pt>
                <c:pt idx="389">
                  <c:v>0.106</c:v>
                </c:pt>
                <c:pt idx="390">
                  <c:v>0.106</c:v>
                </c:pt>
                <c:pt idx="391">
                  <c:v>0.106</c:v>
                </c:pt>
                <c:pt idx="392">
                  <c:v>0.106</c:v>
                </c:pt>
                <c:pt idx="393">
                  <c:v>0.106</c:v>
                </c:pt>
                <c:pt idx="394">
                  <c:v>0.106</c:v>
                </c:pt>
                <c:pt idx="395">
                  <c:v>0.106</c:v>
                </c:pt>
                <c:pt idx="396">
                  <c:v>0.106</c:v>
                </c:pt>
                <c:pt idx="397">
                  <c:v>0.106</c:v>
                </c:pt>
                <c:pt idx="398">
                  <c:v>0.106</c:v>
                </c:pt>
                <c:pt idx="399">
                  <c:v>0.106</c:v>
                </c:pt>
                <c:pt idx="400">
                  <c:v>0.106</c:v>
                </c:pt>
                <c:pt idx="401">
                  <c:v>0.106</c:v>
                </c:pt>
                <c:pt idx="402">
                  <c:v>0.106</c:v>
                </c:pt>
                <c:pt idx="403">
                  <c:v>0.106</c:v>
                </c:pt>
                <c:pt idx="404">
                  <c:v>0.106</c:v>
                </c:pt>
                <c:pt idx="405">
                  <c:v>0.106</c:v>
                </c:pt>
                <c:pt idx="406">
                  <c:v>0.106</c:v>
                </c:pt>
                <c:pt idx="407">
                  <c:v>0.106</c:v>
                </c:pt>
                <c:pt idx="408">
                  <c:v>0.106</c:v>
                </c:pt>
                <c:pt idx="409">
                  <c:v>0.106</c:v>
                </c:pt>
                <c:pt idx="410">
                  <c:v>0.106</c:v>
                </c:pt>
                <c:pt idx="411">
                  <c:v>0.106</c:v>
                </c:pt>
                <c:pt idx="412">
                  <c:v>0.106</c:v>
                </c:pt>
                <c:pt idx="413">
                  <c:v>0.106</c:v>
                </c:pt>
                <c:pt idx="414">
                  <c:v>0.106</c:v>
                </c:pt>
                <c:pt idx="415">
                  <c:v>0.106</c:v>
                </c:pt>
                <c:pt idx="416">
                  <c:v>0.106</c:v>
                </c:pt>
                <c:pt idx="417">
                  <c:v>0.106</c:v>
                </c:pt>
                <c:pt idx="418">
                  <c:v>0.106</c:v>
                </c:pt>
                <c:pt idx="419">
                  <c:v>0.106</c:v>
                </c:pt>
                <c:pt idx="420">
                  <c:v>0.106</c:v>
                </c:pt>
                <c:pt idx="421">
                  <c:v>0.106</c:v>
                </c:pt>
                <c:pt idx="422">
                  <c:v>0.106</c:v>
                </c:pt>
                <c:pt idx="423">
                  <c:v>0.106</c:v>
                </c:pt>
                <c:pt idx="424">
                  <c:v>0.106</c:v>
                </c:pt>
                <c:pt idx="425">
                  <c:v>0.106</c:v>
                </c:pt>
                <c:pt idx="426">
                  <c:v>0.106</c:v>
                </c:pt>
                <c:pt idx="427">
                  <c:v>0.106</c:v>
                </c:pt>
                <c:pt idx="428">
                  <c:v>0.106</c:v>
                </c:pt>
                <c:pt idx="429">
                  <c:v>0.106</c:v>
                </c:pt>
                <c:pt idx="430">
                  <c:v>0.106</c:v>
                </c:pt>
                <c:pt idx="431">
                  <c:v>0.106</c:v>
                </c:pt>
                <c:pt idx="432">
                  <c:v>0.106</c:v>
                </c:pt>
                <c:pt idx="433">
                  <c:v>0.106</c:v>
                </c:pt>
                <c:pt idx="434">
                  <c:v>0.106</c:v>
                </c:pt>
                <c:pt idx="435">
                  <c:v>0.106</c:v>
                </c:pt>
                <c:pt idx="436">
                  <c:v>0.106</c:v>
                </c:pt>
                <c:pt idx="437">
                  <c:v>0.106</c:v>
                </c:pt>
                <c:pt idx="438">
                  <c:v>0.106</c:v>
                </c:pt>
                <c:pt idx="439">
                  <c:v>0.106</c:v>
                </c:pt>
                <c:pt idx="440">
                  <c:v>0.106</c:v>
                </c:pt>
                <c:pt idx="441">
                  <c:v>0.106</c:v>
                </c:pt>
                <c:pt idx="442">
                  <c:v>0.106</c:v>
                </c:pt>
                <c:pt idx="443">
                  <c:v>0.106</c:v>
                </c:pt>
                <c:pt idx="444">
                  <c:v>0.106</c:v>
                </c:pt>
                <c:pt idx="445">
                  <c:v>0.106</c:v>
                </c:pt>
                <c:pt idx="446">
                  <c:v>0.106</c:v>
                </c:pt>
                <c:pt idx="447">
                  <c:v>0.106</c:v>
                </c:pt>
                <c:pt idx="448">
                  <c:v>0.106</c:v>
                </c:pt>
                <c:pt idx="449">
                  <c:v>0.106</c:v>
                </c:pt>
                <c:pt idx="450">
                  <c:v>0.106</c:v>
                </c:pt>
                <c:pt idx="451">
                  <c:v>0.106</c:v>
                </c:pt>
                <c:pt idx="452">
                  <c:v>0.106</c:v>
                </c:pt>
                <c:pt idx="453">
                  <c:v>0.106</c:v>
                </c:pt>
                <c:pt idx="454">
                  <c:v>0.106</c:v>
                </c:pt>
                <c:pt idx="455">
                  <c:v>0.106</c:v>
                </c:pt>
                <c:pt idx="456">
                  <c:v>0.106</c:v>
                </c:pt>
                <c:pt idx="457">
                  <c:v>0.106</c:v>
                </c:pt>
                <c:pt idx="458">
                  <c:v>0.106</c:v>
                </c:pt>
                <c:pt idx="459">
                  <c:v>0.106</c:v>
                </c:pt>
                <c:pt idx="460">
                  <c:v>0.106</c:v>
                </c:pt>
                <c:pt idx="461">
                  <c:v>0.106</c:v>
                </c:pt>
                <c:pt idx="462">
                  <c:v>0.106</c:v>
                </c:pt>
                <c:pt idx="463">
                  <c:v>0.106</c:v>
                </c:pt>
                <c:pt idx="464">
                  <c:v>0.106</c:v>
                </c:pt>
                <c:pt idx="465">
                  <c:v>0.106</c:v>
                </c:pt>
                <c:pt idx="466">
                  <c:v>0.106</c:v>
                </c:pt>
                <c:pt idx="467">
                  <c:v>0.106</c:v>
                </c:pt>
                <c:pt idx="468">
                  <c:v>0.106</c:v>
                </c:pt>
                <c:pt idx="469">
                  <c:v>0.106</c:v>
                </c:pt>
                <c:pt idx="470">
                  <c:v>0.106</c:v>
                </c:pt>
                <c:pt idx="471">
                  <c:v>0.106</c:v>
                </c:pt>
                <c:pt idx="472">
                  <c:v>0.106</c:v>
                </c:pt>
                <c:pt idx="473">
                  <c:v>0.106</c:v>
                </c:pt>
                <c:pt idx="474">
                  <c:v>0.106</c:v>
                </c:pt>
                <c:pt idx="475">
                  <c:v>0.106</c:v>
                </c:pt>
                <c:pt idx="476">
                  <c:v>0.106</c:v>
                </c:pt>
                <c:pt idx="477">
                  <c:v>0.106</c:v>
                </c:pt>
                <c:pt idx="478">
                  <c:v>0.106</c:v>
                </c:pt>
                <c:pt idx="479">
                  <c:v>0.106</c:v>
                </c:pt>
                <c:pt idx="480">
                  <c:v>0.106</c:v>
                </c:pt>
                <c:pt idx="481">
                  <c:v>0.106</c:v>
                </c:pt>
                <c:pt idx="482">
                  <c:v>0.106</c:v>
                </c:pt>
                <c:pt idx="483">
                  <c:v>0.106</c:v>
                </c:pt>
                <c:pt idx="484">
                  <c:v>0.106</c:v>
                </c:pt>
                <c:pt idx="485">
                  <c:v>0.106</c:v>
                </c:pt>
                <c:pt idx="486">
                  <c:v>0.106</c:v>
                </c:pt>
                <c:pt idx="487">
                  <c:v>0.106</c:v>
                </c:pt>
                <c:pt idx="488">
                  <c:v>0.106</c:v>
                </c:pt>
                <c:pt idx="489">
                  <c:v>0.106</c:v>
                </c:pt>
                <c:pt idx="490">
                  <c:v>0.106</c:v>
                </c:pt>
                <c:pt idx="491">
                  <c:v>0.106</c:v>
                </c:pt>
                <c:pt idx="492">
                  <c:v>0.106</c:v>
                </c:pt>
                <c:pt idx="493">
                  <c:v>0.106</c:v>
                </c:pt>
                <c:pt idx="494">
                  <c:v>0.106</c:v>
                </c:pt>
                <c:pt idx="495">
                  <c:v>0.106</c:v>
                </c:pt>
                <c:pt idx="496">
                  <c:v>0.106</c:v>
                </c:pt>
                <c:pt idx="497">
                  <c:v>0.106</c:v>
                </c:pt>
                <c:pt idx="498">
                  <c:v>0.106</c:v>
                </c:pt>
                <c:pt idx="499">
                  <c:v>0.106</c:v>
                </c:pt>
                <c:pt idx="500">
                  <c:v>0.106</c:v>
                </c:pt>
                <c:pt idx="501">
                  <c:v>0.106</c:v>
                </c:pt>
                <c:pt idx="502">
                  <c:v>0.106</c:v>
                </c:pt>
                <c:pt idx="503">
                  <c:v>0.106</c:v>
                </c:pt>
                <c:pt idx="504">
                  <c:v>0.106</c:v>
                </c:pt>
                <c:pt idx="505">
                  <c:v>0.106</c:v>
                </c:pt>
                <c:pt idx="506">
                  <c:v>0.106</c:v>
                </c:pt>
                <c:pt idx="507">
                  <c:v>0.106</c:v>
                </c:pt>
                <c:pt idx="508">
                  <c:v>0.106</c:v>
                </c:pt>
                <c:pt idx="509">
                  <c:v>0.106</c:v>
                </c:pt>
                <c:pt idx="510">
                  <c:v>0.106</c:v>
                </c:pt>
                <c:pt idx="511">
                  <c:v>0.106</c:v>
                </c:pt>
                <c:pt idx="512">
                  <c:v>0.106</c:v>
                </c:pt>
                <c:pt idx="513">
                  <c:v>0.106</c:v>
                </c:pt>
                <c:pt idx="514">
                  <c:v>0.106</c:v>
                </c:pt>
                <c:pt idx="515">
                  <c:v>0.106</c:v>
                </c:pt>
                <c:pt idx="516">
                  <c:v>0.106</c:v>
                </c:pt>
                <c:pt idx="517">
                  <c:v>0.106</c:v>
                </c:pt>
                <c:pt idx="518">
                  <c:v>0.106</c:v>
                </c:pt>
                <c:pt idx="519">
                  <c:v>0.106</c:v>
                </c:pt>
                <c:pt idx="520">
                  <c:v>0.106</c:v>
                </c:pt>
                <c:pt idx="521">
                  <c:v>0.106</c:v>
                </c:pt>
                <c:pt idx="522">
                  <c:v>0.106</c:v>
                </c:pt>
                <c:pt idx="523">
                  <c:v>0.106</c:v>
                </c:pt>
                <c:pt idx="524">
                  <c:v>0.106</c:v>
                </c:pt>
                <c:pt idx="525">
                  <c:v>0.106</c:v>
                </c:pt>
                <c:pt idx="526">
                  <c:v>0.106</c:v>
                </c:pt>
                <c:pt idx="527">
                  <c:v>0.106</c:v>
                </c:pt>
                <c:pt idx="528">
                  <c:v>0.106</c:v>
                </c:pt>
                <c:pt idx="529">
                  <c:v>0.106</c:v>
                </c:pt>
                <c:pt idx="530">
                  <c:v>0.106</c:v>
                </c:pt>
                <c:pt idx="531">
                  <c:v>0.106</c:v>
                </c:pt>
                <c:pt idx="532">
                  <c:v>0.106</c:v>
                </c:pt>
                <c:pt idx="533">
                  <c:v>0.106</c:v>
                </c:pt>
                <c:pt idx="534">
                  <c:v>0.106</c:v>
                </c:pt>
                <c:pt idx="535">
                  <c:v>0.106</c:v>
                </c:pt>
                <c:pt idx="536">
                  <c:v>0.106</c:v>
                </c:pt>
                <c:pt idx="537">
                  <c:v>0.106</c:v>
                </c:pt>
                <c:pt idx="538">
                  <c:v>0.106</c:v>
                </c:pt>
                <c:pt idx="539">
                  <c:v>0.106</c:v>
                </c:pt>
                <c:pt idx="540">
                  <c:v>0.106</c:v>
                </c:pt>
                <c:pt idx="541">
                  <c:v>0.106</c:v>
                </c:pt>
                <c:pt idx="542">
                  <c:v>0.106</c:v>
                </c:pt>
                <c:pt idx="543">
                  <c:v>0.106</c:v>
                </c:pt>
                <c:pt idx="544">
                  <c:v>0.106</c:v>
                </c:pt>
                <c:pt idx="545">
                  <c:v>0.106</c:v>
                </c:pt>
                <c:pt idx="546">
                  <c:v>0.106</c:v>
                </c:pt>
                <c:pt idx="547">
                  <c:v>0.106</c:v>
                </c:pt>
                <c:pt idx="548">
                  <c:v>0.106</c:v>
                </c:pt>
                <c:pt idx="549">
                  <c:v>0.106</c:v>
                </c:pt>
                <c:pt idx="550">
                  <c:v>0.106</c:v>
                </c:pt>
                <c:pt idx="551">
                  <c:v>0.106</c:v>
                </c:pt>
                <c:pt idx="552">
                  <c:v>0.106</c:v>
                </c:pt>
                <c:pt idx="553">
                  <c:v>0.106</c:v>
                </c:pt>
                <c:pt idx="554">
                  <c:v>0.106</c:v>
                </c:pt>
                <c:pt idx="555">
                  <c:v>0.106</c:v>
                </c:pt>
                <c:pt idx="556">
                  <c:v>0.106</c:v>
                </c:pt>
                <c:pt idx="557">
                  <c:v>0.106</c:v>
                </c:pt>
                <c:pt idx="558">
                  <c:v>0.106</c:v>
                </c:pt>
                <c:pt idx="559">
                  <c:v>0.106</c:v>
                </c:pt>
                <c:pt idx="560">
                  <c:v>0.106</c:v>
                </c:pt>
                <c:pt idx="561">
                  <c:v>0.106</c:v>
                </c:pt>
                <c:pt idx="562">
                  <c:v>0.106</c:v>
                </c:pt>
                <c:pt idx="563">
                  <c:v>0.106</c:v>
                </c:pt>
                <c:pt idx="564">
                  <c:v>5.0999999999999997E-2</c:v>
                </c:pt>
                <c:pt idx="565">
                  <c:v>5.0999999999999997E-2</c:v>
                </c:pt>
                <c:pt idx="566">
                  <c:v>5.0999999999999997E-2</c:v>
                </c:pt>
                <c:pt idx="567">
                  <c:v>5.0999999999999997E-2</c:v>
                </c:pt>
                <c:pt idx="568">
                  <c:v>5.0999999999999997E-2</c:v>
                </c:pt>
                <c:pt idx="569">
                  <c:v>5.0999999999999997E-2</c:v>
                </c:pt>
                <c:pt idx="570">
                  <c:v>5.0999999999999997E-2</c:v>
                </c:pt>
                <c:pt idx="571">
                  <c:v>5.0999999999999997E-2</c:v>
                </c:pt>
                <c:pt idx="572">
                  <c:v>5.0999999999999997E-2</c:v>
                </c:pt>
                <c:pt idx="573">
                  <c:v>5.0999999999999997E-2</c:v>
                </c:pt>
                <c:pt idx="574">
                  <c:v>5.0999999999999997E-2</c:v>
                </c:pt>
                <c:pt idx="575">
                  <c:v>5.0999999999999997E-2</c:v>
                </c:pt>
                <c:pt idx="576">
                  <c:v>5.0999999999999997E-2</c:v>
                </c:pt>
                <c:pt idx="577">
                  <c:v>5.0999999999999997E-2</c:v>
                </c:pt>
                <c:pt idx="578">
                  <c:v>5.0999999999999997E-2</c:v>
                </c:pt>
                <c:pt idx="579">
                  <c:v>5.0999999999999997E-2</c:v>
                </c:pt>
                <c:pt idx="580">
                  <c:v>5.0999999999999997E-2</c:v>
                </c:pt>
                <c:pt idx="581">
                  <c:v>5.0999999999999997E-2</c:v>
                </c:pt>
                <c:pt idx="582">
                  <c:v>5.0999999999999997E-2</c:v>
                </c:pt>
                <c:pt idx="583">
                  <c:v>5.0999999999999997E-2</c:v>
                </c:pt>
                <c:pt idx="584">
                  <c:v>5.0999999999999997E-2</c:v>
                </c:pt>
                <c:pt idx="585">
                  <c:v>5.0999999999999997E-2</c:v>
                </c:pt>
                <c:pt idx="586">
                  <c:v>5.0999999999999997E-2</c:v>
                </c:pt>
                <c:pt idx="587">
                  <c:v>5.0999999999999997E-2</c:v>
                </c:pt>
                <c:pt idx="588">
                  <c:v>5.0999999999999997E-2</c:v>
                </c:pt>
                <c:pt idx="589">
                  <c:v>5.0999999999999997E-2</c:v>
                </c:pt>
                <c:pt idx="590">
                  <c:v>5.0999999999999997E-2</c:v>
                </c:pt>
                <c:pt idx="591">
                  <c:v>5.0999999999999997E-2</c:v>
                </c:pt>
                <c:pt idx="592">
                  <c:v>5.0999999999999997E-2</c:v>
                </c:pt>
                <c:pt idx="593">
                  <c:v>5.0999999999999997E-2</c:v>
                </c:pt>
                <c:pt idx="594">
                  <c:v>5.0999999999999997E-2</c:v>
                </c:pt>
                <c:pt idx="595">
                  <c:v>5.0999999999999997E-2</c:v>
                </c:pt>
                <c:pt idx="596">
                  <c:v>5.0999999999999997E-2</c:v>
                </c:pt>
                <c:pt idx="597">
                  <c:v>5.0999999999999997E-2</c:v>
                </c:pt>
                <c:pt idx="598">
                  <c:v>5.0999999999999997E-2</c:v>
                </c:pt>
                <c:pt idx="599">
                  <c:v>5.0999999999999997E-2</c:v>
                </c:pt>
                <c:pt idx="600">
                  <c:v>5.0999999999999997E-2</c:v>
                </c:pt>
                <c:pt idx="601">
                  <c:v>5.0999999999999997E-2</c:v>
                </c:pt>
                <c:pt idx="602">
                  <c:v>5.0999999999999997E-2</c:v>
                </c:pt>
                <c:pt idx="603">
                  <c:v>5.0999999999999997E-2</c:v>
                </c:pt>
                <c:pt idx="604">
                  <c:v>5.0999999999999997E-2</c:v>
                </c:pt>
                <c:pt idx="605">
                  <c:v>5.0999999999999997E-2</c:v>
                </c:pt>
                <c:pt idx="606">
                  <c:v>5.0999999999999997E-2</c:v>
                </c:pt>
                <c:pt idx="607">
                  <c:v>5.0999999999999997E-2</c:v>
                </c:pt>
                <c:pt idx="608">
                  <c:v>5.0999999999999997E-2</c:v>
                </c:pt>
                <c:pt idx="609">
                  <c:v>5.0999999999999997E-2</c:v>
                </c:pt>
                <c:pt idx="610">
                  <c:v>5.0999999999999997E-2</c:v>
                </c:pt>
                <c:pt idx="611">
                  <c:v>5.0999999999999997E-2</c:v>
                </c:pt>
                <c:pt idx="612">
                  <c:v>5.0999999999999997E-2</c:v>
                </c:pt>
                <c:pt idx="613">
                  <c:v>5.0999999999999997E-2</c:v>
                </c:pt>
                <c:pt idx="614">
                  <c:v>5.0999999999999997E-2</c:v>
                </c:pt>
                <c:pt idx="615">
                  <c:v>5.0999999999999997E-2</c:v>
                </c:pt>
                <c:pt idx="616">
                  <c:v>5.0999999999999997E-2</c:v>
                </c:pt>
                <c:pt idx="617">
                  <c:v>5.0999999999999997E-2</c:v>
                </c:pt>
                <c:pt idx="618">
                  <c:v>5.0999999999999997E-2</c:v>
                </c:pt>
                <c:pt idx="619">
                  <c:v>5.0999999999999997E-2</c:v>
                </c:pt>
                <c:pt idx="620">
                  <c:v>5.0999999999999997E-2</c:v>
                </c:pt>
                <c:pt idx="621">
                  <c:v>5.0999999999999997E-2</c:v>
                </c:pt>
                <c:pt idx="622">
                  <c:v>5.0999999999999997E-2</c:v>
                </c:pt>
                <c:pt idx="623">
                  <c:v>5.0999999999999997E-2</c:v>
                </c:pt>
                <c:pt idx="624">
                  <c:v>5.0999999999999997E-2</c:v>
                </c:pt>
                <c:pt idx="625">
                  <c:v>5.0999999999999997E-2</c:v>
                </c:pt>
                <c:pt idx="626">
                  <c:v>5.0999999999999997E-2</c:v>
                </c:pt>
                <c:pt idx="627">
                  <c:v>5.0999999999999997E-2</c:v>
                </c:pt>
                <c:pt idx="628">
                  <c:v>5.0999999999999997E-2</c:v>
                </c:pt>
                <c:pt idx="629">
                  <c:v>5.0999999999999997E-2</c:v>
                </c:pt>
                <c:pt idx="630">
                  <c:v>5.0999999999999997E-2</c:v>
                </c:pt>
                <c:pt idx="631">
                  <c:v>5.0999999999999997E-2</c:v>
                </c:pt>
                <c:pt idx="632">
                  <c:v>5.0999999999999997E-2</c:v>
                </c:pt>
                <c:pt idx="633">
                  <c:v>5.0999999999999997E-2</c:v>
                </c:pt>
                <c:pt idx="634">
                  <c:v>5.0999999999999997E-2</c:v>
                </c:pt>
                <c:pt idx="635">
                  <c:v>5.0999999999999997E-2</c:v>
                </c:pt>
                <c:pt idx="636">
                  <c:v>5.0999999999999997E-2</c:v>
                </c:pt>
                <c:pt idx="637">
                  <c:v>5.0999999999999997E-2</c:v>
                </c:pt>
                <c:pt idx="638">
                  <c:v>5.0999999999999997E-2</c:v>
                </c:pt>
                <c:pt idx="639">
                  <c:v>5.0999999999999997E-2</c:v>
                </c:pt>
                <c:pt idx="640">
                  <c:v>5.0999999999999997E-2</c:v>
                </c:pt>
                <c:pt idx="641">
                  <c:v>5.0999999999999997E-2</c:v>
                </c:pt>
                <c:pt idx="642">
                  <c:v>5.0999999999999997E-2</c:v>
                </c:pt>
                <c:pt idx="643">
                  <c:v>5.0999999999999997E-2</c:v>
                </c:pt>
                <c:pt idx="644">
                  <c:v>5.0999999999999997E-2</c:v>
                </c:pt>
                <c:pt idx="645">
                  <c:v>5.0999999999999997E-2</c:v>
                </c:pt>
                <c:pt idx="646">
                  <c:v>5.0999999999999997E-2</c:v>
                </c:pt>
                <c:pt idx="647">
                  <c:v>5.0999999999999997E-2</c:v>
                </c:pt>
                <c:pt idx="648">
                  <c:v>5.0999999999999997E-2</c:v>
                </c:pt>
                <c:pt idx="649">
                  <c:v>5.0999999999999997E-2</c:v>
                </c:pt>
                <c:pt idx="650">
                  <c:v>5.0999999999999997E-2</c:v>
                </c:pt>
                <c:pt idx="651">
                  <c:v>5.0999999999999997E-2</c:v>
                </c:pt>
                <c:pt idx="652">
                  <c:v>5.0999999999999997E-2</c:v>
                </c:pt>
                <c:pt idx="653">
                  <c:v>5.0999999999999997E-2</c:v>
                </c:pt>
                <c:pt idx="654">
                  <c:v>5.0999999999999997E-2</c:v>
                </c:pt>
                <c:pt idx="655">
                  <c:v>5.0999999999999997E-2</c:v>
                </c:pt>
                <c:pt idx="656">
                  <c:v>5.0999999999999997E-2</c:v>
                </c:pt>
                <c:pt idx="657">
                  <c:v>5.0999999999999997E-2</c:v>
                </c:pt>
                <c:pt idx="658">
                  <c:v>2.5000000000000001E-2</c:v>
                </c:pt>
                <c:pt idx="659">
                  <c:v>2.5000000000000001E-2</c:v>
                </c:pt>
                <c:pt idx="660">
                  <c:v>2.5000000000000001E-2</c:v>
                </c:pt>
                <c:pt idx="661">
                  <c:v>2.5000000000000001E-2</c:v>
                </c:pt>
                <c:pt idx="662">
                  <c:v>2.5000000000000001E-2</c:v>
                </c:pt>
                <c:pt idx="663">
                  <c:v>2.5000000000000001E-2</c:v>
                </c:pt>
                <c:pt idx="664">
                  <c:v>2.5000000000000001E-2</c:v>
                </c:pt>
                <c:pt idx="665">
                  <c:v>2.5000000000000001E-2</c:v>
                </c:pt>
                <c:pt idx="666">
                  <c:v>2.5000000000000001E-2</c:v>
                </c:pt>
                <c:pt idx="667">
                  <c:v>2.5000000000000001E-2</c:v>
                </c:pt>
                <c:pt idx="668">
                  <c:v>2.5000000000000001E-2</c:v>
                </c:pt>
                <c:pt idx="669">
                  <c:v>2.5000000000000001E-2</c:v>
                </c:pt>
                <c:pt idx="670">
                  <c:v>2.5000000000000001E-2</c:v>
                </c:pt>
                <c:pt idx="671">
                  <c:v>2.5000000000000001E-2</c:v>
                </c:pt>
                <c:pt idx="672">
                  <c:v>2.5000000000000001E-2</c:v>
                </c:pt>
                <c:pt idx="673">
                  <c:v>2.5000000000000001E-2</c:v>
                </c:pt>
                <c:pt idx="674">
                  <c:v>2.5000000000000001E-2</c:v>
                </c:pt>
                <c:pt idx="675">
                  <c:v>2.5000000000000001E-2</c:v>
                </c:pt>
                <c:pt idx="676">
                  <c:v>2.5000000000000001E-2</c:v>
                </c:pt>
                <c:pt idx="677">
                  <c:v>2.5000000000000001E-2</c:v>
                </c:pt>
                <c:pt idx="678">
                  <c:v>2.5000000000000001E-2</c:v>
                </c:pt>
                <c:pt idx="679">
                  <c:v>2.5000000000000001E-2</c:v>
                </c:pt>
                <c:pt idx="680">
                  <c:v>2.5000000000000001E-2</c:v>
                </c:pt>
                <c:pt idx="681">
                  <c:v>2.5000000000000001E-2</c:v>
                </c:pt>
                <c:pt idx="682">
                  <c:v>2.5000000000000001E-2</c:v>
                </c:pt>
                <c:pt idx="683">
                  <c:v>2.5000000000000001E-2</c:v>
                </c:pt>
                <c:pt idx="684">
                  <c:v>2.5000000000000001E-2</c:v>
                </c:pt>
                <c:pt idx="685">
                  <c:v>2.5000000000000001E-2</c:v>
                </c:pt>
                <c:pt idx="686">
                  <c:v>2.5000000000000001E-2</c:v>
                </c:pt>
                <c:pt idx="687">
                  <c:v>2.5000000000000001E-2</c:v>
                </c:pt>
                <c:pt idx="688">
                  <c:v>2.5000000000000001E-2</c:v>
                </c:pt>
                <c:pt idx="689">
                  <c:v>2.5000000000000001E-2</c:v>
                </c:pt>
                <c:pt idx="690">
                  <c:v>2.5000000000000001E-2</c:v>
                </c:pt>
                <c:pt idx="691">
                  <c:v>2.5000000000000001E-2</c:v>
                </c:pt>
                <c:pt idx="692">
                  <c:v>2.5000000000000001E-2</c:v>
                </c:pt>
                <c:pt idx="693">
                  <c:v>2.5000000000000001E-2</c:v>
                </c:pt>
                <c:pt idx="694">
                  <c:v>2.5000000000000001E-2</c:v>
                </c:pt>
                <c:pt idx="695">
                  <c:v>2.5000000000000001E-2</c:v>
                </c:pt>
                <c:pt idx="696">
                  <c:v>2.5000000000000001E-2</c:v>
                </c:pt>
                <c:pt idx="697">
                  <c:v>2.5000000000000001E-2</c:v>
                </c:pt>
                <c:pt idx="698">
                  <c:v>2.5000000000000001E-2</c:v>
                </c:pt>
                <c:pt idx="699">
                  <c:v>2.5000000000000001E-2</c:v>
                </c:pt>
                <c:pt idx="700">
                  <c:v>2.5000000000000001E-2</c:v>
                </c:pt>
                <c:pt idx="701">
                  <c:v>2.5000000000000001E-2</c:v>
                </c:pt>
                <c:pt idx="702">
                  <c:v>2.5000000000000001E-2</c:v>
                </c:pt>
                <c:pt idx="703">
                  <c:v>2.5000000000000001E-2</c:v>
                </c:pt>
                <c:pt idx="704">
                  <c:v>2.5000000000000001E-2</c:v>
                </c:pt>
                <c:pt idx="705">
                  <c:v>2.5000000000000001E-2</c:v>
                </c:pt>
                <c:pt idx="706">
                  <c:v>2.5000000000000001E-2</c:v>
                </c:pt>
                <c:pt idx="707">
                  <c:v>2.5000000000000001E-2</c:v>
                </c:pt>
                <c:pt idx="708">
                  <c:v>2.5000000000000001E-2</c:v>
                </c:pt>
                <c:pt idx="709">
                  <c:v>2.5000000000000001E-2</c:v>
                </c:pt>
                <c:pt idx="710">
                  <c:v>2.5000000000000001E-2</c:v>
                </c:pt>
                <c:pt idx="711">
                  <c:v>2.5000000000000001E-2</c:v>
                </c:pt>
                <c:pt idx="712">
                  <c:v>2.5000000000000001E-2</c:v>
                </c:pt>
                <c:pt idx="713">
                  <c:v>2.5000000000000001E-2</c:v>
                </c:pt>
                <c:pt idx="714">
                  <c:v>2.5000000000000001E-2</c:v>
                </c:pt>
                <c:pt idx="715">
                  <c:v>2.5000000000000001E-2</c:v>
                </c:pt>
                <c:pt idx="716">
                  <c:v>2.5000000000000001E-2</c:v>
                </c:pt>
                <c:pt idx="717">
                  <c:v>2.5000000000000001E-2</c:v>
                </c:pt>
                <c:pt idx="718">
                  <c:v>2.5000000000000001E-2</c:v>
                </c:pt>
                <c:pt idx="719">
                  <c:v>2.5000000000000001E-2</c:v>
                </c:pt>
                <c:pt idx="720">
                  <c:v>2.5000000000000001E-2</c:v>
                </c:pt>
                <c:pt idx="721">
                  <c:v>2.5000000000000001E-2</c:v>
                </c:pt>
                <c:pt idx="722">
                  <c:v>2.5000000000000001E-2</c:v>
                </c:pt>
                <c:pt idx="723">
                  <c:v>2.5000000000000001E-2</c:v>
                </c:pt>
                <c:pt idx="724">
                  <c:v>2.5000000000000001E-2</c:v>
                </c:pt>
                <c:pt idx="725">
                  <c:v>2.5000000000000001E-2</c:v>
                </c:pt>
                <c:pt idx="726">
                  <c:v>2.5000000000000001E-2</c:v>
                </c:pt>
                <c:pt idx="727">
                  <c:v>2.5000000000000001E-2</c:v>
                </c:pt>
                <c:pt idx="728">
                  <c:v>2.5000000000000001E-2</c:v>
                </c:pt>
                <c:pt idx="729">
                  <c:v>2.5000000000000001E-2</c:v>
                </c:pt>
                <c:pt idx="730">
                  <c:v>2.5000000000000001E-2</c:v>
                </c:pt>
                <c:pt idx="731">
                  <c:v>2.5000000000000001E-2</c:v>
                </c:pt>
                <c:pt idx="732">
                  <c:v>2.5000000000000001E-2</c:v>
                </c:pt>
                <c:pt idx="733">
                  <c:v>2.5000000000000001E-2</c:v>
                </c:pt>
                <c:pt idx="734">
                  <c:v>2.5000000000000001E-2</c:v>
                </c:pt>
                <c:pt idx="735">
                  <c:v>2.5000000000000001E-2</c:v>
                </c:pt>
                <c:pt idx="736">
                  <c:v>2.5000000000000001E-2</c:v>
                </c:pt>
                <c:pt idx="737">
                  <c:v>2.5000000000000001E-2</c:v>
                </c:pt>
                <c:pt idx="738">
                  <c:v>2.5000000000000001E-2</c:v>
                </c:pt>
                <c:pt idx="739">
                  <c:v>2.5000000000000001E-2</c:v>
                </c:pt>
                <c:pt idx="740">
                  <c:v>2.5000000000000001E-2</c:v>
                </c:pt>
                <c:pt idx="741">
                  <c:v>2.5000000000000001E-2</c:v>
                </c:pt>
                <c:pt idx="742">
                  <c:v>2.5000000000000001E-2</c:v>
                </c:pt>
                <c:pt idx="743">
                  <c:v>2.5000000000000001E-2</c:v>
                </c:pt>
                <c:pt idx="744">
                  <c:v>2.5000000000000001E-2</c:v>
                </c:pt>
                <c:pt idx="745">
                  <c:v>2.5000000000000001E-2</c:v>
                </c:pt>
                <c:pt idx="746">
                  <c:v>2.5000000000000001E-2</c:v>
                </c:pt>
                <c:pt idx="747">
                  <c:v>2.5000000000000001E-2</c:v>
                </c:pt>
                <c:pt idx="748">
                  <c:v>2.5000000000000001E-2</c:v>
                </c:pt>
                <c:pt idx="749">
                  <c:v>2.5000000000000001E-2</c:v>
                </c:pt>
                <c:pt idx="750">
                  <c:v>2.5000000000000001E-2</c:v>
                </c:pt>
                <c:pt idx="751">
                  <c:v>2.5000000000000001E-2</c:v>
                </c:pt>
                <c:pt idx="752">
                  <c:v>2.1000000000000001E-2</c:v>
                </c:pt>
                <c:pt idx="753">
                  <c:v>2.1000000000000001E-2</c:v>
                </c:pt>
                <c:pt idx="754">
                  <c:v>2.1000000000000001E-2</c:v>
                </c:pt>
                <c:pt idx="755">
                  <c:v>2.1000000000000001E-2</c:v>
                </c:pt>
                <c:pt idx="756">
                  <c:v>2.1000000000000001E-2</c:v>
                </c:pt>
                <c:pt idx="757">
                  <c:v>2.1000000000000001E-2</c:v>
                </c:pt>
                <c:pt idx="758">
                  <c:v>2.1000000000000001E-2</c:v>
                </c:pt>
                <c:pt idx="759">
                  <c:v>2.1000000000000001E-2</c:v>
                </c:pt>
                <c:pt idx="760">
                  <c:v>2.1000000000000001E-2</c:v>
                </c:pt>
                <c:pt idx="761">
                  <c:v>2.1000000000000001E-2</c:v>
                </c:pt>
                <c:pt idx="762">
                  <c:v>2.1000000000000001E-2</c:v>
                </c:pt>
                <c:pt idx="763">
                  <c:v>2.1000000000000001E-2</c:v>
                </c:pt>
                <c:pt idx="764">
                  <c:v>2.1000000000000001E-2</c:v>
                </c:pt>
                <c:pt idx="765">
                  <c:v>2.1000000000000001E-2</c:v>
                </c:pt>
                <c:pt idx="766">
                  <c:v>2.1000000000000001E-2</c:v>
                </c:pt>
                <c:pt idx="767">
                  <c:v>2.1000000000000001E-2</c:v>
                </c:pt>
                <c:pt idx="768">
                  <c:v>2.1000000000000001E-2</c:v>
                </c:pt>
                <c:pt idx="769">
                  <c:v>2.1000000000000001E-2</c:v>
                </c:pt>
                <c:pt idx="770">
                  <c:v>2.1000000000000001E-2</c:v>
                </c:pt>
                <c:pt idx="771">
                  <c:v>2.1000000000000001E-2</c:v>
                </c:pt>
                <c:pt idx="772">
                  <c:v>2.1000000000000001E-2</c:v>
                </c:pt>
                <c:pt idx="773">
                  <c:v>2.1000000000000001E-2</c:v>
                </c:pt>
                <c:pt idx="774">
                  <c:v>2.1000000000000001E-2</c:v>
                </c:pt>
                <c:pt idx="775">
                  <c:v>2.1000000000000001E-2</c:v>
                </c:pt>
                <c:pt idx="776">
                  <c:v>2.1000000000000001E-2</c:v>
                </c:pt>
                <c:pt idx="777">
                  <c:v>2.1000000000000001E-2</c:v>
                </c:pt>
                <c:pt idx="778">
                  <c:v>2.1000000000000001E-2</c:v>
                </c:pt>
                <c:pt idx="779">
                  <c:v>2.1000000000000001E-2</c:v>
                </c:pt>
                <c:pt idx="780">
                  <c:v>2.1000000000000001E-2</c:v>
                </c:pt>
                <c:pt idx="781">
                  <c:v>2.1000000000000001E-2</c:v>
                </c:pt>
                <c:pt idx="782">
                  <c:v>2.1000000000000001E-2</c:v>
                </c:pt>
                <c:pt idx="783">
                  <c:v>2.1000000000000001E-2</c:v>
                </c:pt>
                <c:pt idx="784">
                  <c:v>2.1000000000000001E-2</c:v>
                </c:pt>
                <c:pt idx="785">
                  <c:v>2.1000000000000001E-2</c:v>
                </c:pt>
                <c:pt idx="786">
                  <c:v>2.1000000000000001E-2</c:v>
                </c:pt>
                <c:pt idx="787">
                  <c:v>2.1000000000000001E-2</c:v>
                </c:pt>
                <c:pt idx="788">
                  <c:v>2.1000000000000001E-2</c:v>
                </c:pt>
                <c:pt idx="789">
                  <c:v>2.1000000000000001E-2</c:v>
                </c:pt>
                <c:pt idx="790">
                  <c:v>2.1000000000000001E-2</c:v>
                </c:pt>
                <c:pt idx="791">
                  <c:v>2.1000000000000001E-2</c:v>
                </c:pt>
                <c:pt idx="792">
                  <c:v>2.1000000000000001E-2</c:v>
                </c:pt>
                <c:pt idx="793">
                  <c:v>2.1000000000000001E-2</c:v>
                </c:pt>
                <c:pt idx="794">
                  <c:v>2.1000000000000001E-2</c:v>
                </c:pt>
                <c:pt idx="795">
                  <c:v>2.1000000000000001E-2</c:v>
                </c:pt>
                <c:pt idx="796">
                  <c:v>2.1000000000000001E-2</c:v>
                </c:pt>
                <c:pt idx="797">
                  <c:v>2.1000000000000001E-2</c:v>
                </c:pt>
                <c:pt idx="798">
                  <c:v>2.1000000000000001E-2</c:v>
                </c:pt>
                <c:pt idx="799">
                  <c:v>2.1000000000000001E-2</c:v>
                </c:pt>
                <c:pt idx="800">
                  <c:v>2.1000000000000001E-2</c:v>
                </c:pt>
                <c:pt idx="801">
                  <c:v>2.1000000000000001E-2</c:v>
                </c:pt>
                <c:pt idx="802">
                  <c:v>2.1000000000000001E-2</c:v>
                </c:pt>
                <c:pt idx="803">
                  <c:v>2.1000000000000001E-2</c:v>
                </c:pt>
                <c:pt idx="804">
                  <c:v>2.1000000000000001E-2</c:v>
                </c:pt>
                <c:pt idx="805">
                  <c:v>2.1000000000000001E-2</c:v>
                </c:pt>
                <c:pt idx="806">
                  <c:v>2.1000000000000001E-2</c:v>
                </c:pt>
                <c:pt idx="807">
                  <c:v>2.1000000000000001E-2</c:v>
                </c:pt>
                <c:pt idx="808">
                  <c:v>2.1000000000000001E-2</c:v>
                </c:pt>
                <c:pt idx="809">
                  <c:v>2.1000000000000001E-2</c:v>
                </c:pt>
                <c:pt idx="810">
                  <c:v>2.1000000000000001E-2</c:v>
                </c:pt>
                <c:pt idx="811">
                  <c:v>2.1000000000000001E-2</c:v>
                </c:pt>
                <c:pt idx="812">
                  <c:v>2.1000000000000001E-2</c:v>
                </c:pt>
                <c:pt idx="813">
                  <c:v>2.1000000000000001E-2</c:v>
                </c:pt>
                <c:pt idx="814">
                  <c:v>2.1000000000000001E-2</c:v>
                </c:pt>
                <c:pt idx="815">
                  <c:v>2.1000000000000001E-2</c:v>
                </c:pt>
                <c:pt idx="816">
                  <c:v>2.1000000000000001E-2</c:v>
                </c:pt>
                <c:pt idx="817">
                  <c:v>2.1000000000000001E-2</c:v>
                </c:pt>
                <c:pt idx="818">
                  <c:v>2.1000000000000001E-2</c:v>
                </c:pt>
                <c:pt idx="819">
                  <c:v>2.1000000000000001E-2</c:v>
                </c:pt>
                <c:pt idx="820">
                  <c:v>2.1000000000000001E-2</c:v>
                </c:pt>
                <c:pt idx="821">
                  <c:v>2.1000000000000001E-2</c:v>
                </c:pt>
                <c:pt idx="822">
                  <c:v>2.1000000000000001E-2</c:v>
                </c:pt>
                <c:pt idx="823">
                  <c:v>2.1000000000000001E-2</c:v>
                </c:pt>
                <c:pt idx="824">
                  <c:v>2.1000000000000001E-2</c:v>
                </c:pt>
                <c:pt idx="825">
                  <c:v>2.1000000000000001E-2</c:v>
                </c:pt>
                <c:pt idx="826">
                  <c:v>2.1000000000000001E-2</c:v>
                </c:pt>
                <c:pt idx="827">
                  <c:v>2.1000000000000001E-2</c:v>
                </c:pt>
                <c:pt idx="828">
                  <c:v>2.1000000000000001E-2</c:v>
                </c:pt>
                <c:pt idx="829">
                  <c:v>2.1000000000000001E-2</c:v>
                </c:pt>
                <c:pt idx="830">
                  <c:v>2.1000000000000001E-2</c:v>
                </c:pt>
                <c:pt idx="831">
                  <c:v>2.1000000000000001E-2</c:v>
                </c:pt>
                <c:pt idx="832">
                  <c:v>2.1000000000000001E-2</c:v>
                </c:pt>
                <c:pt idx="833">
                  <c:v>2.1000000000000001E-2</c:v>
                </c:pt>
                <c:pt idx="834">
                  <c:v>2.1000000000000001E-2</c:v>
                </c:pt>
                <c:pt idx="835">
                  <c:v>2.1000000000000001E-2</c:v>
                </c:pt>
                <c:pt idx="836">
                  <c:v>2.1000000000000001E-2</c:v>
                </c:pt>
                <c:pt idx="837">
                  <c:v>2.1000000000000001E-2</c:v>
                </c:pt>
                <c:pt idx="838">
                  <c:v>2.1000000000000001E-2</c:v>
                </c:pt>
                <c:pt idx="839">
                  <c:v>2.1000000000000001E-2</c:v>
                </c:pt>
                <c:pt idx="840">
                  <c:v>2.1000000000000001E-2</c:v>
                </c:pt>
                <c:pt idx="841">
                  <c:v>2.1000000000000001E-2</c:v>
                </c:pt>
                <c:pt idx="842">
                  <c:v>2.1000000000000001E-2</c:v>
                </c:pt>
                <c:pt idx="843">
                  <c:v>2.1000000000000001E-2</c:v>
                </c:pt>
                <c:pt idx="844">
                  <c:v>2.1000000000000001E-2</c:v>
                </c:pt>
                <c:pt idx="845">
                  <c:v>2.1000000000000001E-2</c:v>
                </c:pt>
                <c:pt idx="846">
                  <c:v>2.1000000000000001E-2</c:v>
                </c:pt>
                <c:pt idx="847">
                  <c:v>2.1000000000000001E-2</c:v>
                </c:pt>
                <c:pt idx="848">
                  <c:v>2.1000000000000001E-2</c:v>
                </c:pt>
                <c:pt idx="849">
                  <c:v>2.1000000000000001E-2</c:v>
                </c:pt>
                <c:pt idx="850">
                  <c:v>2.1000000000000001E-2</c:v>
                </c:pt>
                <c:pt idx="851">
                  <c:v>2.1000000000000001E-2</c:v>
                </c:pt>
                <c:pt idx="852">
                  <c:v>2.1000000000000001E-2</c:v>
                </c:pt>
                <c:pt idx="853">
                  <c:v>2.1000000000000001E-2</c:v>
                </c:pt>
                <c:pt idx="854">
                  <c:v>2.1000000000000001E-2</c:v>
                </c:pt>
                <c:pt idx="855">
                  <c:v>2.1000000000000001E-2</c:v>
                </c:pt>
                <c:pt idx="856">
                  <c:v>2.1000000000000001E-2</c:v>
                </c:pt>
                <c:pt idx="857">
                  <c:v>2.1000000000000001E-2</c:v>
                </c:pt>
                <c:pt idx="858">
                  <c:v>2.1000000000000001E-2</c:v>
                </c:pt>
                <c:pt idx="859">
                  <c:v>2.1000000000000001E-2</c:v>
                </c:pt>
                <c:pt idx="860">
                  <c:v>2.1000000000000001E-2</c:v>
                </c:pt>
                <c:pt idx="861">
                  <c:v>2.1000000000000001E-2</c:v>
                </c:pt>
                <c:pt idx="862">
                  <c:v>2.1000000000000001E-2</c:v>
                </c:pt>
                <c:pt idx="863">
                  <c:v>2.1000000000000001E-2</c:v>
                </c:pt>
                <c:pt idx="864">
                  <c:v>2.1000000000000001E-2</c:v>
                </c:pt>
                <c:pt idx="865">
                  <c:v>2.1000000000000001E-2</c:v>
                </c:pt>
                <c:pt idx="866">
                  <c:v>2.1000000000000001E-2</c:v>
                </c:pt>
                <c:pt idx="867">
                  <c:v>2.1000000000000001E-2</c:v>
                </c:pt>
                <c:pt idx="868">
                  <c:v>2.1000000000000001E-2</c:v>
                </c:pt>
                <c:pt idx="869">
                  <c:v>2.1000000000000001E-2</c:v>
                </c:pt>
                <c:pt idx="870">
                  <c:v>2.1000000000000001E-2</c:v>
                </c:pt>
                <c:pt idx="871">
                  <c:v>2.1000000000000001E-2</c:v>
                </c:pt>
                <c:pt idx="872">
                  <c:v>2.1000000000000001E-2</c:v>
                </c:pt>
                <c:pt idx="873">
                  <c:v>2.1000000000000001E-2</c:v>
                </c:pt>
                <c:pt idx="874">
                  <c:v>2.1000000000000001E-2</c:v>
                </c:pt>
                <c:pt idx="875">
                  <c:v>2.1000000000000001E-2</c:v>
                </c:pt>
                <c:pt idx="876">
                  <c:v>2.1000000000000001E-2</c:v>
                </c:pt>
                <c:pt idx="877">
                  <c:v>2.1000000000000001E-2</c:v>
                </c:pt>
                <c:pt idx="878">
                  <c:v>2.1000000000000001E-2</c:v>
                </c:pt>
                <c:pt idx="879">
                  <c:v>2.1000000000000001E-2</c:v>
                </c:pt>
                <c:pt idx="880">
                  <c:v>2.1000000000000001E-2</c:v>
                </c:pt>
                <c:pt idx="881">
                  <c:v>2.1000000000000001E-2</c:v>
                </c:pt>
                <c:pt idx="882">
                  <c:v>2.1000000000000001E-2</c:v>
                </c:pt>
                <c:pt idx="883">
                  <c:v>2.1000000000000001E-2</c:v>
                </c:pt>
                <c:pt idx="884">
                  <c:v>2.1000000000000001E-2</c:v>
                </c:pt>
                <c:pt idx="885">
                  <c:v>2.1000000000000001E-2</c:v>
                </c:pt>
                <c:pt idx="886">
                  <c:v>2.1000000000000001E-2</c:v>
                </c:pt>
                <c:pt idx="887">
                  <c:v>2.1000000000000001E-2</c:v>
                </c:pt>
                <c:pt idx="888">
                  <c:v>2.1000000000000001E-2</c:v>
                </c:pt>
                <c:pt idx="889">
                  <c:v>2.1000000000000001E-2</c:v>
                </c:pt>
                <c:pt idx="890">
                  <c:v>2.1000000000000001E-2</c:v>
                </c:pt>
                <c:pt idx="891">
                  <c:v>2.1000000000000001E-2</c:v>
                </c:pt>
                <c:pt idx="892">
                  <c:v>2.1000000000000001E-2</c:v>
                </c:pt>
                <c:pt idx="893">
                  <c:v>2.1000000000000001E-2</c:v>
                </c:pt>
                <c:pt idx="894">
                  <c:v>2.1000000000000001E-2</c:v>
                </c:pt>
                <c:pt idx="895">
                  <c:v>2.1000000000000001E-2</c:v>
                </c:pt>
                <c:pt idx="896">
                  <c:v>2.1000000000000001E-2</c:v>
                </c:pt>
                <c:pt idx="897">
                  <c:v>2.1000000000000001E-2</c:v>
                </c:pt>
                <c:pt idx="898">
                  <c:v>2.1000000000000001E-2</c:v>
                </c:pt>
                <c:pt idx="899">
                  <c:v>2.1000000000000001E-2</c:v>
                </c:pt>
                <c:pt idx="900">
                  <c:v>2.1000000000000001E-2</c:v>
                </c:pt>
                <c:pt idx="901">
                  <c:v>2.1000000000000001E-2</c:v>
                </c:pt>
                <c:pt idx="902">
                  <c:v>2.1000000000000001E-2</c:v>
                </c:pt>
                <c:pt idx="903">
                  <c:v>2.1000000000000001E-2</c:v>
                </c:pt>
                <c:pt idx="904">
                  <c:v>2.1000000000000001E-2</c:v>
                </c:pt>
                <c:pt idx="905">
                  <c:v>2.1000000000000001E-2</c:v>
                </c:pt>
                <c:pt idx="906">
                  <c:v>2.1000000000000001E-2</c:v>
                </c:pt>
                <c:pt idx="907">
                  <c:v>2.1000000000000001E-2</c:v>
                </c:pt>
                <c:pt idx="908">
                  <c:v>2.1000000000000001E-2</c:v>
                </c:pt>
                <c:pt idx="909">
                  <c:v>2.1000000000000001E-2</c:v>
                </c:pt>
                <c:pt idx="910">
                  <c:v>2.1000000000000001E-2</c:v>
                </c:pt>
                <c:pt idx="911">
                  <c:v>2.1000000000000001E-2</c:v>
                </c:pt>
                <c:pt idx="912">
                  <c:v>2.1000000000000001E-2</c:v>
                </c:pt>
                <c:pt idx="913">
                  <c:v>2.1000000000000001E-2</c:v>
                </c:pt>
                <c:pt idx="914">
                  <c:v>2.1000000000000001E-2</c:v>
                </c:pt>
                <c:pt idx="915">
                  <c:v>2.1000000000000001E-2</c:v>
                </c:pt>
                <c:pt idx="916">
                  <c:v>2.1000000000000001E-2</c:v>
                </c:pt>
                <c:pt idx="917">
                  <c:v>2.1000000000000001E-2</c:v>
                </c:pt>
                <c:pt idx="918">
                  <c:v>2.1000000000000001E-2</c:v>
                </c:pt>
                <c:pt idx="919">
                  <c:v>2.1000000000000001E-2</c:v>
                </c:pt>
                <c:pt idx="920">
                  <c:v>2.1000000000000001E-2</c:v>
                </c:pt>
                <c:pt idx="921">
                  <c:v>2.1000000000000001E-2</c:v>
                </c:pt>
                <c:pt idx="922">
                  <c:v>2.1000000000000001E-2</c:v>
                </c:pt>
                <c:pt idx="923">
                  <c:v>2.1000000000000001E-2</c:v>
                </c:pt>
                <c:pt idx="924">
                  <c:v>2.1000000000000001E-2</c:v>
                </c:pt>
                <c:pt idx="925">
                  <c:v>2.1000000000000001E-2</c:v>
                </c:pt>
                <c:pt idx="926">
                  <c:v>2.1000000000000001E-2</c:v>
                </c:pt>
                <c:pt idx="927">
                  <c:v>2.1000000000000001E-2</c:v>
                </c:pt>
                <c:pt idx="928">
                  <c:v>2.1000000000000001E-2</c:v>
                </c:pt>
                <c:pt idx="929">
                  <c:v>2.1000000000000001E-2</c:v>
                </c:pt>
                <c:pt idx="930">
                  <c:v>2.1000000000000001E-2</c:v>
                </c:pt>
                <c:pt idx="931">
                  <c:v>2.1000000000000001E-2</c:v>
                </c:pt>
                <c:pt idx="932">
                  <c:v>2.1000000000000001E-2</c:v>
                </c:pt>
                <c:pt idx="933">
                  <c:v>2.1000000000000001E-2</c:v>
                </c:pt>
                <c:pt idx="934">
                  <c:v>2.1000000000000001E-2</c:v>
                </c:pt>
                <c:pt idx="935">
                  <c:v>2.1000000000000001E-2</c:v>
                </c:pt>
                <c:pt idx="936">
                  <c:v>2.1000000000000001E-2</c:v>
                </c:pt>
                <c:pt idx="937">
                  <c:v>2.1000000000000001E-2</c:v>
                </c:pt>
                <c:pt idx="938">
                  <c:v>2.1000000000000001E-2</c:v>
                </c:pt>
                <c:pt idx="939">
                  <c:v>2.1000000000000001E-2</c:v>
                </c:pt>
                <c:pt idx="940">
                  <c:v>2.1000000000000001E-2</c:v>
                </c:pt>
                <c:pt idx="941">
                  <c:v>1.4999999999999999E-2</c:v>
                </c:pt>
                <c:pt idx="942">
                  <c:v>1.4999999999999999E-2</c:v>
                </c:pt>
                <c:pt idx="943">
                  <c:v>1.4999999999999999E-2</c:v>
                </c:pt>
                <c:pt idx="944">
                  <c:v>1.4999999999999999E-2</c:v>
                </c:pt>
                <c:pt idx="945">
                  <c:v>1.4999999999999999E-2</c:v>
                </c:pt>
                <c:pt idx="946">
                  <c:v>1.4999999999999999E-2</c:v>
                </c:pt>
                <c:pt idx="947">
                  <c:v>1.4999999999999999E-2</c:v>
                </c:pt>
                <c:pt idx="948">
                  <c:v>1.4999999999999999E-2</c:v>
                </c:pt>
                <c:pt idx="949">
                  <c:v>1.4999999999999999E-2</c:v>
                </c:pt>
                <c:pt idx="950">
                  <c:v>1.4999999999999999E-2</c:v>
                </c:pt>
                <c:pt idx="951">
                  <c:v>1.4999999999999999E-2</c:v>
                </c:pt>
                <c:pt idx="952">
                  <c:v>1.4999999999999999E-2</c:v>
                </c:pt>
                <c:pt idx="953">
                  <c:v>1.4999999999999999E-2</c:v>
                </c:pt>
                <c:pt idx="954">
                  <c:v>1.4999999999999999E-2</c:v>
                </c:pt>
                <c:pt idx="955">
                  <c:v>1.4999999999999999E-2</c:v>
                </c:pt>
                <c:pt idx="956">
                  <c:v>1.4999999999999999E-2</c:v>
                </c:pt>
                <c:pt idx="957">
                  <c:v>1.4999999999999999E-2</c:v>
                </c:pt>
                <c:pt idx="958">
                  <c:v>1.4999999999999999E-2</c:v>
                </c:pt>
                <c:pt idx="959">
                  <c:v>1.4999999999999999E-2</c:v>
                </c:pt>
                <c:pt idx="960">
                  <c:v>1.4999999999999999E-2</c:v>
                </c:pt>
                <c:pt idx="961">
                  <c:v>1.4999999999999999E-2</c:v>
                </c:pt>
                <c:pt idx="962">
                  <c:v>1.4999999999999999E-2</c:v>
                </c:pt>
                <c:pt idx="963">
                  <c:v>1.4999999999999999E-2</c:v>
                </c:pt>
                <c:pt idx="964">
                  <c:v>1.4999999999999999E-2</c:v>
                </c:pt>
                <c:pt idx="965">
                  <c:v>1.4999999999999999E-2</c:v>
                </c:pt>
                <c:pt idx="966">
                  <c:v>1.4999999999999999E-2</c:v>
                </c:pt>
                <c:pt idx="967">
                  <c:v>1.4999999999999999E-2</c:v>
                </c:pt>
                <c:pt idx="968">
                  <c:v>1.4999999999999999E-2</c:v>
                </c:pt>
                <c:pt idx="969">
                  <c:v>1.4999999999999999E-2</c:v>
                </c:pt>
                <c:pt idx="970">
                  <c:v>1.4999999999999999E-2</c:v>
                </c:pt>
                <c:pt idx="971">
                  <c:v>1.4999999999999999E-2</c:v>
                </c:pt>
                <c:pt idx="972">
                  <c:v>1.4999999999999999E-2</c:v>
                </c:pt>
                <c:pt idx="973">
                  <c:v>1.4999999999999999E-2</c:v>
                </c:pt>
                <c:pt idx="974">
                  <c:v>1.4999999999999999E-2</c:v>
                </c:pt>
                <c:pt idx="975">
                  <c:v>1.4999999999999999E-2</c:v>
                </c:pt>
                <c:pt idx="976">
                  <c:v>1.4999999999999999E-2</c:v>
                </c:pt>
                <c:pt idx="977">
                  <c:v>1.4999999999999999E-2</c:v>
                </c:pt>
                <c:pt idx="978">
                  <c:v>1.4999999999999999E-2</c:v>
                </c:pt>
                <c:pt idx="979">
                  <c:v>1.4999999999999999E-2</c:v>
                </c:pt>
                <c:pt idx="980">
                  <c:v>1.4999999999999999E-2</c:v>
                </c:pt>
                <c:pt idx="981">
                  <c:v>1.4999999999999999E-2</c:v>
                </c:pt>
                <c:pt idx="982">
                  <c:v>1.4999999999999999E-2</c:v>
                </c:pt>
                <c:pt idx="983">
                  <c:v>1.4999999999999999E-2</c:v>
                </c:pt>
                <c:pt idx="984">
                  <c:v>1.4999999999999999E-2</c:v>
                </c:pt>
                <c:pt idx="985">
                  <c:v>1.4999999999999999E-2</c:v>
                </c:pt>
                <c:pt idx="986">
                  <c:v>1.4999999999999999E-2</c:v>
                </c:pt>
                <c:pt idx="987">
                  <c:v>1.4999999999999999E-2</c:v>
                </c:pt>
                <c:pt idx="988">
                  <c:v>1.4999999999999999E-2</c:v>
                </c:pt>
                <c:pt idx="989">
                  <c:v>1.4999999999999999E-2</c:v>
                </c:pt>
                <c:pt idx="990">
                  <c:v>1.4999999999999999E-2</c:v>
                </c:pt>
                <c:pt idx="991">
                  <c:v>1.4999999999999999E-2</c:v>
                </c:pt>
                <c:pt idx="992">
                  <c:v>1.4999999999999999E-2</c:v>
                </c:pt>
                <c:pt idx="993">
                  <c:v>1.4999999999999999E-2</c:v>
                </c:pt>
                <c:pt idx="994">
                  <c:v>1.4999999999999999E-2</c:v>
                </c:pt>
                <c:pt idx="995">
                  <c:v>1.4999999999999999E-2</c:v>
                </c:pt>
                <c:pt idx="996">
                  <c:v>1.4999999999999999E-2</c:v>
                </c:pt>
                <c:pt idx="997">
                  <c:v>1.4999999999999999E-2</c:v>
                </c:pt>
                <c:pt idx="998">
                  <c:v>1.4999999999999999E-2</c:v>
                </c:pt>
                <c:pt idx="999">
                  <c:v>1.4999999999999999E-2</c:v>
                </c:pt>
                <c:pt idx="1000">
                  <c:v>1.4999999999999999E-2</c:v>
                </c:pt>
                <c:pt idx="1001">
                  <c:v>1.4999999999999999E-2</c:v>
                </c:pt>
                <c:pt idx="1002">
                  <c:v>1.4999999999999999E-2</c:v>
                </c:pt>
                <c:pt idx="1003">
                  <c:v>1.4999999999999999E-2</c:v>
                </c:pt>
                <c:pt idx="1004">
                  <c:v>1.4999999999999999E-2</c:v>
                </c:pt>
                <c:pt idx="1005">
                  <c:v>1.4999999999999999E-2</c:v>
                </c:pt>
                <c:pt idx="1006">
                  <c:v>1.4999999999999999E-2</c:v>
                </c:pt>
                <c:pt idx="1007">
                  <c:v>1.4999999999999999E-2</c:v>
                </c:pt>
                <c:pt idx="1008">
                  <c:v>1.4999999999999999E-2</c:v>
                </c:pt>
                <c:pt idx="1009">
                  <c:v>1.4999999999999999E-2</c:v>
                </c:pt>
                <c:pt idx="1010">
                  <c:v>1.4999999999999999E-2</c:v>
                </c:pt>
                <c:pt idx="1011">
                  <c:v>1.4999999999999999E-2</c:v>
                </c:pt>
                <c:pt idx="1012">
                  <c:v>1.4999999999999999E-2</c:v>
                </c:pt>
                <c:pt idx="1013">
                  <c:v>1.4999999999999999E-2</c:v>
                </c:pt>
                <c:pt idx="1014">
                  <c:v>1.4999999999999999E-2</c:v>
                </c:pt>
                <c:pt idx="1015">
                  <c:v>1.4999999999999999E-2</c:v>
                </c:pt>
                <c:pt idx="1016">
                  <c:v>1.4999999999999999E-2</c:v>
                </c:pt>
                <c:pt idx="1017">
                  <c:v>1.4999999999999999E-2</c:v>
                </c:pt>
                <c:pt idx="1018">
                  <c:v>1.4999999999999999E-2</c:v>
                </c:pt>
                <c:pt idx="1019">
                  <c:v>1.4999999999999999E-2</c:v>
                </c:pt>
                <c:pt idx="1020">
                  <c:v>1.4999999999999999E-2</c:v>
                </c:pt>
                <c:pt idx="1021">
                  <c:v>1.4999999999999999E-2</c:v>
                </c:pt>
                <c:pt idx="1022">
                  <c:v>1.4999999999999999E-2</c:v>
                </c:pt>
                <c:pt idx="1023">
                  <c:v>1.4999999999999999E-2</c:v>
                </c:pt>
                <c:pt idx="1024">
                  <c:v>1.4999999999999999E-2</c:v>
                </c:pt>
                <c:pt idx="1025">
                  <c:v>1.4999999999999999E-2</c:v>
                </c:pt>
                <c:pt idx="1026">
                  <c:v>1.4999999999999999E-2</c:v>
                </c:pt>
                <c:pt idx="1027">
                  <c:v>1.4999999999999999E-2</c:v>
                </c:pt>
                <c:pt idx="1028">
                  <c:v>1.4999999999999999E-2</c:v>
                </c:pt>
                <c:pt idx="1029">
                  <c:v>1.4999999999999999E-2</c:v>
                </c:pt>
                <c:pt idx="1030">
                  <c:v>1.4999999999999999E-2</c:v>
                </c:pt>
                <c:pt idx="1031">
                  <c:v>1.4999999999999999E-2</c:v>
                </c:pt>
                <c:pt idx="1032">
                  <c:v>1.4999999999999999E-2</c:v>
                </c:pt>
                <c:pt idx="1033">
                  <c:v>1.4999999999999999E-2</c:v>
                </c:pt>
                <c:pt idx="1034">
                  <c:v>1.4999999999999999E-2</c:v>
                </c:pt>
                <c:pt idx="1035">
                  <c:v>1.4999999999999999E-2</c:v>
                </c:pt>
                <c:pt idx="1036">
                  <c:v>1.4999999999999999E-2</c:v>
                </c:pt>
                <c:pt idx="1037">
                  <c:v>1.4999999999999999E-2</c:v>
                </c:pt>
                <c:pt idx="1038">
                  <c:v>1.4999999999999999E-2</c:v>
                </c:pt>
                <c:pt idx="1039">
                  <c:v>1.4999999999999999E-2</c:v>
                </c:pt>
                <c:pt idx="1040">
                  <c:v>1.4999999999999999E-2</c:v>
                </c:pt>
                <c:pt idx="1041">
                  <c:v>1.4999999999999999E-2</c:v>
                </c:pt>
                <c:pt idx="1042">
                  <c:v>1.4999999999999999E-2</c:v>
                </c:pt>
                <c:pt idx="1043">
                  <c:v>1.4999999999999999E-2</c:v>
                </c:pt>
                <c:pt idx="1044">
                  <c:v>1.4999999999999999E-2</c:v>
                </c:pt>
                <c:pt idx="1045">
                  <c:v>1.4999999999999999E-2</c:v>
                </c:pt>
                <c:pt idx="1046">
                  <c:v>1.4999999999999999E-2</c:v>
                </c:pt>
                <c:pt idx="1047">
                  <c:v>1.4999999999999999E-2</c:v>
                </c:pt>
                <c:pt idx="1048">
                  <c:v>1.4999999999999999E-2</c:v>
                </c:pt>
                <c:pt idx="1049">
                  <c:v>1.4999999999999999E-2</c:v>
                </c:pt>
                <c:pt idx="1050">
                  <c:v>1.4999999999999999E-2</c:v>
                </c:pt>
                <c:pt idx="1051">
                  <c:v>1.4999999999999999E-2</c:v>
                </c:pt>
                <c:pt idx="1052">
                  <c:v>1.4999999999999999E-2</c:v>
                </c:pt>
                <c:pt idx="1053">
                  <c:v>1.4999999999999999E-2</c:v>
                </c:pt>
                <c:pt idx="1054">
                  <c:v>1.4999999999999999E-2</c:v>
                </c:pt>
                <c:pt idx="1055">
                  <c:v>1.4999999999999999E-2</c:v>
                </c:pt>
                <c:pt idx="1056">
                  <c:v>1.4999999999999999E-2</c:v>
                </c:pt>
                <c:pt idx="1057">
                  <c:v>1.4999999999999999E-2</c:v>
                </c:pt>
                <c:pt idx="1058">
                  <c:v>1.4999999999999999E-2</c:v>
                </c:pt>
                <c:pt idx="1059">
                  <c:v>1.4999999999999999E-2</c:v>
                </c:pt>
                <c:pt idx="1060">
                  <c:v>1.4999999999999999E-2</c:v>
                </c:pt>
                <c:pt idx="1061">
                  <c:v>1.4999999999999999E-2</c:v>
                </c:pt>
                <c:pt idx="1062">
                  <c:v>1.4999999999999999E-2</c:v>
                </c:pt>
                <c:pt idx="1063">
                  <c:v>1.4999999999999999E-2</c:v>
                </c:pt>
                <c:pt idx="1064">
                  <c:v>1.4999999999999999E-2</c:v>
                </c:pt>
                <c:pt idx="1065">
                  <c:v>1.4999999999999999E-2</c:v>
                </c:pt>
                <c:pt idx="1066">
                  <c:v>1.4999999999999999E-2</c:v>
                </c:pt>
                <c:pt idx="1067">
                  <c:v>1.4999999999999999E-2</c:v>
                </c:pt>
                <c:pt idx="1068">
                  <c:v>1.4999999999999999E-2</c:v>
                </c:pt>
                <c:pt idx="1069">
                  <c:v>1.4999999999999999E-2</c:v>
                </c:pt>
                <c:pt idx="1070">
                  <c:v>1.4999999999999999E-2</c:v>
                </c:pt>
                <c:pt idx="1071">
                  <c:v>1.4999999999999999E-2</c:v>
                </c:pt>
                <c:pt idx="1072">
                  <c:v>1.4999999999999999E-2</c:v>
                </c:pt>
                <c:pt idx="1073">
                  <c:v>1.4999999999999999E-2</c:v>
                </c:pt>
                <c:pt idx="1074">
                  <c:v>1.4999999999999999E-2</c:v>
                </c:pt>
                <c:pt idx="1075">
                  <c:v>1.4999999999999999E-2</c:v>
                </c:pt>
                <c:pt idx="1076">
                  <c:v>1.4999999999999999E-2</c:v>
                </c:pt>
                <c:pt idx="1077">
                  <c:v>1.4999999999999999E-2</c:v>
                </c:pt>
                <c:pt idx="1078">
                  <c:v>1.4999999999999999E-2</c:v>
                </c:pt>
                <c:pt idx="1079">
                  <c:v>1.4999999999999999E-2</c:v>
                </c:pt>
                <c:pt idx="1080">
                  <c:v>1.4999999999999999E-2</c:v>
                </c:pt>
                <c:pt idx="1081">
                  <c:v>1.4999999999999999E-2</c:v>
                </c:pt>
                <c:pt idx="1082">
                  <c:v>1.4999999999999999E-2</c:v>
                </c:pt>
                <c:pt idx="1083">
                  <c:v>1.4999999999999999E-2</c:v>
                </c:pt>
                <c:pt idx="1084">
                  <c:v>1.4999999999999999E-2</c:v>
                </c:pt>
                <c:pt idx="1085">
                  <c:v>1.4999999999999999E-2</c:v>
                </c:pt>
                <c:pt idx="1086">
                  <c:v>1.4999999999999999E-2</c:v>
                </c:pt>
                <c:pt idx="1087">
                  <c:v>1.4999999999999999E-2</c:v>
                </c:pt>
                <c:pt idx="1088">
                  <c:v>1.4999999999999999E-2</c:v>
                </c:pt>
                <c:pt idx="1089">
                  <c:v>1.4999999999999999E-2</c:v>
                </c:pt>
                <c:pt idx="1090">
                  <c:v>1.4999999999999999E-2</c:v>
                </c:pt>
                <c:pt idx="1091">
                  <c:v>1.4999999999999999E-2</c:v>
                </c:pt>
                <c:pt idx="1092">
                  <c:v>1.4999999999999999E-2</c:v>
                </c:pt>
                <c:pt idx="1093">
                  <c:v>1.4999999999999999E-2</c:v>
                </c:pt>
                <c:pt idx="1094">
                  <c:v>1.4999999999999999E-2</c:v>
                </c:pt>
                <c:pt idx="1095">
                  <c:v>1.4999999999999999E-2</c:v>
                </c:pt>
                <c:pt idx="1096">
                  <c:v>1.4999999999999999E-2</c:v>
                </c:pt>
                <c:pt idx="1097">
                  <c:v>1.4999999999999999E-2</c:v>
                </c:pt>
                <c:pt idx="1098">
                  <c:v>1.4999999999999999E-2</c:v>
                </c:pt>
                <c:pt idx="1099">
                  <c:v>1.4999999999999999E-2</c:v>
                </c:pt>
                <c:pt idx="1100">
                  <c:v>1.4999999999999999E-2</c:v>
                </c:pt>
                <c:pt idx="1101">
                  <c:v>1.4999999999999999E-2</c:v>
                </c:pt>
                <c:pt idx="1102">
                  <c:v>1.4999999999999999E-2</c:v>
                </c:pt>
                <c:pt idx="1103">
                  <c:v>1.4999999999999999E-2</c:v>
                </c:pt>
                <c:pt idx="1104">
                  <c:v>1.4999999999999999E-2</c:v>
                </c:pt>
                <c:pt idx="1105">
                  <c:v>1.4999999999999999E-2</c:v>
                </c:pt>
                <c:pt idx="1106">
                  <c:v>1.4999999999999999E-2</c:v>
                </c:pt>
                <c:pt idx="1107">
                  <c:v>1.4999999999999999E-2</c:v>
                </c:pt>
                <c:pt idx="1108">
                  <c:v>1.4999999999999999E-2</c:v>
                </c:pt>
                <c:pt idx="1109">
                  <c:v>1.4999999999999999E-2</c:v>
                </c:pt>
                <c:pt idx="1110">
                  <c:v>1.4999999999999999E-2</c:v>
                </c:pt>
                <c:pt idx="1111">
                  <c:v>1.4999999999999999E-2</c:v>
                </c:pt>
                <c:pt idx="1112">
                  <c:v>1.4999999999999999E-2</c:v>
                </c:pt>
                <c:pt idx="1113">
                  <c:v>1.4999999999999999E-2</c:v>
                </c:pt>
                <c:pt idx="1114">
                  <c:v>1.4999999999999999E-2</c:v>
                </c:pt>
                <c:pt idx="1115">
                  <c:v>1.4999999999999999E-2</c:v>
                </c:pt>
                <c:pt idx="1116">
                  <c:v>1.4999999999999999E-2</c:v>
                </c:pt>
                <c:pt idx="1117">
                  <c:v>1.4999999999999999E-2</c:v>
                </c:pt>
                <c:pt idx="1118">
                  <c:v>1.4999999999999999E-2</c:v>
                </c:pt>
                <c:pt idx="1119">
                  <c:v>1.4999999999999999E-2</c:v>
                </c:pt>
                <c:pt idx="1120">
                  <c:v>1.4999999999999999E-2</c:v>
                </c:pt>
                <c:pt idx="1121">
                  <c:v>1.4999999999999999E-2</c:v>
                </c:pt>
                <c:pt idx="1122">
                  <c:v>1.4999999999999999E-2</c:v>
                </c:pt>
                <c:pt idx="1123">
                  <c:v>1.4999999999999999E-2</c:v>
                </c:pt>
                <c:pt idx="1124">
                  <c:v>1.4999999999999999E-2</c:v>
                </c:pt>
                <c:pt idx="1125">
                  <c:v>1.4999999999999999E-2</c:v>
                </c:pt>
                <c:pt idx="1126">
                  <c:v>1.4999999999999999E-2</c:v>
                </c:pt>
                <c:pt idx="1127">
                  <c:v>1.4999999999999999E-2</c:v>
                </c:pt>
                <c:pt idx="1128">
                  <c:v>1.4999999999999999E-2</c:v>
                </c:pt>
                <c:pt idx="1129">
                  <c:v>1.01E-2</c:v>
                </c:pt>
                <c:pt idx="1130">
                  <c:v>1.01E-2</c:v>
                </c:pt>
                <c:pt idx="1131">
                  <c:v>1.01E-2</c:v>
                </c:pt>
                <c:pt idx="1132">
                  <c:v>1.01E-2</c:v>
                </c:pt>
                <c:pt idx="1133">
                  <c:v>1.01E-2</c:v>
                </c:pt>
                <c:pt idx="1134">
                  <c:v>1.01E-2</c:v>
                </c:pt>
                <c:pt idx="1135">
                  <c:v>1.01E-2</c:v>
                </c:pt>
                <c:pt idx="1136">
                  <c:v>1.01E-2</c:v>
                </c:pt>
                <c:pt idx="1137">
                  <c:v>1.01E-2</c:v>
                </c:pt>
                <c:pt idx="1138">
                  <c:v>1.01E-2</c:v>
                </c:pt>
                <c:pt idx="1139">
                  <c:v>1.01E-2</c:v>
                </c:pt>
                <c:pt idx="1140">
                  <c:v>1.01E-2</c:v>
                </c:pt>
                <c:pt idx="1141">
                  <c:v>1.01E-2</c:v>
                </c:pt>
                <c:pt idx="1142">
                  <c:v>1.01E-2</c:v>
                </c:pt>
                <c:pt idx="1143">
                  <c:v>1.01E-2</c:v>
                </c:pt>
                <c:pt idx="1144">
                  <c:v>1.01E-2</c:v>
                </c:pt>
                <c:pt idx="1145">
                  <c:v>1.01E-2</c:v>
                </c:pt>
                <c:pt idx="1146">
                  <c:v>1.01E-2</c:v>
                </c:pt>
                <c:pt idx="1147">
                  <c:v>1.01E-2</c:v>
                </c:pt>
                <c:pt idx="1148">
                  <c:v>1.01E-2</c:v>
                </c:pt>
                <c:pt idx="1149">
                  <c:v>1.01E-2</c:v>
                </c:pt>
                <c:pt idx="1150">
                  <c:v>1.01E-2</c:v>
                </c:pt>
                <c:pt idx="1151">
                  <c:v>1.01E-2</c:v>
                </c:pt>
                <c:pt idx="1152">
                  <c:v>1.01E-2</c:v>
                </c:pt>
                <c:pt idx="1153">
                  <c:v>1.01E-2</c:v>
                </c:pt>
                <c:pt idx="1154">
                  <c:v>1.01E-2</c:v>
                </c:pt>
                <c:pt idx="1155">
                  <c:v>1.01E-2</c:v>
                </c:pt>
                <c:pt idx="1156">
                  <c:v>1.01E-2</c:v>
                </c:pt>
                <c:pt idx="1157">
                  <c:v>1.01E-2</c:v>
                </c:pt>
                <c:pt idx="1158">
                  <c:v>1.01E-2</c:v>
                </c:pt>
                <c:pt idx="1159">
                  <c:v>1.01E-2</c:v>
                </c:pt>
                <c:pt idx="1160">
                  <c:v>1.01E-2</c:v>
                </c:pt>
                <c:pt idx="1161">
                  <c:v>1.01E-2</c:v>
                </c:pt>
                <c:pt idx="1162">
                  <c:v>1.01E-2</c:v>
                </c:pt>
                <c:pt idx="1163">
                  <c:v>1.01E-2</c:v>
                </c:pt>
                <c:pt idx="1164">
                  <c:v>1.01E-2</c:v>
                </c:pt>
                <c:pt idx="1165">
                  <c:v>1.01E-2</c:v>
                </c:pt>
                <c:pt idx="1166">
                  <c:v>1.01E-2</c:v>
                </c:pt>
                <c:pt idx="1167">
                  <c:v>1.01E-2</c:v>
                </c:pt>
                <c:pt idx="1168">
                  <c:v>1.01E-2</c:v>
                </c:pt>
                <c:pt idx="1169">
                  <c:v>1.01E-2</c:v>
                </c:pt>
                <c:pt idx="1170">
                  <c:v>1.01E-2</c:v>
                </c:pt>
                <c:pt idx="1171">
                  <c:v>1.01E-2</c:v>
                </c:pt>
                <c:pt idx="1172">
                  <c:v>1.01E-2</c:v>
                </c:pt>
                <c:pt idx="1173">
                  <c:v>1.01E-2</c:v>
                </c:pt>
                <c:pt idx="1174">
                  <c:v>1.01E-2</c:v>
                </c:pt>
                <c:pt idx="1175">
                  <c:v>1.01E-2</c:v>
                </c:pt>
                <c:pt idx="1176">
                  <c:v>1.01E-2</c:v>
                </c:pt>
                <c:pt idx="1177">
                  <c:v>1.01E-2</c:v>
                </c:pt>
                <c:pt idx="1178">
                  <c:v>1.01E-2</c:v>
                </c:pt>
                <c:pt idx="1179">
                  <c:v>1.01E-2</c:v>
                </c:pt>
                <c:pt idx="1180">
                  <c:v>1.01E-2</c:v>
                </c:pt>
                <c:pt idx="1181">
                  <c:v>1.01E-2</c:v>
                </c:pt>
                <c:pt idx="1182">
                  <c:v>1.01E-2</c:v>
                </c:pt>
                <c:pt idx="1183">
                  <c:v>1.01E-2</c:v>
                </c:pt>
                <c:pt idx="1184">
                  <c:v>1.01E-2</c:v>
                </c:pt>
                <c:pt idx="1185">
                  <c:v>1.01E-2</c:v>
                </c:pt>
                <c:pt idx="1186">
                  <c:v>1.01E-2</c:v>
                </c:pt>
                <c:pt idx="1187">
                  <c:v>1.01E-2</c:v>
                </c:pt>
                <c:pt idx="1188">
                  <c:v>1.01E-2</c:v>
                </c:pt>
                <c:pt idx="1189">
                  <c:v>1.01E-2</c:v>
                </c:pt>
                <c:pt idx="1190">
                  <c:v>1.01E-2</c:v>
                </c:pt>
                <c:pt idx="1191">
                  <c:v>1.01E-2</c:v>
                </c:pt>
                <c:pt idx="1192">
                  <c:v>1.01E-2</c:v>
                </c:pt>
                <c:pt idx="1193">
                  <c:v>1.01E-2</c:v>
                </c:pt>
                <c:pt idx="1194">
                  <c:v>1.01E-2</c:v>
                </c:pt>
                <c:pt idx="1195">
                  <c:v>1.01E-2</c:v>
                </c:pt>
                <c:pt idx="1196">
                  <c:v>1.01E-2</c:v>
                </c:pt>
                <c:pt idx="1197">
                  <c:v>1.01E-2</c:v>
                </c:pt>
                <c:pt idx="1198">
                  <c:v>1.01E-2</c:v>
                </c:pt>
                <c:pt idx="1199">
                  <c:v>1.01E-2</c:v>
                </c:pt>
                <c:pt idx="1200">
                  <c:v>1.01E-2</c:v>
                </c:pt>
                <c:pt idx="1201">
                  <c:v>1.01E-2</c:v>
                </c:pt>
                <c:pt idx="1202">
                  <c:v>1.01E-2</c:v>
                </c:pt>
                <c:pt idx="1203">
                  <c:v>1.01E-2</c:v>
                </c:pt>
                <c:pt idx="1204">
                  <c:v>1.01E-2</c:v>
                </c:pt>
                <c:pt idx="1205">
                  <c:v>1.01E-2</c:v>
                </c:pt>
                <c:pt idx="1206">
                  <c:v>1.01E-2</c:v>
                </c:pt>
                <c:pt idx="1207">
                  <c:v>1.01E-2</c:v>
                </c:pt>
                <c:pt idx="1208">
                  <c:v>1.01E-2</c:v>
                </c:pt>
                <c:pt idx="1209">
                  <c:v>1.01E-2</c:v>
                </c:pt>
                <c:pt idx="1210">
                  <c:v>1.01E-2</c:v>
                </c:pt>
                <c:pt idx="1211">
                  <c:v>1.01E-2</c:v>
                </c:pt>
                <c:pt idx="1212">
                  <c:v>1.01E-2</c:v>
                </c:pt>
                <c:pt idx="1213">
                  <c:v>1.01E-2</c:v>
                </c:pt>
                <c:pt idx="1214">
                  <c:v>1.01E-2</c:v>
                </c:pt>
                <c:pt idx="1215">
                  <c:v>1.01E-2</c:v>
                </c:pt>
                <c:pt idx="1216">
                  <c:v>1.01E-2</c:v>
                </c:pt>
                <c:pt idx="1217">
                  <c:v>1.01E-2</c:v>
                </c:pt>
                <c:pt idx="1218">
                  <c:v>1.01E-2</c:v>
                </c:pt>
                <c:pt idx="1219">
                  <c:v>1.01E-2</c:v>
                </c:pt>
                <c:pt idx="1220">
                  <c:v>1.01E-2</c:v>
                </c:pt>
                <c:pt idx="1221">
                  <c:v>1.01E-2</c:v>
                </c:pt>
                <c:pt idx="1222">
                  <c:v>1.01E-2</c:v>
                </c:pt>
                <c:pt idx="1223">
                  <c:v>1.0699999999999999E-2</c:v>
                </c:pt>
                <c:pt idx="1224">
                  <c:v>1.0699999999999999E-2</c:v>
                </c:pt>
                <c:pt idx="1225">
                  <c:v>1.0699999999999999E-2</c:v>
                </c:pt>
                <c:pt idx="1226">
                  <c:v>1.0699999999999999E-2</c:v>
                </c:pt>
                <c:pt idx="1227">
                  <c:v>1.0699999999999999E-2</c:v>
                </c:pt>
                <c:pt idx="1228">
                  <c:v>1.0699999999999999E-2</c:v>
                </c:pt>
                <c:pt idx="1229">
                  <c:v>1.0699999999999999E-2</c:v>
                </c:pt>
                <c:pt idx="1230">
                  <c:v>1.0699999999999999E-2</c:v>
                </c:pt>
                <c:pt idx="1231">
                  <c:v>1.0699999999999999E-2</c:v>
                </c:pt>
                <c:pt idx="1232">
                  <c:v>1.0699999999999999E-2</c:v>
                </c:pt>
                <c:pt idx="1233">
                  <c:v>1.0699999999999999E-2</c:v>
                </c:pt>
                <c:pt idx="1234">
                  <c:v>1.0699999999999999E-2</c:v>
                </c:pt>
                <c:pt idx="1235">
                  <c:v>1.0699999999999999E-2</c:v>
                </c:pt>
                <c:pt idx="1236">
                  <c:v>1.0699999999999999E-2</c:v>
                </c:pt>
                <c:pt idx="1237">
                  <c:v>1.0699999999999999E-2</c:v>
                </c:pt>
                <c:pt idx="1238">
                  <c:v>1.0699999999999999E-2</c:v>
                </c:pt>
                <c:pt idx="1239">
                  <c:v>1.0699999999999999E-2</c:v>
                </c:pt>
                <c:pt idx="1240">
                  <c:v>1.0699999999999999E-2</c:v>
                </c:pt>
                <c:pt idx="1241">
                  <c:v>1.0699999999999999E-2</c:v>
                </c:pt>
                <c:pt idx="1242">
                  <c:v>1.0699999999999999E-2</c:v>
                </c:pt>
                <c:pt idx="1243">
                  <c:v>1.0699999999999999E-2</c:v>
                </c:pt>
                <c:pt idx="1244">
                  <c:v>1.0699999999999999E-2</c:v>
                </c:pt>
                <c:pt idx="1245">
                  <c:v>1.0699999999999999E-2</c:v>
                </c:pt>
                <c:pt idx="1246">
                  <c:v>1.0699999999999999E-2</c:v>
                </c:pt>
                <c:pt idx="1247">
                  <c:v>1.0699999999999999E-2</c:v>
                </c:pt>
                <c:pt idx="1248">
                  <c:v>1.0699999999999999E-2</c:v>
                </c:pt>
                <c:pt idx="1249">
                  <c:v>1.0699999999999999E-2</c:v>
                </c:pt>
                <c:pt idx="1250">
                  <c:v>1.0699999999999999E-2</c:v>
                </c:pt>
                <c:pt idx="1251">
                  <c:v>1.0699999999999999E-2</c:v>
                </c:pt>
                <c:pt idx="1252">
                  <c:v>1.0699999999999999E-2</c:v>
                </c:pt>
                <c:pt idx="1253">
                  <c:v>1.0699999999999999E-2</c:v>
                </c:pt>
                <c:pt idx="1254">
                  <c:v>1.0699999999999999E-2</c:v>
                </c:pt>
                <c:pt idx="1255">
                  <c:v>1.0699999999999999E-2</c:v>
                </c:pt>
                <c:pt idx="1256">
                  <c:v>1.0699999999999999E-2</c:v>
                </c:pt>
                <c:pt idx="1257">
                  <c:v>1.0699999999999999E-2</c:v>
                </c:pt>
                <c:pt idx="1258">
                  <c:v>1.0699999999999999E-2</c:v>
                </c:pt>
                <c:pt idx="1259">
                  <c:v>1.0699999999999999E-2</c:v>
                </c:pt>
                <c:pt idx="1260">
                  <c:v>1.0699999999999999E-2</c:v>
                </c:pt>
                <c:pt idx="1261">
                  <c:v>1.0699999999999999E-2</c:v>
                </c:pt>
                <c:pt idx="1262">
                  <c:v>1.0699999999999999E-2</c:v>
                </c:pt>
                <c:pt idx="1263">
                  <c:v>1.0699999999999999E-2</c:v>
                </c:pt>
                <c:pt idx="1264">
                  <c:v>1.0699999999999999E-2</c:v>
                </c:pt>
                <c:pt idx="1265">
                  <c:v>1.0699999999999999E-2</c:v>
                </c:pt>
                <c:pt idx="1266">
                  <c:v>1.0699999999999999E-2</c:v>
                </c:pt>
                <c:pt idx="1267">
                  <c:v>1.0699999999999999E-2</c:v>
                </c:pt>
                <c:pt idx="1268">
                  <c:v>1.0699999999999999E-2</c:v>
                </c:pt>
                <c:pt idx="1269">
                  <c:v>1.0699999999999999E-2</c:v>
                </c:pt>
                <c:pt idx="1270">
                  <c:v>1.0699999999999999E-2</c:v>
                </c:pt>
                <c:pt idx="1271">
                  <c:v>1.0699999999999999E-2</c:v>
                </c:pt>
                <c:pt idx="1272">
                  <c:v>1.0699999999999999E-2</c:v>
                </c:pt>
                <c:pt idx="1273">
                  <c:v>1.0699999999999999E-2</c:v>
                </c:pt>
                <c:pt idx="1274">
                  <c:v>1.0699999999999999E-2</c:v>
                </c:pt>
                <c:pt idx="1275">
                  <c:v>1.0699999999999999E-2</c:v>
                </c:pt>
                <c:pt idx="1276">
                  <c:v>1.0699999999999999E-2</c:v>
                </c:pt>
                <c:pt idx="1277">
                  <c:v>1.0699999999999999E-2</c:v>
                </c:pt>
                <c:pt idx="1278">
                  <c:v>1.0699999999999999E-2</c:v>
                </c:pt>
                <c:pt idx="1279">
                  <c:v>1.0699999999999999E-2</c:v>
                </c:pt>
                <c:pt idx="1280">
                  <c:v>1.0699999999999999E-2</c:v>
                </c:pt>
                <c:pt idx="1281">
                  <c:v>1.0699999999999999E-2</c:v>
                </c:pt>
                <c:pt idx="1282">
                  <c:v>1.0699999999999999E-2</c:v>
                </c:pt>
                <c:pt idx="1283">
                  <c:v>1.0699999999999999E-2</c:v>
                </c:pt>
                <c:pt idx="1284">
                  <c:v>1.0699999999999999E-2</c:v>
                </c:pt>
                <c:pt idx="1285">
                  <c:v>1.0699999999999999E-2</c:v>
                </c:pt>
                <c:pt idx="1286">
                  <c:v>1.0699999999999999E-2</c:v>
                </c:pt>
                <c:pt idx="1287">
                  <c:v>1.0699999999999999E-2</c:v>
                </c:pt>
                <c:pt idx="1288">
                  <c:v>1.0699999999999999E-2</c:v>
                </c:pt>
                <c:pt idx="1289">
                  <c:v>1.0699999999999999E-2</c:v>
                </c:pt>
                <c:pt idx="1290">
                  <c:v>1.0699999999999999E-2</c:v>
                </c:pt>
                <c:pt idx="1291">
                  <c:v>1.0699999999999999E-2</c:v>
                </c:pt>
                <c:pt idx="1292">
                  <c:v>1.0699999999999999E-2</c:v>
                </c:pt>
                <c:pt idx="1293">
                  <c:v>1.0699999999999999E-2</c:v>
                </c:pt>
                <c:pt idx="1294">
                  <c:v>1.0699999999999999E-2</c:v>
                </c:pt>
                <c:pt idx="1295">
                  <c:v>1.0699999999999999E-2</c:v>
                </c:pt>
                <c:pt idx="1296">
                  <c:v>1.0699999999999999E-2</c:v>
                </c:pt>
                <c:pt idx="1297">
                  <c:v>1.0699999999999999E-2</c:v>
                </c:pt>
                <c:pt idx="1298">
                  <c:v>1.0699999999999999E-2</c:v>
                </c:pt>
                <c:pt idx="1299">
                  <c:v>1.0699999999999999E-2</c:v>
                </c:pt>
                <c:pt idx="1300">
                  <c:v>1.0699999999999999E-2</c:v>
                </c:pt>
                <c:pt idx="1301">
                  <c:v>1.0699999999999999E-2</c:v>
                </c:pt>
                <c:pt idx="1302">
                  <c:v>1.0699999999999999E-2</c:v>
                </c:pt>
                <c:pt idx="1303">
                  <c:v>1.0699999999999999E-2</c:v>
                </c:pt>
                <c:pt idx="1304">
                  <c:v>1.0699999999999999E-2</c:v>
                </c:pt>
                <c:pt idx="1305">
                  <c:v>1.0699999999999999E-2</c:v>
                </c:pt>
                <c:pt idx="1306">
                  <c:v>1.0699999999999999E-2</c:v>
                </c:pt>
                <c:pt idx="1307">
                  <c:v>1.0699999999999999E-2</c:v>
                </c:pt>
                <c:pt idx="1308">
                  <c:v>1.0699999999999999E-2</c:v>
                </c:pt>
                <c:pt idx="1309">
                  <c:v>1.0699999999999999E-2</c:v>
                </c:pt>
                <c:pt idx="1310">
                  <c:v>1.0699999999999999E-2</c:v>
                </c:pt>
                <c:pt idx="1311">
                  <c:v>1.0699999999999999E-2</c:v>
                </c:pt>
                <c:pt idx="1312">
                  <c:v>1.0699999999999999E-2</c:v>
                </c:pt>
                <c:pt idx="1313">
                  <c:v>1.0699999999999999E-2</c:v>
                </c:pt>
                <c:pt idx="1314">
                  <c:v>1.0699999999999999E-2</c:v>
                </c:pt>
                <c:pt idx="1315">
                  <c:v>1.0699999999999999E-2</c:v>
                </c:pt>
                <c:pt idx="1316">
                  <c:v>1.0699999999999999E-2</c:v>
                </c:pt>
                <c:pt idx="1317">
                  <c:v>0.01</c:v>
                </c:pt>
                <c:pt idx="1318">
                  <c:v>0.01</c:v>
                </c:pt>
                <c:pt idx="1319">
                  <c:v>0.01</c:v>
                </c:pt>
                <c:pt idx="1320">
                  <c:v>0.01</c:v>
                </c:pt>
                <c:pt idx="1321">
                  <c:v>0.01</c:v>
                </c:pt>
                <c:pt idx="1322">
                  <c:v>0.01</c:v>
                </c:pt>
                <c:pt idx="1323">
                  <c:v>0.01</c:v>
                </c:pt>
                <c:pt idx="1324">
                  <c:v>0.01</c:v>
                </c:pt>
                <c:pt idx="1325">
                  <c:v>0.01</c:v>
                </c:pt>
                <c:pt idx="1326">
                  <c:v>0.01</c:v>
                </c:pt>
                <c:pt idx="1327">
                  <c:v>0.01</c:v>
                </c:pt>
                <c:pt idx="1328">
                  <c:v>0.01</c:v>
                </c:pt>
                <c:pt idx="1329">
                  <c:v>0.01</c:v>
                </c:pt>
                <c:pt idx="1330">
                  <c:v>0.01</c:v>
                </c:pt>
                <c:pt idx="1331">
                  <c:v>0.01</c:v>
                </c:pt>
                <c:pt idx="1332">
                  <c:v>0.01</c:v>
                </c:pt>
                <c:pt idx="1333">
                  <c:v>0.01</c:v>
                </c:pt>
                <c:pt idx="1334">
                  <c:v>0.01</c:v>
                </c:pt>
                <c:pt idx="1335">
                  <c:v>0.01</c:v>
                </c:pt>
                <c:pt idx="1336">
                  <c:v>0.01</c:v>
                </c:pt>
                <c:pt idx="1337">
                  <c:v>0.01</c:v>
                </c:pt>
                <c:pt idx="1338">
                  <c:v>0.01</c:v>
                </c:pt>
                <c:pt idx="1339">
                  <c:v>0.01</c:v>
                </c:pt>
                <c:pt idx="1340">
                  <c:v>0.01</c:v>
                </c:pt>
                <c:pt idx="1341">
                  <c:v>0.01</c:v>
                </c:pt>
                <c:pt idx="1342">
                  <c:v>0.01</c:v>
                </c:pt>
                <c:pt idx="1343">
                  <c:v>0.01</c:v>
                </c:pt>
                <c:pt idx="1344">
                  <c:v>0.01</c:v>
                </c:pt>
                <c:pt idx="1345">
                  <c:v>0.01</c:v>
                </c:pt>
                <c:pt idx="1346">
                  <c:v>0.01</c:v>
                </c:pt>
                <c:pt idx="1347">
                  <c:v>0.01</c:v>
                </c:pt>
                <c:pt idx="1348">
                  <c:v>0.01</c:v>
                </c:pt>
                <c:pt idx="1349">
                  <c:v>0.01</c:v>
                </c:pt>
                <c:pt idx="1350">
                  <c:v>0.01</c:v>
                </c:pt>
                <c:pt idx="1351">
                  <c:v>0.01</c:v>
                </c:pt>
                <c:pt idx="1352">
                  <c:v>0.01</c:v>
                </c:pt>
                <c:pt idx="1353">
                  <c:v>0.01</c:v>
                </c:pt>
                <c:pt idx="1354">
                  <c:v>0.01</c:v>
                </c:pt>
                <c:pt idx="1355">
                  <c:v>0.01</c:v>
                </c:pt>
                <c:pt idx="1356">
                  <c:v>0.01</c:v>
                </c:pt>
                <c:pt idx="1357">
                  <c:v>0.01</c:v>
                </c:pt>
                <c:pt idx="1358">
                  <c:v>0.01</c:v>
                </c:pt>
                <c:pt idx="1359">
                  <c:v>0.01</c:v>
                </c:pt>
                <c:pt idx="1360">
                  <c:v>0.01</c:v>
                </c:pt>
                <c:pt idx="1361">
                  <c:v>0.01</c:v>
                </c:pt>
                <c:pt idx="1362">
                  <c:v>0.01</c:v>
                </c:pt>
                <c:pt idx="1363">
                  <c:v>0.01</c:v>
                </c:pt>
                <c:pt idx="1364">
                  <c:v>0.01</c:v>
                </c:pt>
                <c:pt idx="1365">
                  <c:v>0.01</c:v>
                </c:pt>
                <c:pt idx="1366">
                  <c:v>0.01</c:v>
                </c:pt>
                <c:pt idx="1367">
                  <c:v>0.01</c:v>
                </c:pt>
                <c:pt idx="1368">
                  <c:v>0.01</c:v>
                </c:pt>
                <c:pt idx="1369">
                  <c:v>0.01</c:v>
                </c:pt>
                <c:pt idx="1370">
                  <c:v>0.01</c:v>
                </c:pt>
                <c:pt idx="1371">
                  <c:v>0.01</c:v>
                </c:pt>
                <c:pt idx="1372">
                  <c:v>0.01</c:v>
                </c:pt>
                <c:pt idx="1373">
                  <c:v>0.01</c:v>
                </c:pt>
                <c:pt idx="1374">
                  <c:v>0.01</c:v>
                </c:pt>
                <c:pt idx="1375">
                  <c:v>0.01</c:v>
                </c:pt>
                <c:pt idx="1376">
                  <c:v>0.01</c:v>
                </c:pt>
                <c:pt idx="1377">
                  <c:v>0.01</c:v>
                </c:pt>
                <c:pt idx="1378">
                  <c:v>0.01</c:v>
                </c:pt>
                <c:pt idx="1379">
                  <c:v>0.01</c:v>
                </c:pt>
                <c:pt idx="1380">
                  <c:v>0.01</c:v>
                </c:pt>
                <c:pt idx="1381">
                  <c:v>0.01</c:v>
                </c:pt>
                <c:pt idx="1382">
                  <c:v>0.01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0.01</c:v>
                </c:pt>
                <c:pt idx="1398">
                  <c:v>0.01</c:v>
                </c:pt>
                <c:pt idx="1399">
                  <c:v>0.01</c:v>
                </c:pt>
                <c:pt idx="1400">
                  <c:v>0.01</c:v>
                </c:pt>
                <c:pt idx="1401">
                  <c:v>0.01</c:v>
                </c:pt>
                <c:pt idx="1402">
                  <c:v>0.01</c:v>
                </c:pt>
                <c:pt idx="1403">
                  <c:v>0.01</c:v>
                </c:pt>
                <c:pt idx="1404">
                  <c:v>0.01</c:v>
                </c:pt>
                <c:pt idx="1405">
                  <c:v>0.01</c:v>
                </c:pt>
                <c:pt idx="1406">
                  <c:v>0.01</c:v>
                </c:pt>
                <c:pt idx="1407">
                  <c:v>0.01</c:v>
                </c:pt>
                <c:pt idx="1408">
                  <c:v>0.01</c:v>
                </c:pt>
                <c:pt idx="1409">
                  <c:v>0.01</c:v>
                </c:pt>
                <c:pt idx="1410">
                  <c:v>0.01</c:v>
                </c:pt>
                <c:pt idx="1411">
                  <c:v>8.3999999999999995E-3</c:v>
                </c:pt>
                <c:pt idx="1412">
                  <c:v>8.3999999999999995E-3</c:v>
                </c:pt>
                <c:pt idx="1413">
                  <c:v>8.3999999999999995E-3</c:v>
                </c:pt>
                <c:pt idx="1414">
                  <c:v>8.3999999999999995E-3</c:v>
                </c:pt>
                <c:pt idx="1415">
                  <c:v>8.3999999999999995E-3</c:v>
                </c:pt>
                <c:pt idx="1416">
                  <c:v>8.3999999999999995E-3</c:v>
                </c:pt>
                <c:pt idx="1417">
                  <c:v>8.3999999999999995E-3</c:v>
                </c:pt>
                <c:pt idx="1418">
                  <c:v>8.3999999999999995E-3</c:v>
                </c:pt>
                <c:pt idx="1419">
                  <c:v>8.3999999999999995E-3</c:v>
                </c:pt>
                <c:pt idx="1420">
                  <c:v>8.3999999999999995E-3</c:v>
                </c:pt>
                <c:pt idx="1421">
                  <c:v>8.3999999999999995E-3</c:v>
                </c:pt>
                <c:pt idx="1422">
                  <c:v>8.3999999999999995E-3</c:v>
                </c:pt>
                <c:pt idx="1423">
                  <c:v>8.3999999999999995E-3</c:v>
                </c:pt>
                <c:pt idx="1424">
                  <c:v>8.3999999999999995E-3</c:v>
                </c:pt>
                <c:pt idx="1425">
                  <c:v>8.3999999999999995E-3</c:v>
                </c:pt>
                <c:pt idx="1426">
                  <c:v>8.3999999999999995E-3</c:v>
                </c:pt>
                <c:pt idx="1427">
                  <c:v>8.3999999999999995E-3</c:v>
                </c:pt>
                <c:pt idx="1428">
                  <c:v>8.3999999999999995E-3</c:v>
                </c:pt>
                <c:pt idx="1429">
                  <c:v>8.3999999999999995E-3</c:v>
                </c:pt>
                <c:pt idx="1430">
                  <c:v>8.3999999999999995E-3</c:v>
                </c:pt>
                <c:pt idx="1431">
                  <c:v>8.3999999999999995E-3</c:v>
                </c:pt>
                <c:pt idx="1432">
                  <c:v>8.3999999999999995E-3</c:v>
                </c:pt>
                <c:pt idx="1433">
                  <c:v>8.3999999999999995E-3</c:v>
                </c:pt>
                <c:pt idx="1434">
                  <c:v>8.3999999999999995E-3</c:v>
                </c:pt>
                <c:pt idx="1435">
                  <c:v>8.3999999999999995E-3</c:v>
                </c:pt>
                <c:pt idx="1436">
                  <c:v>8.3999999999999995E-3</c:v>
                </c:pt>
                <c:pt idx="1437">
                  <c:v>8.3999999999999995E-3</c:v>
                </c:pt>
                <c:pt idx="1438">
                  <c:v>8.3999999999999995E-3</c:v>
                </c:pt>
                <c:pt idx="1439">
                  <c:v>8.3999999999999995E-3</c:v>
                </c:pt>
                <c:pt idx="1440">
                  <c:v>8.3999999999999995E-3</c:v>
                </c:pt>
                <c:pt idx="1441">
                  <c:v>8.3999999999999995E-3</c:v>
                </c:pt>
                <c:pt idx="1442">
                  <c:v>8.3999999999999995E-3</c:v>
                </c:pt>
                <c:pt idx="1443">
                  <c:v>8.3999999999999995E-3</c:v>
                </c:pt>
                <c:pt idx="1444">
                  <c:v>8.3999999999999995E-3</c:v>
                </c:pt>
                <c:pt idx="1445">
                  <c:v>8.3999999999999995E-3</c:v>
                </c:pt>
                <c:pt idx="1446">
                  <c:v>8.3999999999999995E-3</c:v>
                </c:pt>
                <c:pt idx="1447">
                  <c:v>8.3999999999999995E-3</c:v>
                </c:pt>
                <c:pt idx="1448">
                  <c:v>8.3999999999999995E-3</c:v>
                </c:pt>
                <c:pt idx="1449">
                  <c:v>8.3999999999999995E-3</c:v>
                </c:pt>
                <c:pt idx="1450">
                  <c:v>8.3999999999999995E-3</c:v>
                </c:pt>
                <c:pt idx="1451">
                  <c:v>8.3999999999999995E-3</c:v>
                </c:pt>
                <c:pt idx="1452">
                  <c:v>8.3999999999999995E-3</c:v>
                </c:pt>
                <c:pt idx="1453">
                  <c:v>8.3999999999999995E-3</c:v>
                </c:pt>
                <c:pt idx="1454">
                  <c:v>8.3999999999999995E-3</c:v>
                </c:pt>
                <c:pt idx="1455">
                  <c:v>8.3999999999999995E-3</c:v>
                </c:pt>
                <c:pt idx="1456">
                  <c:v>8.3999999999999995E-3</c:v>
                </c:pt>
                <c:pt idx="1457">
                  <c:v>8.3999999999999995E-3</c:v>
                </c:pt>
                <c:pt idx="1458">
                  <c:v>8.3999999999999995E-3</c:v>
                </c:pt>
                <c:pt idx="1459">
                  <c:v>8.3999999999999995E-3</c:v>
                </c:pt>
                <c:pt idx="1460">
                  <c:v>8.3999999999999995E-3</c:v>
                </c:pt>
                <c:pt idx="1461">
                  <c:v>8.3999999999999995E-3</c:v>
                </c:pt>
                <c:pt idx="1462">
                  <c:v>8.3999999999999995E-3</c:v>
                </c:pt>
                <c:pt idx="1463">
                  <c:v>8.3999999999999995E-3</c:v>
                </c:pt>
                <c:pt idx="1464">
                  <c:v>8.3999999999999995E-3</c:v>
                </c:pt>
                <c:pt idx="1465">
                  <c:v>8.3999999999999995E-3</c:v>
                </c:pt>
                <c:pt idx="1466">
                  <c:v>8.3999999999999995E-3</c:v>
                </c:pt>
                <c:pt idx="1467">
                  <c:v>8.3999999999999995E-3</c:v>
                </c:pt>
                <c:pt idx="1468">
                  <c:v>8.3999999999999995E-3</c:v>
                </c:pt>
                <c:pt idx="1469">
                  <c:v>8.3999999999999995E-3</c:v>
                </c:pt>
                <c:pt idx="1470">
                  <c:v>8.3999999999999995E-3</c:v>
                </c:pt>
                <c:pt idx="1471">
                  <c:v>8.3999999999999995E-3</c:v>
                </c:pt>
                <c:pt idx="1472">
                  <c:v>8.3999999999999995E-3</c:v>
                </c:pt>
                <c:pt idx="1473">
                  <c:v>8.3999999999999995E-3</c:v>
                </c:pt>
                <c:pt idx="1474">
                  <c:v>8.3999999999999995E-3</c:v>
                </c:pt>
                <c:pt idx="1475">
                  <c:v>8.3999999999999995E-3</c:v>
                </c:pt>
                <c:pt idx="1476">
                  <c:v>8.3999999999999995E-3</c:v>
                </c:pt>
                <c:pt idx="1477">
                  <c:v>8.3999999999999995E-3</c:v>
                </c:pt>
                <c:pt idx="1478">
                  <c:v>8.3999999999999995E-3</c:v>
                </c:pt>
                <c:pt idx="1479">
                  <c:v>8.3999999999999995E-3</c:v>
                </c:pt>
                <c:pt idx="1480">
                  <c:v>8.3999999999999995E-3</c:v>
                </c:pt>
                <c:pt idx="1481">
                  <c:v>8.3999999999999995E-3</c:v>
                </c:pt>
                <c:pt idx="1482">
                  <c:v>8.3999999999999995E-3</c:v>
                </c:pt>
                <c:pt idx="1483">
                  <c:v>8.3999999999999995E-3</c:v>
                </c:pt>
                <c:pt idx="1484">
                  <c:v>8.3999999999999995E-3</c:v>
                </c:pt>
                <c:pt idx="1485">
                  <c:v>8.3999999999999995E-3</c:v>
                </c:pt>
                <c:pt idx="1486">
                  <c:v>8.3999999999999995E-3</c:v>
                </c:pt>
                <c:pt idx="1487">
                  <c:v>8.3999999999999995E-3</c:v>
                </c:pt>
                <c:pt idx="1488">
                  <c:v>8.3999999999999995E-3</c:v>
                </c:pt>
                <c:pt idx="1489">
                  <c:v>8.3999999999999995E-3</c:v>
                </c:pt>
                <c:pt idx="1490">
                  <c:v>8.3999999999999995E-3</c:v>
                </c:pt>
                <c:pt idx="1491">
                  <c:v>8.3999999999999995E-3</c:v>
                </c:pt>
                <c:pt idx="1492">
                  <c:v>8.3999999999999995E-3</c:v>
                </c:pt>
                <c:pt idx="1493">
                  <c:v>8.3999999999999995E-3</c:v>
                </c:pt>
                <c:pt idx="1494">
                  <c:v>8.3999999999999995E-3</c:v>
                </c:pt>
                <c:pt idx="1495">
                  <c:v>8.3999999999999995E-3</c:v>
                </c:pt>
                <c:pt idx="1496">
                  <c:v>8.3999999999999995E-3</c:v>
                </c:pt>
                <c:pt idx="1497">
                  <c:v>8.3999999999999995E-3</c:v>
                </c:pt>
                <c:pt idx="1498">
                  <c:v>8.3999999999999995E-3</c:v>
                </c:pt>
                <c:pt idx="1499">
                  <c:v>8.3999999999999995E-3</c:v>
                </c:pt>
                <c:pt idx="1500">
                  <c:v>8.3999999999999995E-3</c:v>
                </c:pt>
                <c:pt idx="1501">
                  <c:v>8.3999999999999995E-3</c:v>
                </c:pt>
                <c:pt idx="1502">
                  <c:v>8.3999999999999995E-3</c:v>
                </c:pt>
                <c:pt idx="1503">
                  <c:v>8.3999999999999995E-3</c:v>
                </c:pt>
                <c:pt idx="1504">
                  <c:v>8.3999999999999995E-3</c:v>
                </c:pt>
                <c:pt idx="1505">
                  <c:v>8.3999999999999995E-3</c:v>
                </c:pt>
                <c:pt idx="1506">
                  <c:v>4.4000000000000003E-3</c:v>
                </c:pt>
                <c:pt idx="1507">
                  <c:v>4.4000000000000003E-3</c:v>
                </c:pt>
                <c:pt idx="1508">
                  <c:v>4.4000000000000003E-3</c:v>
                </c:pt>
                <c:pt idx="1509">
                  <c:v>4.4000000000000003E-3</c:v>
                </c:pt>
                <c:pt idx="1510">
                  <c:v>4.4000000000000003E-3</c:v>
                </c:pt>
                <c:pt idx="1511">
                  <c:v>4.4000000000000003E-3</c:v>
                </c:pt>
                <c:pt idx="1512">
                  <c:v>4.4000000000000003E-3</c:v>
                </c:pt>
                <c:pt idx="1513">
                  <c:v>4.4000000000000003E-3</c:v>
                </c:pt>
                <c:pt idx="1514">
                  <c:v>4.4000000000000003E-3</c:v>
                </c:pt>
                <c:pt idx="1515">
                  <c:v>4.4000000000000003E-3</c:v>
                </c:pt>
                <c:pt idx="1516">
                  <c:v>4.4000000000000003E-3</c:v>
                </c:pt>
                <c:pt idx="1517">
                  <c:v>4.4000000000000003E-3</c:v>
                </c:pt>
                <c:pt idx="1518">
                  <c:v>4.4000000000000003E-3</c:v>
                </c:pt>
                <c:pt idx="1519">
                  <c:v>4.4000000000000003E-3</c:v>
                </c:pt>
                <c:pt idx="1520">
                  <c:v>4.4000000000000003E-3</c:v>
                </c:pt>
                <c:pt idx="1521">
                  <c:v>4.4000000000000003E-3</c:v>
                </c:pt>
                <c:pt idx="1522">
                  <c:v>4.4000000000000003E-3</c:v>
                </c:pt>
                <c:pt idx="1523">
                  <c:v>4.4000000000000003E-3</c:v>
                </c:pt>
                <c:pt idx="1524">
                  <c:v>4.4000000000000003E-3</c:v>
                </c:pt>
                <c:pt idx="1525">
                  <c:v>4.4000000000000003E-3</c:v>
                </c:pt>
                <c:pt idx="1526">
                  <c:v>4.4000000000000003E-3</c:v>
                </c:pt>
                <c:pt idx="1527">
                  <c:v>4.4000000000000003E-3</c:v>
                </c:pt>
                <c:pt idx="1528">
                  <c:v>4.4000000000000003E-3</c:v>
                </c:pt>
                <c:pt idx="1529">
                  <c:v>4.4000000000000003E-3</c:v>
                </c:pt>
                <c:pt idx="1530">
                  <c:v>4.4000000000000003E-3</c:v>
                </c:pt>
                <c:pt idx="1531">
                  <c:v>4.4000000000000003E-3</c:v>
                </c:pt>
                <c:pt idx="1532">
                  <c:v>4.4000000000000003E-3</c:v>
                </c:pt>
                <c:pt idx="1533">
                  <c:v>4.4000000000000003E-3</c:v>
                </c:pt>
                <c:pt idx="1534">
                  <c:v>4.4000000000000003E-3</c:v>
                </c:pt>
                <c:pt idx="1535">
                  <c:v>4.4000000000000003E-3</c:v>
                </c:pt>
                <c:pt idx="1536">
                  <c:v>4.4000000000000003E-3</c:v>
                </c:pt>
                <c:pt idx="1537">
                  <c:v>4.4000000000000003E-3</c:v>
                </c:pt>
                <c:pt idx="1538">
                  <c:v>4.4000000000000003E-3</c:v>
                </c:pt>
                <c:pt idx="1539">
                  <c:v>4.4000000000000003E-3</c:v>
                </c:pt>
                <c:pt idx="1540">
                  <c:v>4.4000000000000003E-3</c:v>
                </c:pt>
                <c:pt idx="1541">
                  <c:v>4.4000000000000003E-3</c:v>
                </c:pt>
                <c:pt idx="1542">
                  <c:v>4.4000000000000003E-3</c:v>
                </c:pt>
                <c:pt idx="1543">
                  <c:v>4.4000000000000003E-3</c:v>
                </c:pt>
                <c:pt idx="1544">
                  <c:v>4.4000000000000003E-3</c:v>
                </c:pt>
                <c:pt idx="1545">
                  <c:v>4.4000000000000003E-3</c:v>
                </c:pt>
                <c:pt idx="1546">
                  <c:v>4.4000000000000003E-3</c:v>
                </c:pt>
                <c:pt idx="1547">
                  <c:v>4.4000000000000003E-3</c:v>
                </c:pt>
                <c:pt idx="1548">
                  <c:v>4.4000000000000003E-3</c:v>
                </c:pt>
                <c:pt idx="1549">
                  <c:v>4.4000000000000003E-3</c:v>
                </c:pt>
                <c:pt idx="1550">
                  <c:v>4.4000000000000003E-3</c:v>
                </c:pt>
                <c:pt idx="1551">
                  <c:v>4.4000000000000003E-3</c:v>
                </c:pt>
                <c:pt idx="1552">
                  <c:v>4.4000000000000003E-3</c:v>
                </c:pt>
                <c:pt idx="1553">
                  <c:v>4.4000000000000003E-3</c:v>
                </c:pt>
                <c:pt idx="1554">
                  <c:v>4.4000000000000003E-3</c:v>
                </c:pt>
                <c:pt idx="1555">
                  <c:v>4.4000000000000003E-3</c:v>
                </c:pt>
                <c:pt idx="1556">
                  <c:v>4.4000000000000003E-3</c:v>
                </c:pt>
                <c:pt idx="1557">
                  <c:v>4.4000000000000003E-3</c:v>
                </c:pt>
                <c:pt idx="1558">
                  <c:v>4.4000000000000003E-3</c:v>
                </c:pt>
                <c:pt idx="1559">
                  <c:v>4.4000000000000003E-3</c:v>
                </c:pt>
                <c:pt idx="1560">
                  <c:v>4.4000000000000003E-3</c:v>
                </c:pt>
                <c:pt idx="1561">
                  <c:v>4.4000000000000003E-3</c:v>
                </c:pt>
                <c:pt idx="1562">
                  <c:v>4.4000000000000003E-3</c:v>
                </c:pt>
                <c:pt idx="1563">
                  <c:v>4.4000000000000003E-3</c:v>
                </c:pt>
                <c:pt idx="1564">
                  <c:v>4.4000000000000003E-3</c:v>
                </c:pt>
                <c:pt idx="1565">
                  <c:v>4.4000000000000003E-3</c:v>
                </c:pt>
                <c:pt idx="1566">
                  <c:v>4.4000000000000003E-3</c:v>
                </c:pt>
                <c:pt idx="1567">
                  <c:v>4.4000000000000003E-3</c:v>
                </c:pt>
                <c:pt idx="1568">
                  <c:v>4.4000000000000003E-3</c:v>
                </c:pt>
                <c:pt idx="1569">
                  <c:v>4.4000000000000003E-3</c:v>
                </c:pt>
                <c:pt idx="1570">
                  <c:v>4.4000000000000003E-3</c:v>
                </c:pt>
                <c:pt idx="1571">
                  <c:v>4.4000000000000003E-3</c:v>
                </c:pt>
                <c:pt idx="1572">
                  <c:v>4.4000000000000003E-3</c:v>
                </c:pt>
                <c:pt idx="1573">
                  <c:v>4.4000000000000003E-3</c:v>
                </c:pt>
                <c:pt idx="1574">
                  <c:v>4.4000000000000003E-3</c:v>
                </c:pt>
                <c:pt idx="1575">
                  <c:v>4.4000000000000003E-3</c:v>
                </c:pt>
                <c:pt idx="1576">
                  <c:v>4.4000000000000003E-3</c:v>
                </c:pt>
                <c:pt idx="1577">
                  <c:v>4.4000000000000003E-3</c:v>
                </c:pt>
                <c:pt idx="1578">
                  <c:v>4.4000000000000003E-3</c:v>
                </c:pt>
                <c:pt idx="1579">
                  <c:v>4.4000000000000003E-3</c:v>
                </c:pt>
                <c:pt idx="1580">
                  <c:v>4.4000000000000003E-3</c:v>
                </c:pt>
                <c:pt idx="1581">
                  <c:v>4.4000000000000003E-3</c:v>
                </c:pt>
                <c:pt idx="1582">
                  <c:v>4.4000000000000003E-3</c:v>
                </c:pt>
                <c:pt idx="1583">
                  <c:v>4.4000000000000003E-3</c:v>
                </c:pt>
                <c:pt idx="1584">
                  <c:v>4.4000000000000003E-3</c:v>
                </c:pt>
                <c:pt idx="1585">
                  <c:v>4.4000000000000003E-3</c:v>
                </c:pt>
                <c:pt idx="1586">
                  <c:v>4.4000000000000003E-3</c:v>
                </c:pt>
                <c:pt idx="1587">
                  <c:v>4.4000000000000003E-3</c:v>
                </c:pt>
                <c:pt idx="1588">
                  <c:v>4.4000000000000003E-3</c:v>
                </c:pt>
                <c:pt idx="1589">
                  <c:v>4.4000000000000003E-3</c:v>
                </c:pt>
                <c:pt idx="1590">
                  <c:v>4.4000000000000003E-3</c:v>
                </c:pt>
                <c:pt idx="1591">
                  <c:v>4.4000000000000003E-3</c:v>
                </c:pt>
                <c:pt idx="1592">
                  <c:v>4.4000000000000003E-3</c:v>
                </c:pt>
                <c:pt idx="1593">
                  <c:v>4.4000000000000003E-3</c:v>
                </c:pt>
                <c:pt idx="1594">
                  <c:v>4.4000000000000003E-3</c:v>
                </c:pt>
                <c:pt idx="1595">
                  <c:v>4.4000000000000003E-3</c:v>
                </c:pt>
                <c:pt idx="1596">
                  <c:v>4.4000000000000003E-3</c:v>
                </c:pt>
                <c:pt idx="1597">
                  <c:v>4.4000000000000003E-3</c:v>
                </c:pt>
                <c:pt idx="1598">
                  <c:v>4.4000000000000003E-3</c:v>
                </c:pt>
                <c:pt idx="1599">
                  <c:v>4.4000000000000003E-3</c:v>
                </c:pt>
                <c:pt idx="1600">
                  <c:v>4.4000000000000003E-3</c:v>
                </c:pt>
                <c:pt idx="1601">
                  <c:v>4.4000000000000003E-3</c:v>
                </c:pt>
                <c:pt idx="1602">
                  <c:v>4.4000000000000003E-3</c:v>
                </c:pt>
                <c:pt idx="1603">
                  <c:v>4.4000000000000003E-3</c:v>
                </c:pt>
                <c:pt idx="1604">
                  <c:v>4.4000000000000003E-3</c:v>
                </c:pt>
                <c:pt idx="1605">
                  <c:v>4.4000000000000003E-3</c:v>
                </c:pt>
                <c:pt idx="1606">
                  <c:v>4.4000000000000003E-3</c:v>
                </c:pt>
                <c:pt idx="1607">
                  <c:v>4.4000000000000003E-3</c:v>
                </c:pt>
                <c:pt idx="1608">
                  <c:v>4.4000000000000003E-3</c:v>
                </c:pt>
                <c:pt idx="1609">
                  <c:v>4.4000000000000003E-3</c:v>
                </c:pt>
                <c:pt idx="1610">
                  <c:v>4.4000000000000003E-3</c:v>
                </c:pt>
                <c:pt idx="1611">
                  <c:v>4.4000000000000003E-3</c:v>
                </c:pt>
                <c:pt idx="1612">
                  <c:v>4.4000000000000003E-3</c:v>
                </c:pt>
                <c:pt idx="1613">
                  <c:v>4.4000000000000003E-3</c:v>
                </c:pt>
                <c:pt idx="1614">
                  <c:v>4.4000000000000003E-3</c:v>
                </c:pt>
                <c:pt idx="1615">
                  <c:v>4.4000000000000003E-3</c:v>
                </c:pt>
                <c:pt idx="1616">
                  <c:v>4.4000000000000003E-3</c:v>
                </c:pt>
                <c:pt idx="1617">
                  <c:v>4.4000000000000003E-3</c:v>
                </c:pt>
                <c:pt idx="1618">
                  <c:v>4.4000000000000003E-3</c:v>
                </c:pt>
                <c:pt idx="1619">
                  <c:v>4.4000000000000003E-3</c:v>
                </c:pt>
                <c:pt idx="1620">
                  <c:v>4.4000000000000003E-3</c:v>
                </c:pt>
                <c:pt idx="1621">
                  <c:v>4.4000000000000003E-3</c:v>
                </c:pt>
                <c:pt idx="1622">
                  <c:v>4.4000000000000003E-3</c:v>
                </c:pt>
                <c:pt idx="1623">
                  <c:v>4.4000000000000003E-3</c:v>
                </c:pt>
                <c:pt idx="1624">
                  <c:v>4.4000000000000003E-3</c:v>
                </c:pt>
                <c:pt idx="1625">
                  <c:v>4.4000000000000003E-3</c:v>
                </c:pt>
                <c:pt idx="1626">
                  <c:v>4.4000000000000003E-3</c:v>
                </c:pt>
                <c:pt idx="1627">
                  <c:v>4.4000000000000003E-3</c:v>
                </c:pt>
                <c:pt idx="1628">
                  <c:v>4.4000000000000003E-3</c:v>
                </c:pt>
                <c:pt idx="1629">
                  <c:v>4.4000000000000003E-3</c:v>
                </c:pt>
                <c:pt idx="1630">
                  <c:v>4.4000000000000003E-3</c:v>
                </c:pt>
                <c:pt idx="1631">
                  <c:v>4.4000000000000003E-3</c:v>
                </c:pt>
                <c:pt idx="1632">
                  <c:v>4.4000000000000003E-3</c:v>
                </c:pt>
                <c:pt idx="1633">
                  <c:v>4.4000000000000003E-3</c:v>
                </c:pt>
                <c:pt idx="1634">
                  <c:v>4.4000000000000003E-3</c:v>
                </c:pt>
                <c:pt idx="1635">
                  <c:v>4.4000000000000003E-3</c:v>
                </c:pt>
                <c:pt idx="1636">
                  <c:v>4.4000000000000003E-3</c:v>
                </c:pt>
                <c:pt idx="1637">
                  <c:v>4.4000000000000003E-3</c:v>
                </c:pt>
                <c:pt idx="1638">
                  <c:v>4.4000000000000003E-3</c:v>
                </c:pt>
                <c:pt idx="1639">
                  <c:v>4.4000000000000003E-3</c:v>
                </c:pt>
                <c:pt idx="1640">
                  <c:v>4.4000000000000003E-3</c:v>
                </c:pt>
                <c:pt idx="1641">
                  <c:v>4.4000000000000003E-3</c:v>
                </c:pt>
                <c:pt idx="1642">
                  <c:v>4.4000000000000003E-3</c:v>
                </c:pt>
                <c:pt idx="1643">
                  <c:v>4.4000000000000003E-3</c:v>
                </c:pt>
                <c:pt idx="1644">
                  <c:v>4.4000000000000003E-3</c:v>
                </c:pt>
                <c:pt idx="1645">
                  <c:v>4.4000000000000003E-3</c:v>
                </c:pt>
                <c:pt idx="1646">
                  <c:v>4.4000000000000003E-3</c:v>
                </c:pt>
                <c:pt idx="1647">
                  <c:v>4.4000000000000003E-3</c:v>
                </c:pt>
                <c:pt idx="1648">
                  <c:v>4.4000000000000003E-3</c:v>
                </c:pt>
                <c:pt idx="1649">
                  <c:v>4.4000000000000003E-3</c:v>
                </c:pt>
                <c:pt idx="1650">
                  <c:v>4.4000000000000003E-3</c:v>
                </c:pt>
                <c:pt idx="1651">
                  <c:v>4.4000000000000003E-3</c:v>
                </c:pt>
                <c:pt idx="1652">
                  <c:v>4.4000000000000003E-3</c:v>
                </c:pt>
                <c:pt idx="1653">
                  <c:v>4.4000000000000003E-3</c:v>
                </c:pt>
                <c:pt idx="1654">
                  <c:v>4.4000000000000003E-3</c:v>
                </c:pt>
                <c:pt idx="1655">
                  <c:v>4.4000000000000003E-3</c:v>
                </c:pt>
                <c:pt idx="1656">
                  <c:v>4.4000000000000003E-3</c:v>
                </c:pt>
                <c:pt idx="1657">
                  <c:v>4.4000000000000003E-3</c:v>
                </c:pt>
                <c:pt idx="1658">
                  <c:v>4.4000000000000003E-3</c:v>
                </c:pt>
                <c:pt idx="1659">
                  <c:v>4.4000000000000003E-3</c:v>
                </c:pt>
                <c:pt idx="1660">
                  <c:v>4.4000000000000003E-3</c:v>
                </c:pt>
                <c:pt idx="1661">
                  <c:v>4.4000000000000003E-3</c:v>
                </c:pt>
                <c:pt idx="1662">
                  <c:v>4.4000000000000003E-3</c:v>
                </c:pt>
                <c:pt idx="1663">
                  <c:v>4.4000000000000003E-3</c:v>
                </c:pt>
                <c:pt idx="1664">
                  <c:v>4.4000000000000003E-3</c:v>
                </c:pt>
                <c:pt idx="1665">
                  <c:v>4.4000000000000003E-3</c:v>
                </c:pt>
                <c:pt idx="1666">
                  <c:v>4.4000000000000003E-3</c:v>
                </c:pt>
                <c:pt idx="1667">
                  <c:v>4.4000000000000003E-3</c:v>
                </c:pt>
                <c:pt idx="1668">
                  <c:v>4.4000000000000003E-3</c:v>
                </c:pt>
                <c:pt idx="1669">
                  <c:v>4.4000000000000003E-3</c:v>
                </c:pt>
                <c:pt idx="1670">
                  <c:v>4.4000000000000003E-3</c:v>
                </c:pt>
                <c:pt idx="1671">
                  <c:v>4.4000000000000003E-3</c:v>
                </c:pt>
                <c:pt idx="1672">
                  <c:v>4.4000000000000003E-3</c:v>
                </c:pt>
                <c:pt idx="1673">
                  <c:v>4.4000000000000003E-3</c:v>
                </c:pt>
                <c:pt idx="1674">
                  <c:v>4.4000000000000003E-3</c:v>
                </c:pt>
                <c:pt idx="1675">
                  <c:v>4.4000000000000003E-3</c:v>
                </c:pt>
                <c:pt idx="1676">
                  <c:v>4.4000000000000003E-3</c:v>
                </c:pt>
                <c:pt idx="1677">
                  <c:v>4.4000000000000003E-3</c:v>
                </c:pt>
                <c:pt idx="1678">
                  <c:v>4.4000000000000003E-3</c:v>
                </c:pt>
                <c:pt idx="1679">
                  <c:v>4.4000000000000003E-3</c:v>
                </c:pt>
                <c:pt idx="1680">
                  <c:v>4.4000000000000003E-3</c:v>
                </c:pt>
                <c:pt idx="1681">
                  <c:v>4.4000000000000003E-3</c:v>
                </c:pt>
                <c:pt idx="1682">
                  <c:v>4.4000000000000003E-3</c:v>
                </c:pt>
                <c:pt idx="1683">
                  <c:v>4.4000000000000003E-3</c:v>
                </c:pt>
                <c:pt idx="1684">
                  <c:v>4.4000000000000003E-3</c:v>
                </c:pt>
                <c:pt idx="1685">
                  <c:v>4.4000000000000003E-3</c:v>
                </c:pt>
                <c:pt idx="1686">
                  <c:v>4.4000000000000003E-3</c:v>
                </c:pt>
                <c:pt idx="1687">
                  <c:v>4.4000000000000003E-3</c:v>
                </c:pt>
                <c:pt idx="1688">
                  <c:v>4.4000000000000003E-3</c:v>
                </c:pt>
                <c:pt idx="1689">
                  <c:v>4.4000000000000003E-3</c:v>
                </c:pt>
                <c:pt idx="1690">
                  <c:v>4.4000000000000003E-3</c:v>
                </c:pt>
                <c:pt idx="1691">
                  <c:v>4.4000000000000003E-3</c:v>
                </c:pt>
                <c:pt idx="1692">
                  <c:v>4.4000000000000003E-3</c:v>
                </c:pt>
                <c:pt idx="1693">
                  <c:v>4.4000000000000003E-3</c:v>
                </c:pt>
                <c:pt idx="1694">
                  <c:v>3.0000000000000001E-3</c:v>
                </c:pt>
                <c:pt idx="1695">
                  <c:v>3.0000000000000001E-3</c:v>
                </c:pt>
                <c:pt idx="1696">
                  <c:v>3.0000000000000001E-3</c:v>
                </c:pt>
                <c:pt idx="1697">
                  <c:v>3.0000000000000001E-3</c:v>
                </c:pt>
                <c:pt idx="1698">
                  <c:v>3.0000000000000001E-3</c:v>
                </c:pt>
                <c:pt idx="1699">
                  <c:v>3.0000000000000001E-3</c:v>
                </c:pt>
                <c:pt idx="1700">
                  <c:v>3.0000000000000001E-3</c:v>
                </c:pt>
                <c:pt idx="1701">
                  <c:v>3.0000000000000001E-3</c:v>
                </c:pt>
                <c:pt idx="1702">
                  <c:v>3.0000000000000001E-3</c:v>
                </c:pt>
                <c:pt idx="1703">
                  <c:v>3.0000000000000001E-3</c:v>
                </c:pt>
                <c:pt idx="1704">
                  <c:v>3.0000000000000001E-3</c:v>
                </c:pt>
                <c:pt idx="1705">
                  <c:v>3.0000000000000001E-3</c:v>
                </c:pt>
                <c:pt idx="1706">
                  <c:v>3.0000000000000001E-3</c:v>
                </c:pt>
                <c:pt idx="1707">
                  <c:v>3.0000000000000001E-3</c:v>
                </c:pt>
                <c:pt idx="1708">
                  <c:v>3.0000000000000001E-3</c:v>
                </c:pt>
                <c:pt idx="1709">
                  <c:v>3.0000000000000001E-3</c:v>
                </c:pt>
                <c:pt idx="1710">
                  <c:v>3.0000000000000001E-3</c:v>
                </c:pt>
                <c:pt idx="1711">
                  <c:v>3.0000000000000001E-3</c:v>
                </c:pt>
                <c:pt idx="1712">
                  <c:v>3.0000000000000001E-3</c:v>
                </c:pt>
                <c:pt idx="1713">
                  <c:v>3.0000000000000001E-3</c:v>
                </c:pt>
                <c:pt idx="1714">
                  <c:v>3.0000000000000001E-3</c:v>
                </c:pt>
                <c:pt idx="1715">
                  <c:v>3.0000000000000001E-3</c:v>
                </c:pt>
                <c:pt idx="1716">
                  <c:v>3.0000000000000001E-3</c:v>
                </c:pt>
                <c:pt idx="1717">
                  <c:v>3.0000000000000001E-3</c:v>
                </c:pt>
                <c:pt idx="1718">
                  <c:v>3.0000000000000001E-3</c:v>
                </c:pt>
                <c:pt idx="1719">
                  <c:v>3.0000000000000001E-3</c:v>
                </c:pt>
                <c:pt idx="1720">
                  <c:v>3.0000000000000001E-3</c:v>
                </c:pt>
                <c:pt idx="1721">
                  <c:v>3.0000000000000001E-3</c:v>
                </c:pt>
                <c:pt idx="1722">
                  <c:v>3.0000000000000001E-3</c:v>
                </c:pt>
                <c:pt idx="1723">
                  <c:v>3.0000000000000001E-3</c:v>
                </c:pt>
                <c:pt idx="1724">
                  <c:v>3.0000000000000001E-3</c:v>
                </c:pt>
                <c:pt idx="1725">
                  <c:v>3.0000000000000001E-3</c:v>
                </c:pt>
                <c:pt idx="1726">
                  <c:v>3.0000000000000001E-3</c:v>
                </c:pt>
                <c:pt idx="1727">
                  <c:v>3.0000000000000001E-3</c:v>
                </c:pt>
                <c:pt idx="1728">
                  <c:v>3.0000000000000001E-3</c:v>
                </c:pt>
                <c:pt idx="1729">
                  <c:v>3.0000000000000001E-3</c:v>
                </c:pt>
                <c:pt idx="1730">
                  <c:v>3.0000000000000001E-3</c:v>
                </c:pt>
                <c:pt idx="1731">
                  <c:v>3.0000000000000001E-3</c:v>
                </c:pt>
                <c:pt idx="1732">
                  <c:v>3.0000000000000001E-3</c:v>
                </c:pt>
                <c:pt idx="1733">
                  <c:v>3.0000000000000001E-3</c:v>
                </c:pt>
                <c:pt idx="1734">
                  <c:v>3.0000000000000001E-3</c:v>
                </c:pt>
                <c:pt idx="1735">
                  <c:v>3.0000000000000001E-3</c:v>
                </c:pt>
                <c:pt idx="1736">
                  <c:v>3.0000000000000001E-3</c:v>
                </c:pt>
                <c:pt idx="1737">
                  <c:v>3.0000000000000001E-3</c:v>
                </c:pt>
                <c:pt idx="1738">
                  <c:v>3.0000000000000001E-3</c:v>
                </c:pt>
                <c:pt idx="1739">
                  <c:v>3.0000000000000001E-3</c:v>
                </c:pt>
                <c:pt idx="1740">
                  <c:v>3.0000000000000001E-3</c:v>
                </c:pt>
                <c:pt idx="1741">
                  <c:v>3.0000000000000001E-3</c:v>
                </c:pt>
                <c:pt idx="1742">
                  <c:v>3.0000000000000001E-3</c:v>
                </c:pt>
                <c:pt idx="1743">
                  <c:v>3.0000000000000001E-3</c:v>
                </c:pt>
                <c:pt idx="1744">
                  <c:v>3.0000000000000001E-3</c:v>
                </c:pt>
                <c:pt idx="1745">
                  <c:v>3.0000000000000001E-3</c:v>
                </c:pt>
                <c:pt idx="1746">
                  <c:v>3.0000000000000001E-3</c:v>
                </c:pt>
                <c:pt idx="1747">
                  <c:v>3.0000000000000001E-3</c:v>
                </c:pt>
                <c:pt idx="1748">
                  <c:v>3.0000000000000001E-3</c:v>
                </c:pt>
                <c:pt idx="1749">
                  <c:v>3.0000000000000001E-3</c:v>
                </c:pt>
                <c:pt idx="1750">
                  <c:v>3.0000000000000001E-3</c:v>
                </c:pt>
                <c:pt idx="1751">
                  <c:v>3.0000000000000001E-3</c:v>
                </c:pt>
                <c:pt idx="1752">
                  <c:v>3.0000000000000001E-3</c:v>
                </c:pt>
                <c:pt idx="1753">
                  <c:v>3.0000000000000001E-3</c:v>
                </c:pt>
                <c:pt idx="1754">
                  <c:v>3.0000000000000001E-3</c:v>
                </c:pt>
                <c:pt idx="1755">
                  <c:v>3.0000000000000001E-3</c:v>
                </c:pt>
                <c:pt idx="1756">
                  <c:v>3.0000000000000001E-3</c:v>
                </c:pt>
                <c:pt idx="1757">
                  <c:v>3.0000000000000001E-3</c:v>
                </c:pt>
                <c:pt idx="1758">
                  <c:v>3.0000000000000001E-3</c:v>
                </c:pt>
                <c:pt idx="1759">
                  <c:v>3.0000000000000001E-3</c:v>
                </c:pt>
                <c:pt idx="1760">
                  <c:v>3.0000000000000001E-3</c:v>
                </c:pt>
                <c:pt idx="1761">
                  <c:v>3.0000000000000001E-3</c:v>
                </c:pt>
                <c:pt idx="1762">
                  <c:v>3.0000000000000001E-3</c:v>
                </c:pt>
                <c:pt idx="1763">
                  <c:v>3.0000000000000001E-3</c:v>
                </c:pt>
                <c:pt idx="1764">
                  <c:v>3.0000000000000001E-3</c:v>
                </c:pt>
                <c:pt idx="1765">
                  <c:v>3.0000000000000001E-3</c:v>
                </c:pt>
                <c:pt idx="1766">
                  <c:v>3.0000000000000001E-3</c:v>
                </c:pt>
                <c:pt idx="1767">
                  <c:v>3.0000000000000001E-3</c:v>
                </c:pt>
                <c:pt idx="1768">
                  <c:v>3.0000000000000001E-3</c:v>
                </c:pt>
                <c:pt idx="1769">
                  <c:v>3.0000000000000001E-3</c:v>
                </c:pt>
                <c:pt idx="1770">
                  <c:v>3.0000000000000001E-3</c:v>
                </c:pt>
                <c:pt idx="1771">
                  <c:v>3.0000000000000001E-3</c:v>
                </c:pt>
                <c:pt idx="1772">
                  <c:v>3.0000000000000001E-3</c:v>
                </c:pt>
                <c:pt idx="1773">
                  <c:v>3.0000000000000001E-3</c:v>
                </c:pt>
                <c:pt idx="1774">
                  <c:v>3.0000000000000001E-3</c:v>
                </c:pt>
                <c:pt idx="1775">
                  <c:v>3.0000000000000001E-3</c:v>
                </c:pt>
                <c:pt idx="1776">
                  <c:v>3.0000000000000001E-3</c:v>
                </c:pt>
                <c:pt idx="1777">
                  <c:v>3.0000000000000001E-3</c:v>
                </c:pt>
                <c:pt idx="1778">
                  <c:v>3.0000000000000001E-3</c:v>
                </c:pt>
                <c:pt idx="1779">
                  <c:v>3.0000000000000001E-3</c:v>
                </c:pt>
                <c:pt idx="1780">
                  <c:v>3.0000000000000001E-3</c:v>
                </c:pt>
                <c:pt idx="1781">
                  <c:v>3.0000000000000001E-3</c:v>
                </c:pt>
                <c:pt idx="1782">
                  <c:v>3.0000000000000001E-3</c:v>
                </c:pt>
                <c:pt idx="1783">
                  <c:v>3.0000000000000001E-3</c:v>
                </c:pt>
                <c:pt idx="1784">
                  <c:v>3.0000000000000001E-3</c:v>
                </c:pt>
                <c:pt idx="1785">
                  <c:v>3.0000000000000001E-3</c:v>
                </c:pt>
                <c:pt idx="1786">
                  <c:v>3.0000000000000001E-3</c:v>
                </c:pt>
                <c:pt idx="1787">
                  <c:v>3.0000000000000001E-3</c:v>
                </c:pt>
                <c:pt idx="1788">
                  <c:v>1.5E-3</c:v>
                </c:pt>
                <c:pt idx="1789">
                  <c:v>1.5E-3</c:v>
                </c:pt>
                <c:pt idx="1790">
                  <c:v>1.5E-3</c:v>
                </c:pt>
                <c:pt idx="1791">
                  <c:v>1.5E-3</c:v>
                </c:pt>
                <c:pt idx="1792">
                  <c:v>1.5E-3</c:v>
                </c:pt>
                <c:pt idx="1793">
                  <c:v>1.5E-3</c:v>
                </c:pt>
                <c:pt idx="1794">
                  <c:v>1.5E-3</c:v>
                </c:pt>
                <c:pt idx="1795">
                  <c:v>1.5E-3</c:v>
                </c:pt>
                <c:pt idx="1796">
                  <c:v>1.5E-3</c:v>
                </c:pt>
                <c:pt idx="1797">
                  <c:v>1.5E-3</c:v>
                </c:pt>
                <c:pt idx="1798">
                  <c:v>1.5E-3</c:v>
                </c:pt>
                <c:pt idx="1799">
                  <c:v>1.5E-3</c:v>
                </c:pt>
                <c:pt idx="1800">
                  <c:v>1.5E-3</c:v>
                </c:pt>
                <c:pt idx="1801">
                  <c:v>1.5E-3</c:v>
                </c:pt>
                <c:pt idx="1802">
                  <c:v>1.5E-3</c:v>
                </c:pt>
                <c:pt idx="1803">
                  <c:v>1.5E-3</c:v>
                </c:pt>
                <c:pt idx="1804">
                  <c:v>1.5E-3</c:v>
                </c:pt>
                <c:pt idx="1805">
                  <c:v>1.5E-3</c:v>
                </c:pt>
                <c:pt idx="1806">
                  <c:v>1.5E-3</c:v>
                </c:pt>
                <c:pt idx="1807">
                  <c:v>1.5E-3</c:v>
                </c:pt>
                <c:pt idx="1808">
                  <c:v>1.5E-3</c:v>
                </c:pt>
                <c:pt idx="1809">
                  <c:v>1.5E-3</c:v>
                </c:pt>
                <c:pt idx="1810">
                  <c:v>1.5E-3</c:v>
                </c:pt>
                <c:pt idx="1811">
                  <c:v>1.5E-3</c:v>
                </c:pt>
                <c:pt idx="1812">
                  <c:v>1.5E-3</c:v>
                </c:pt>
                <c:pt idx="1813">
                  <c:v>1.5E-3</c:v>
                </c:pt>
                <c:pt idx="1814">
                  <c:v>1.5E-3</c:v>
                </c:pt>
                <c:pt idx="1815">
                  <c:v>1.5E-3</c:v>
                </c:pt>
                <c:pt idx="1816">
                  <c:v>1.5E-3</c:v>
                </c:pt>
                <c:pt idx="1817">
                  <c:v>1.5E-3</c:v>
                </c:pt>
                <c:pt idx="1818">
                  <c:v>1.5E-3</c:v>
                </c:pt>
                <c:pt idx="1819">
                  <c:v>1.5E-3</c:v>
                </c:pt>
                <c:pt idx="1820">
                  <c:v>1.5E-3</c:v>
                </c:pt>
                <c:pt idx="1821">
                  <c:v>1.5E-3</c:v>
                </c:pt>
                <c:pt idx="1822">
                  <c:v>1.5E-3</c:v>
                </c:pt>
                <c:pt idx="1823">
                  <c:v>1.5E-3</c:v>
                </c:pt>
                <c:pt idx="1824">
                  <c:v>1.5E-3</c:v>
                </c:pt>
                <c:pt idx="1825">
                  <c:v>1.5E-3</c:v>
                </c:pt>
                <c:pt idx="1826">
                  <c:v>1.5E-3</c:v>
                </c:pt>
                <c:pt idx="1827">
                  <c:v>1.5E-3</c:v>
                </c:pt>
                <c:pt idx="1828">
                  <c:v>1.5E-3</c:v>
                </c:pt>
                <c:pt idx="1829">
                  <c:v>1.5E-3</c:v>
                </c:pt>
                <c:pt idx="1830">
                  <c:v>1.5E-3</c:v>
                </c:pt>
                <c:pt idx="1831">
                  <c:v>1.5E-3</c:v>
                </c:pt>
                <c:pt idx="1832">
                  <c:v>1.5E-3</c:v>
                </c:pt>
                <c:pt idx="1833">
                  <c:v>1.5E-3</c:v>
                </c:pt>
                <c:pt idx="1834">
                  <c:v>1.5E-3</c:v>
                </c:pt>
                <c:pt idx="1835">
                  <c:v>1.5E-3</c:v>
                </c:pt>
                <c:pt idx="1836">
                  <c:v>1.5E-3</c:v>
                </c:pt>
                <c:pt idx="1837">
                  <c:v>1.5E-3</c:v>
                </c:pt>
                <c:pt idx="1838">
                  <c:v>1.5E-3</c:v>
                </c:pt>
                <c:pt idx="1839">
                  <c:v>1.5E-3</c:v>
                </c:pt>
                <c:pt idx="1840">
                  <c:v>1.5E-3</c:v>
                </c:pt>
                <c:pt idx="1841">
                  <c:v>1.5E-3</c:v>
                </c:pt>
                <c:pt idx="1842">
                  <c:v>1.5E-3</c:v>
                </c:pt>
                <c:pt idx="1843">
                  <c:v>1.5E-3</c:v>
                </c:pt>
                <c:pt idx="1844">
                  <c:v>1.5E-3</c:v>
                </c:pt>
                <c:pt idx="1845">
                  <c:v>1.5E-3</c:v>
                </c:pt>
                <c:pt idx="1846">
                  <c:v>1.5E-3</c:v>
                </c:pt>
                <c:pt idx="1847">
                  <c:v>1.5E-3</c:v>
                </c:pt>
                <c:pt idx="1848">
                  <c:v>1.5E-3</c:v>
                </c:pt>
                <c:pt idx="1849">
                  <c:v>1.5E-3</c:v>
                </c:pt>
                <c:pt idx="1850">
                  <c:v>1.5E-3</c:v>
                </c:pt>
                <c:pt idx="1851">
                  <c:v>1.5E-3</c:v>
                </c:pt>
                <c:pt idx="1852">
                  <c:v>1.5E-3</c:v>
                </c:pt>
                <c:pt idx="1853">
                  <c:v>1.5E-3</c:v>
                </c:pt>
                <c:pt idx="1854">
                  <c:v>1.5E-3</c:v>
                </c:pt>
                <c:pt idx="1855">
                  <c:v>1.5E-3</c:v>
                </c:pt>
                <c:pt idx="1856">
                  <c:v>1.5E-3</c:v>
                </c:pt>
                <c:pt idx="1857">
                  <c:v>1.5E-3</c:v>
                </c:pt>
                <c:pt idx="1858">
                  <c:v>1.5E-3</c:v>
                </c:pt>
                <c:pt idx="1859">
                  <c:v>1.5E-3</c:v>
                </c:pt>
                <c:pt idx="1860">
                  <c:v>1.5E-3</c:v>
                </c:pt>
                <c:pt idx="1861">
                  <c:v>1.5E-3</c:v>
                </c:pt>
                <c:pt idx="1862">
                  <c:v>1.5E-3</c:v>
                </c:pt>
                <c:pt idx="1863">
                  <c:v>1.5E-3</c:v>
                </c:pt>
                <c:pt idx="1864">
                  <c:v>1.5E-3</c:v>
                </c:pt>
                <c:pt idx="1865">
                  <c:v>1.5E-3</c:v>
                </c:pt>
                <c:pt idx="1866">
                  <c:v>1.5E-3</c:v>
                </c:pt>
                <c:pt idx="1867">
                  <c:v>1.5E-3</c:v>
                </c:pt>
                <c:pt idx="1868">
                  <c:v>1.5E-3</c:v>
                </c:pt>
                <c:pt idx="1869">
                  <c:v>1.5E-3</c:v>
                </c:pt>
                <c:pt idx="1870">
                  <c:v>1.5E-3</c:v>
                </c:pt>
                <c:pt idx="1871">
                  <c:v>1.5E-3</c:v>
                </c:pt>
                <c:pt idx="1872">
                  <c:v>1.5E-3</c:v>
                </c:pt>
                <c:pt idx="1873">
                  <c:v>1.5E-3</c:v>
                </c:pt>
                <c:pt idx="1874">
                  <c:v>1.5E-3</c:v>
                </c:pt>
                <c:pt idx="1875">
                  <c:v>1.5E-3</c:v>
                </c:pt>
                <c:pt idx="1876">
                  <c:v>1.5E-3</c:v>
                </c:pt>
                <c:pt idx="1877">
                  <c:v>1.5E-3</c:v>
                </c:pt>
                <c:pt idx="1878">
                  <c:v>1.5E-3</c:v>
                </c:pt>
                <c:pt idx="1879">
                  <c:v>1.5E-3</c:v>
                </c:pt>
                <c:pt idx="1880">
                  <c:v>1.5E-3</c:v>
                </c:pt>
                <c:pt idx="1881">
                  <c:v>1.5E-3</c:v>
                </c:pt>
                <c:pt idx="1882">
                  <c:v>1.5E-3</c:v>
                </c:pt>
                <c:pt idx="1883">
                  <c:v>1.5E-3</c:v>
                </c:pt>
                <c:pt idx="1884">
                  <c:v>1.5E-3</c:v>
                </c:pt>
                <c:pt idx="1885">
                  <c:v>1.5E-3</c:v>
                </c:pt>
                <c:pt idx="1886">
                  <c:v>1.5E-3</c:v>
                </c:pt>
                <c:pt idx="1887">
                  <c:v>1.5E-3</c:v>
                </c:pt>
                <c:pt idx="1888">
                  <c:v>1.5E-3</c:v>
                </c:pt>
                <c:pt idx="1889">
                  <c:v>1.5E-3</c:v>
                </c:pt>
                <c:pt idx="1890">
                  <c:v>1.5E-3</c:v>
                </c:pt>
                <c:pt idx="1891">
                  <c:v>1.5E-3</c:v>
                </c:pt>
                <c:pt idx="1892">
                  <c:v>1.5E-3</c:v>
                </c:pt>
                <c:pt idx="1893">
                  <c:v>1.5E-3</c:v>
                </c:pt>
                <c:pt idx="1894">
                  <c:v>1.5E-3</c:v>
                </c:pt>
                <c:pt idx="1895">
                  <c:v>1.5E-3</c:v>
                </c:pt>
                <c:pt idx="1896">
                  <c:v>1.5E-3</c:v>
                </c:pt>
                <c:pt idx="1897">
                  <c:v>1.5E-3</c:v>
                </c:pt>
                <c:pt idx="1898">
                  <c:v>1.5E-3</c:v>
                </c:pt>
                <c:pt idx="1899">
                  <c:v>1.5E-3</c:v>
                </c:pt>
                <c:pt idx="1900">
                  <c:v>1.5E-3</c:v>
                </c:pt>
                <c:pt idx="1901">
                  <c:v>1.5E-3</c:v>
                </c:pt>
                <c:pt idx="1902">
                  <c:v>1.5E-3</c:v>
                </c:pt>
                <c:pt idx="1903">
                  <c:v>1.5E-3</c:v>
                </c:pt>
                <c:pt idx="1904">
                  <c:v>1.5E-3</c:v>
                </c:pt>
                <c:pt idx="1905">
                  <c:v>1.5E-3</c:v>
                </c:pt>
                <c:pt idx="1906">
                  <c:v>1.5E-3</c:v>
                </c:pt>
                <c:pt idx="1907">
                  <c:v>1.5E-3</c:v>
                </c:pt>
                <c:pt idx="1908">
                  <c:v>1.5E-3</c:v>
                </c:pt>
                <c:pt idx="1909">
                  <c:v>1.5E-3</c:v>
                </c:pt>
                <c:pt idx="1910">
                  <c:v>1.5E-3</c:v>
                </c:pt>
                <c:pt idx="1911">
                  <c:v>1.5E-3</c:v>
                </c:pt>
                <c:pt idx="1912">
                  <c:v>1.5E-3</c:v>
                </c:pt>
                <c:pt idx="1913">
                  <c:v>1.5E-3</c:v>
                </c:pt>
                <c:pt idx="1914">
                  <c:v>1.5E-3</c:v>
                </c:pt>
                <c:pt idx="1915">
                  <c:v>1.5E-3</c:v>
                </c:pt>
                <c:pt idx="1916">
                  <c:v>1.5E-3</c:v>
                </c:pt>
                <c:pt idx="1917">
                  <c:v>1.5E-3</c:v>
                </c:pt>
                <c:pt idx="1918">
                  <c:v>1.5E-3</c:v>
                </c:pt>
                <c:pt idx="1919">
                  <c:v>1.5E-3</c:v>
                </c:pt>
                <c:pt idx="1920">
                  <c:v>1.5E-3</c:v>
                </c:pt>
                <c:pt idx="1921">
                  <c:v>1.5E-3</c:v>
                </c:pt>
                <c:pt idx="1922">
                  <c:v>1.5E-3</c:v>
                </c:pt>
                <c:pt idx="1923">
                  <c:v>1.5E-3</c:v>
                </c:pt>
                <c:pt idx="1924">
                  <c:v>1.5E-3</c:v>
                </c:pt>
                <c:pt idx="1925">
                  <c:v>1.5E-3</c:v>
                </c:pt>
                <c:pt idx="1926">
                  <c:v>1.5E-3</c:v>
                </c:pt>
                <c:pt idx="1927">
                  <c:v>1.5E-3</c:v>
                </c:pt>
                <c:pt idx="1928">
                  <c:v>1.5E-3</c:v>
                </c:pt>
                <c:pt idx="1929">
                  <c:v>1.5E-3</c:v>
                </c:pt>
                <c:pt idx="1930">
                  <c:v>1.5E-3</c:v>
                </c:pt>
                <c:pt idx="1931">
                  <c:v>1.5E-3</c:v>
                </c:pt>
                <c:pt idx="1932">
                  <c:v>1.5E-3</c:v>
                </c:pt>
                <c:pt idx="1933">
                  <c:v>1.5E-3</c:v>
                </c:pt>
                <c:pt idx="1934">
                  <c:v>1.5E-3</c:v>
                </c:pt>
                <c:pt idx="1935">
                  <c:v>1.5E-3</c:v>
                </c:pt>
                <c:pt idx="1936">
                  <c:v>1.5E-3</c:v>
                </c:pt>
                <c:pt idx="1937">
                  <c:v>1.5E-3</c:v>
                </c:pt>
                <c:pt idx="1938">
                  <c:v>1.5E-3</c:v>
                </c:pt>
                <c:pt idx="1939">
                  <c:v>1.5E-3</c:v>
                </c:pt>
                <c:pt idx="1940">
                  <c:v>1.5E-3</c:v>
                </c:pt>
                <c:pt idx="1941">
                  <c:v>1.5E-3</c:v>
                </c:pt>
                <c:pt idx="1942">
                  <c:v>1.5E-3</c:v>
                </c:pt>
                <c:pt idx="1943">
                  <c:v>1.5E-3</c:v>
                </c:pt>
                <c:pt idx="1944">
                  <c:v>1.5E-3</c:v>
                </c:pt>
                <c:pt idx="1945">
                  <c:v>1.5E-3</c:v>
                </c:pt>
                <c:pt idx="1946">
                  <c:v>1.5E-3</c:v>
                </c:pt>
                <c:pt idx="1947">
                  <c:v>1.5E-3</c:v>
                </c:pt>
                <c:pt idx="1948">
                  <c:v>1.5E-3</c:v>
                </c:pt>
                <c:pt idx="1949">
                  <c:v>1.5E-3</c:v>
                </c:pt>
                <c:pt idx="1950">
                  <c:v>1.5E-3</c:v>
                </c:pt>
                <c:pt idx="1951">
                  <c:v>1.5E-3</c:v>
                </c:pt>
                <c:pt idx="1952">
                  <c:v>1.5E-3</c:v>
                </c:pt>
                <c:pt idx="1953">
                  <c:v>1.5E-3</c:v>
                </c:pt>
                <c:pt idx="1954">
                  <c:v>1.5E-3</c:v>
                </c:pt>
                <c:pt idx="1955">
                  <c:v>1.5E-3</c:v>
                </c:pt>
                <c:pt idx="1956">
                  <c:v>1.5E-3</c:v>
                </c:pt>
                <c:pt idx="1957">
                  <c:v>1.5E-3</c:v>
                </c:pt>
                <c:pt idx="1958">
                  <c:v>1.5E-3</c:v>
                </c:pt>
                <c:pt idx="1959">
                  <c:v>1.5E-3</c:v>
                </c:pt>
                <c:pt idx="1960">
                  <c:v>1.5E-3</c:v>
                </c:pt>
                <c:pt idx="1961">
                  <c:v>1.5E-3</c:v>
                </c:pt>
                <c:pt idx="1962">
                  <c:v>1.5E-3</c:v>
                </c:pt>
                <c:pt idx="1963">
                  <c:v>1.5E-3</c:v>
                </c:pt>
                <c:pt idx="1964">
                  <c:v>1.5E-3</c:v>
                </c:pt>
                <c:pt idx="1965">
                  <c:v>1.5E-3</c:v>
                </c:pt>
                <c:pt idx="1966">
                  <c:v>1.5E-3</c:v>
                </c:pt>
                <c:pt idx="1967">
                  <c:v>1.5E-3</c:v>
                </c:pt>
                <c:pt idx="1968">
                  <c:v>1.5E-3</c:v>
                </c:pt>
                <c:pt idx="1969">
                  <c:v>1.5E-3</c:v>
                </c:pt>
                <c:pt idx="1970">
                  <c:v>1.5E-3</c:v>
                </c:pt>
                <c:pt idx="1971">
                  <c:v>1.5E-3</c:v>
                </c:pt>
                <c:pt idx="1972">
                  <c:v>1.5E-3</c:v>
                </c:pt>
                <c:pt idx="1973">
                  <c:v>1.5E-3</c:v>
                </c:pt>
                <c:pt idx="1974">
                  <c:v>1.5E-3</c:v>
                </c:pt>
                <c:pt idx="1975">
                  <c:v>1.5E-3</c:v>
                </c:pt>
                <c:pt idx="1976">
                  <c:v>1.5E-3</c:v>
                </c:pt>
                <c:pt idx="1977">
                  <c:v>1.5E-3</c:v>
                </c:pt>
                <c:pt idx="1978">
                  <c:v>1.5E-3</c:v>
                </c:pt>
                <c:pt idx="1979">
                  <c:v>1.5E-3</c:v>
                </c:pt>
                <c:pt idx="1980">
                  <c:v>1.5E-3</c:v>
                </c:pt>
                <c:pt idx="1981">
                  <c:v>1.5E-3</c:v>
                </c:pt>
                <c:pt idx="1982">
                  <c:v>1.5E-3</c:v>
                </c:pt>
                <c:pt idx="1983">
                  <c:v>1.5E-3</c:v>
                </c:pt>
                <c:pt idx="1984">
                  <c:v>1.5E-3</c:v>
                </c:pt>
                <c:pt idx="1985">
                  <c:v>1.5E-3</c:v>
                </c:pt>
                <c:pt idx="1986">
                  <c:v>1.5E-3</c:v>
                </c:pt>
                <c:pt idx="1987">
                  <c:v>1.5E-3</c:v>
                </c:pt>
                <c:pt idx="1988">
                  <c:v>1.5E-3</c:v>
                </c:pt>
                <c:pt idx="1989">
                  <c:v>1.5E-3</c:v>
                </c:pt>
                <c:pt idx="1990">
                  <c:v>1.5E-3</c:v>
                </c:pt>
                <c:pt idx="1991">
                  <c:v>1.5E-3</c:v>
                </c:pt>
                <c:pt idx="1992">
                  <c:v>1.5E-3</c:v>
                </c:pt>
                <c:pt idx="1993">
                  <c:v>1.5E-3</c:v>
                </c:pt>
                <c:pt idx="1994">
                  <c:v>1.5E-3</c:v>
                </c:pt>
                <c:pt idx="1995">
                  <c:v>1.5E-3</c:v>
                </c:pt>
                <c:pt idx="1996">
                  <c:v>1.5E-3</c:v>
                </c:pt>
                <c:pt idx="1997">
                  <c:v>1.5E-3</c:v>
                </c:pt>
                <c:pt idx="1998">
                  <c:v>1.5E-3</c:v>
                </c:pt>
                <c:pt idx="1999">
                  <c:v>1.5E-3</c:v>
                </c:pt>
                <c:pt idx="2000">
                  <c:v>5.9000000000000003E-4</c:v>
                </c:pt>
                <c:pt idx="2001">
                  <c:v>5.9000000000000003E-4</c:v>
                </c:pt>
                <c:pt idx="2002">
                  <c:v>5.9000000000000003E-4</c:v>
                </c:pt>
                <c:pt idx="2003">
                  <c:v>5.9000000000000003E-4</c:v>
                </c:pt>
                <c:pt idx="2004">
                  <c:v>5.9000000000000003E-4</c:v>
                </c:pt>
                <c:pt idx="2005">
                  <c:v>5.9000000000000003E-4</c:v>
                </c:pt>
                <c:pt idx="2006">
                  <c:v>5.9000000000000003E-4</c:v>
                </c:pt>
                <c:pt idx="2007">
                  <c:v>5.9000000000000003E-4</c:v>
                </c:pt>
                <c:pt idx="2008">
                  <c:v>5.9000000000000003E-4</c:v>
                </c:pt>
                <c:pt idx="2009">
                  <c:v>5.9000000000000003E-4</c:v>
                </c:pt>
                <c:pt idx="2010">
                  <c:v>5.9000000000000003E-4</c:v>
                </c:pt>
                <c:pt idx="2011">
                  <c:v>5.9000000000000003E-4</c:v>
                </c:pt>
                <c:pt idx="2012">
                  <c:v>5.9000000000000003E-4</c:v>
                </c:pt>
                <c:pt idx="2013">
                  <c:v>5.9000000000000003E-4</c:v>
                </c:pt>
                <c:pt idx="2014">
                  <c:v>5.9000000000000003E-4</c:v>
                </c:pt>
                <c:pt idx="2015">
                  <c:v>5.9000000000000003E-4</c:v>
                </c:pt>
                <c:pt idx="2016">
                  <c:v>5.9000000000000003E-4</c:v>
                </c:pt>
                <c:pt idx="2017">
                  <c:v>5.9000000000000003E-4</c:v>
                </c:pt>
                <c:pt idx="2018">
                  <c:v>5.9000000000000003E-4</c:v>
                </c:pt>
                <c:pt idx="2019">
                  <c:v>5.9000000000000003E-4</c:v>
                </c:pt>
                <c:pt idx="2020">
                  <c:v>5.9000000000000003E-4</c:v>
                </c:pt>
                <c:pt idx="2021">
                  <c:v>5.9000000000000003E-4</c:v>
                </c:pt>
                <c:pt idx="2022">
                  <c:v>5.9000000000000003E-4</c:v>
                </c:pt>
                <c:pt idx="2023">
                  <c:v>5.9000000000000003E-4</c:v>
                </c:pt>
                <c:pt idx="2024">
                  <c:v>5.9000000000000003E-4</c:v>
                </c:pt>
                <c:pt idx="2025">
                  <c:v>5.9000000000000003E-4</c:v>
                </c:pt>
                <c:pt idx="2026">
                  <c:v>5.9000000000000003E-4</c:v>
                </c:pt>
                <c:pt idx="2027">
                  <c:v>5.9000000000000003E-4</c:v>
                </c:pt>
                <c:pt idx="2028">
                  <c:v>5.9000000000000003E-4</c:v>
                </c:pt>
                <c:pt idx="2029">
                  <c:v>5.9000000000000003E-4</c:v>
                </c:pt>
                <c:pt idx="2030">
                  <c:v>5.9000000000000003E-4</c:v>
                </c:pt>
                <c:pt idx="2031">
                  <c:v>5.9000000000000003E-4</c:v>
                </c:pt>
                <c:pt idx="2032">
                  <c:v>5.9000000000000003E-4</c:v>
                </c:pt>
                <c:pt idx="2033">
                  <c:v>5.9000000000000003E-4</c:v>
                </c:pt>
                <c:pt idx="2034">
                  <c:v>5.9000000000000003E-4</c:v>
                </c:pt>
                <c:pt idx="2035">
                  <c:v>5.9000000000000003E-4</c:v>
                </c:pt>
                <c:pt idx="2036">
                  <c:v>5.9000000000000003E-4</c:v>
                </c:pt>
                <c:pt idx="2037">
                  <c:v>5.9000000000000003E-4</c:v>
                </c:pt>
                <c:pt idx="2038">
                  <c:v>5.9000000000000003E-4</c:v>
                </c:pt>
                <c:pt idx="2039">
                  <c:v>5.9000000000000003E-4</c:v>
                </c:pt>
                <c:pt idx="2040">
                  <c:v>5.9000000000000003E-4</c:v>
                </c:pt>
                <c:pt idx="2041">
                  <c:v>5.9000000000000003E-4</c:v>
                </c:pt>
                <c:pt idx="2042">
                  <c:v>5.9000000000000003E-4</c:v>
                </c:pt>
                <c:pt idx="2043">
                  <c:v>5.9000000000000003E-4</c:v>
                </c:pt>
                <c:pt idx="2044">
                  <c:v>5.9000000000000003E-4</c:v>
                </c:pt>
                <c:pt idx="2045">
                  <c:v>5.9000000000000003E-4</c:v>
                </c:pt>
                <c:pt idx="2046">
                  <c:v>5.9000000000000003E-4</c:v>
                </c:pt>
                <c:pt idx="2047">
                  <c:v>5.9000000000000003E-4</c:v>
                </c:pt>
                <c:pt idx="2048">
                  <c:v>5.9000000000000003E-4</c:v>
                </c:pt>
                <c:pt idx="2049">
                  <c:v>5.9000000000000003E-4</c:v>
                </c:pt>
                <c:pt idx="2050">
                  <c:v>5.9000000000000003E-4</c:v>
                </c:pt>
                <c:pt idx="2051">
                  <c:v>5.9000000000000003E-4</c:v>
                </c:pt>
                <c:pt idx="2052">
                  <c:v>5.9000000000000003E-4</c:v>
                </c:pt>
                <c:pt idx="2053">
                  <c:v>5.9000000000000003E-4</c:v>
                </c:pt>
                <c:pt idx="2054">
                  <c:v>5.9000000000000003E-4</c:v>
                </c:pt>
                <c:pt idx="2055">
                  <c:v>5.9000000000000003E-4</c:v>
                </c:pt>
                <c:pt idx="2056">
                  <c:v>5.9000000000000003E-4</c:v>
                </c:pt>
                <c:pt idx="2057">
                  <c:v>5.9000000000000003E-4</c:v>
                </c:pt>
                <c:pt idx="2058">
                  <c:v>5.9000000000000003E-4</c:v>
                </c:pt>
                <c:pt idx="2059">
                  <c:v>5.9000000000000003E-4</c:v>
                </c:pt>
                <c:pt idx="2060">
                  <c:v>5.9000000000000003E-4</c:v>
                </c:pt>
                <c:pt idx="2061">
                  <c:v>5.9000000000000003E-4</c:v>
                </c:pt>
                <c:pt idx="2062">
                  <c:v>5.9000000000000003E-4</c:v>
                </c:pt>
                <c:pt idx="2063">
                  <c:v>5.9000000000000003E-4</c:v>
                </c:pt>
                <c:pt idx="2064">
                  <c:v>5.9000000000000003E-4</c:v>
                </c:pt>
                <c:pt idx="2065">
                  <c:v>5.9000000000000003E-4</c:v>
                </c:pt>
                <c:pt idx="2066">
                  <c:v>5.9000000000000003E-4</c:v>
                </c:pt>
                <c:pt idx="2067">
                  <c:v>5.9000000000000003E-4</c:v>
                </c:pt>
                <c:pt idx="2068">
                  <c:v>5.9000000000000003E-4</c:v>
                </c:pt>
                <c:pt idx="2069">
                  <c:v>5.9000000000000003E-4</c:v>
                </c:pt>
                <c:pt idx="2070">
                  <c:v>5.9000000000000003E-4</c:v>
                </c:pt>
                <c:pt idx="2071">
                  <c:v>5.9000000000000003E-4</c:v>
                </c:pt>
                <c:pt idx="2072">
                  <c:v>5.9000000000000003E-4</c:v>
                </c:pt>
                <c:pt idx="2073">
                  <c:v>5.9000000000000003E-4</c:v>
                </c:pt>
                <c:pt idx="2074">
                  <c:v>5.9000000000000003E-4</c:v>
                </c:pt>
                <c:pt idx="2075">
                  <c:v>5.9000000000000003E-4</c:v>
                </c:pt>
                <c:pt idx="2076">
                  <c:v>5.9000000000000003E-4</c:v>
                </c:pt>
                <c:pt idx="2077">
                  <c:v>5.9000000000000003E-4</c:v>
                </c:pt>
                <c:pt idx="2078">
                  <c:v>5.9000000000000003E-4</c:v>
                </c:pt>
                <c:pt idx="2079">
                  <c:v>5.9000000000000003E-4</c:v>
                </c:pt>
                <c:pt idx="2080">
                  <c:v>5.9000000000000003E-4</c:v>
                </c:pt>
                <c:pt idx="2081">
                  <c:v>5.9000000000000003E-4</c:v>
                </c:pt>
                <c:pt idx="2082">
                  <c:v>5.9000000000000003E-4</c:v>
                </c:pt>
                <c:pt idx="2083">
                  <c:v>5.9000000000000003E-4</c:v>
                </c:pt>
                <c:pt idx="2084">
                  <c:v>5.9000000000000003E-4</c:v>
                </c:pt>
                <c:pt idx="2085">
                  <c:v>5.9000000000000003E-4</c:v>
                </c:pt>
                <c:pt idx="2086">
                  <c:v>5.9000000000000003E-4</c:v>
                </c:pt>
                <c:pt idx="2087">
                  <c:v>5.9000000000000003E-4</c:v>
                </c:pt>
                <c:pt idx="2088">
                  <c:v>5.9000000000000003E-4</c:v>
                </c:pt>
                <c:pt idx="2089">
                  <c:v>5.9000000000000003E-4</c:v>
                </c:pt>
                <c:pt idx="2090">
                  <c:v>5.9000000000000003E-4</c:v>
                </c:pt>
                <c:pt idx="2091">
                  <c:v>5.9000000000000003E-4</c:v>
                </c:pt>
                <c:pt idx="2092">
                  <c:v>5.9000000000000003E-4</c:v>
                </c:pt>
                <c:pt idx="2093">
                  <c:v>5.9000000000000003E-4</c:v>
                </c:pt>
                <c:pt idx="2094">
                  <c:v>5.9000000000000003E-4</c:v>
                </c:pt>
                <c:pt idx="2095">
                  <c:v>5.9000000000000003E-4</c:v>
                </c:pt>
                <c:pt idx="2096">
                  <c:v>5.9000000000000003E-4</c:v>
                </c:pt>
                <c:pt idx="2097">
                  <c:v>5.9000000000000003E-4</c:v>
                </c:pt>
                <c:pt idx="2098">
                  <c:v>5.9000000000000003E-4</c:v>
                </c:pt>
                <c:pt idx="2099">
                  <c:v>5.9000000000000003E-4</c:v>
                </c:pt>
                <c:pt idx="2100">
                  <c:v>6.2E-4</c:v>
                </c:pt>
                <c:pt idx="2101">
                  <c:v>6.2E-4</c:v>
                </c:pt>
                <c:pt idx="2102">
                  <c:v>6.2E-4</c:v>
                </c:pt>
                <c:pt idx="2103">
                  <c:v>6.2E-4</c:v>
                </c:pt>
                <c:pt idx="2104">
                  <c:v>6.2E-4</c:v>
                </c:pt>
                <c:pt idx="2105">
                  <c:v>6.2E-4</c:v>
                </c:pt>
                <c:pt idx="2106">
                  <c:v>6.2E-4</c:v>
                </c:pt>
                <c:pt idx="2107">
                  <c:v>6.2E-4</c:v>
                </c:pt>
                <c:pt idx="2108">
                  <c:v>6.2E-4</c:v>
                </c:pt>
                <c:pt idx="2109">
                  <c:v>6.2E-4</c:v>
                </c:pt>
                <c:pt idx="2110">
                  <c:v>6.2E-4</c:v>
                </c:pt>
                <c:pt idx="2111">
                  <c:v>6.2E-4</c:v>
                </c:pt>
                <c:pt idx="2112">
                  <c:v>6.2E-4</c:v>
                </c:pt>
                <c:pt idx="2113">
                  <c:v>6.2E-4</c:v>
                </c:pt>
                <c:pt idx="2114">
                  <c:v>6.2E-4</c:v>
                </c:pt>
                <c:pt idx="2115">
                  <c:v>6.2E-4</c:v>
                </c:pt>
                <c:pt idx="2116">
                  <c:v>6.2E-4</c:v>
                </c:pt>
                <c:pt idx="2117">
                  <c:v>6.2E-4</c:v>
                </c:pt>
                <c:pt idx="2118">
                  <c:v>6.2E-4</c:v>
                </c:pt>
                <c:pt idx="2119">
                  <c:v>6.2E-4</c:v>
                </c:pt>
                <c:pt idx="2120">
                  <c:v>6.2E-4</c:v>
                </c:pt>
                <c:pt idx="2121">
                  <c:v>6.2E-4</c:v>
                </c:pt>
                <c:pt idx="2122">
                  <c:v>6.2E-4</c:v>
                </c:pt>
                <c:pt idx="2123">
                  <c:v>6.2E-4</c:v>
                </c:pt>
                <c:pt idx="2124">
                  <c:v>6.2E-4</c:v>
                </c:pt>
                <c:pt idx="2125">
                  <c:v>6.2E-4</c:v>
                </c:pt>
                <c:pt idx="2126">
                  <c:v>6.2E-4</c:v>
                </c:pt>
                <c:pt idx="2127">
                  <c:v>6.2E-4</c:v>
                </c:pt>
                <c:pt idx="2128">
                  <c:v>6.2E-4</c:v>
                </c:pt>
                <c:pt idx="2129">
                  <c:v>6.2E-4</c:v>
                </c:pt>
                <c:pt idx="2130">
                  <c:v>6.2E-4</c:v>
                </c:pt>
                <c:pt idx="2131">
                  <c:v>6.2E-4</c:v>
                </c:pt>
                <c:pt idx="2132">
                  <c:v>6.2E-4</c:v>
                </c:pt>
                <c:pt idx="2133">
                  <c:v>6.2E-4</c:v>
                </c:pt>
                <c:pt idx="2134">
                  <c:v>6.2E-4</c:v>
                </c:pt>
                <c:pt idx="2135">
                  <c:v>6.2E-4</c:v>
                </c:pt>
                <c:pt idx="2136">
                  <c:v>6.2E-4</c:v>
                </c:pt>
                <c:pt idx="2137">
                  <c:v>6.2E-4</c:v>
                </c:pt>
                <c:pt idx="2138">
                  <c:v>6.2E-4</c:v>
                </c:pt>
                <c:pt idx="2139">
                  <c:v>6.2E-4</c:v>
                </c:pt>
                <c:pt idx="2140">
                  <c:v>6.2E-4</c:v>
                </c:pt>
                <c:pt idx="2141">
                  <c:v>6.2E-4</c:v>
                </c:pt>
                <c:pt idx="2142">
                  <c:v>6.2E-4</c:v>
                </c:pt>
                <c:pt idx="2143">
                  <c:v>6.2E-4</c:v>
                </c:pt>
                <c:pt idx="2144">
                  <c:v>6.2E-4</c:v>
                </c:pt>
                <c:pt idx="2145">
                  <c:v>6.2E-4</c:v>
                </c:pt>
                <c:pt idx="2146">
                  <c:v>6.2E-4</c:v>
                </c:pt>
                <c:pt idx="2147">
                  <c:v>6.2E-4</c:v>
                </c:pt>
                <c:pt idx="2148">
                  <c:v>6.2E-4</c:v>
                </c:pt>
                <c:pt idx="2149">
                  <c:v>6.2E-4</c:v>
                </c:pt>
                <c:pt idx="2150">
                  <c:v>6.2E-4</c:v>
                </c:pt>
                <c:pt idx="2151">
                  <c:v>6.2E-4</c:v>
                </c:pt>
                <c:pt idx="2152">
                  <c:v>6.2E-4</c:v>
                </c:pt>
                <c:pt idx="2153">
                  <c:v>6.2E-4</c:v>
                </c:pt>
                <c:pt idx="2154">
                  <c:v>6.2E-4</c:v>
                </c:pt>
                <c:pt idx="2155">
                  <c:v>6.2E-4</c:v>
                </c:pt>
                <c:pt idx="2156">
                  <c:v>6.2E-4</c:v>
                </c:pt>
                <c:pt idx="2157">
                  <c:v>6.2E-4</c:v>
                </c:pt>
                <c:pt idx="2158">
                  <c:v>6.2E-4</c:v>
                </c:pt>
                <c:pt idx="2159">
                  <c:v>6.2E-4</c:v>
                </c:pt>
                <c:pt idx="2160">
                  <c:v>6.2E-4</c:v>
                </c:pt>
                <c:pt idx="2161">
                  <c:v>6.2E-4</c:v>
                </c:pt>
                <c:pt idx="2162">
                  <c:v>6.2E-4</c:v>
                </c:pt>
                <c:pt idx="2163">
                  <c:v>6.2E-4</c:v>
                </c:pt>
                <c:pt idx="2164">
                  <c:v>6.2E-4</c:v>
                </c:pt>
                <c:pt idx="2165">
                  <c:v>6.2E-4</c:v>
                </c:pt>
                <c:pt idx="2166">
                  <c:v>6.2E-4</c:v>
                </c:pt>
                <c:pt idx="2167">
                  <c:v>6.2E-4</c:v>
                </c:pt>
                <c:pt idx="2168">
                  <c:v>6.2E-4</c:v>
                </c:pt>
                <c:pt idx="2169">
                  <c:v>6.2E-4</c:v>
                </c:pt>
                <c:pt idx="2170">
                  <c:v>6.2E-4</c:v>
                </c:pt>
                <c:pt idx="2171">
                  <c:v>6.2E-4</c:v>
                </c:pt>
                <c:pt idx="2172">
                  <c:v>6.2E-4</c:v>
                </c:pt>
                <c:pt idx="2173">
                  <c:v>6.2E-4</c:v>
                </c:pt>
                <c:pt idx="2174">
                  <c:v>6.2E-4</c:v>
                </c:pt>
              </c:numCache>
            </c:numRef>
          </c:yVal>
          <c:smooth val="1"/>
        </c:ser>
        <c:ser>
          <c:idx val="4"/>
          <c:order val="4"/>
          <c:tx>
            <c:v>пассивная защита (под землей)</c:v>
          </c:tx>
          <c:marker>
            <c:symbol val="none"/>
          </c:marker>
          <c:xVal>
            <c:numRef>
              <c:f>Sheet1!$A$1:$A$3900</c:f>
              <c:numCache>
                <c:formatCode>General</c:formatCode>
                <c:ptCount val="3900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  <c:pt idx="11">
                  <c:v>111</c:v>
                </c:pt>
                <c:pt idx="12">
                  <c:v>112</c:v>
                </c:pt>
                <c:pt idx="13">
                  <c:v>113</c:v>
                </c:pt>
                <c:pt idx="14">
                  <c:v>114</c:v>
                </c:pt>
                <c:pt idx="15">
                  <c:v>115</c:v>
                </c:pt>
                <c:pt idx="16">
                  <c:v>116</c:v>
                </c:pt>
                <c:pt idx="17">
                  <c:v>117</c:v>
                </c:pt>
                <c:pt idx="18">
                  <c:v>118</c:v>
                </c:pt>
                <c:pt idx="19">
                  <c:v>119</c:v>
                </c:pt>
                <c:pt idx="20">
                  <c:v>120</c:v>
                </c:pt>
                <c:pt idx="21">
                  <c:v>121</c:v>
                </c:pt>
                <c:pt idx="22">
                  <c:v>122</c:v>
                </c:pt>
                <c:pt idx="23">
                  <c:v>123</c:v>
                </c:pt>
                <c:pt idx="24">
                  <c:v>124</c:v>
                </c:pt>
                <c:pt idx="25">
                  <c:v>125</c:v>
                </c:pt>
                <c:pt idx="26">
                  <c:v>126</c:v>
                </c:pt>
                <c:pt idx="27">
                  <c:v>127</c:v>
                </c:pt>
                <c:pt idx="28">
                  <c:v>128</c:v>
                </c:pt>
                <c:pt idx="29">
                  <c:v>129</c:v>
                </c:pt>
                <c:pt idx="30">
                  <c:v>130</c:v>
                </c:pt>
                <c:pt idx="31">
                  <c:v>131</c:v>
                </c:pt>
                <c:pt idx="32">
                  <c:v>132</c:v>
                </c:pt>
                <c:pt idx="33">
                  <c:v>133</c:v>
                </c:pt>
                <c:pt idx="34">
                  <c:v>134</c:v>
                </c:pt>
                <c:pt idx="35">
                  <c:v>135</c:v>
                </c:pt>
                <c:pt idx="36">
                  <c:v>136</c:v>
                </c:pt>
                <c:pt idx="37">
                  <c:v>137</c:v>
                </c:pt>
                <c:pt idx="38">
                  <c:v>138</c:v>
                </c:pt>
                <c:pt idx="39">
                  <c:v>139</c:v>
                </c:pt>
                <c:pt idx="40">
                  <c:v>140</c:v>
                </c:pt>
                <c:pt idx="41">
                  <c:v>141</c:v>
                </c:pt>
                <c:pt idx="42">
                  <c:v>142</c:v>
                </c:pt>
                <c:pt idx="43">
                  <c:v>143</c:v>
                </c:pt>
                <c:pt idx="44">
                  <c:v>144</c:v>
                </c:pt>
                <c:pt idx="45">
                  <c:v>145</c:v>
                </c:pt>
                <c:pt idx="46">
                  <c:v>146</c:v>
                </c:pt>
                <c:pt idx="47">
                  <c:v>147</c:v>
                </c:pt>
                <c:pt idx="48">
                  <c:v>148</c:v>
                </c:pt>
                <c:pt idx="49">
                  <c:v>149</c:v>
                </c:pt>
                <c:pt idx="50">
                  <c:v>150</c:v>
                </c:pt>
                <c:pt idx="51">
                  <c:v>151</c:v>
                </c:pt>
                <c:pt idx="52">
                  <c:v>152</c:v>
                </c:pt>
                <c:pt idx="53">
                  <c:v>153</c:v>
                </c:pt>
                <c:pt idx="54">
                  <c:v>154</c:v>
                </c:pt>
                <c:pt idx="55">
                  <c:v>155</c:v>
                </c:pt>
                <c:pt idx="56">
                  <c:v>156</c:v>
                </c:pt>
                <c:pt idx="57">
                  <c:v>157</c:v>
                </c:pt>
                <c:pt idx="58">
                  <c:v>158</c:v>
                </c:pt>
                <c:pt idx="59">
                  <c:v>159</c:v>
                </c:pt>
                <c:pt idx="60">
                  <c:v>160</c:v>
                </c:pt>
                <c:pt idx="61">
                  <c:v>161</c:v>
                </c:pt>
                <c:pt idx="62">
                  <c:v>162</c:v>
                </c:pt>
                <c:pt idx="63">
                  <c:v>163</c:v>
                </c:pt>
                <c:pt idx="64">
                  <c:v>164</c:v>
                </c:pt>
                <c:pt idx="65">
                  <c:v>165</c:v>
                </c:pt>
                <c:pt idx="66">
                  <c:v>166</c:v>
                </c:pt>
                <c:pt idx="67">
                  <c:v>167</c:v>
                </c:pt>
                <c:pt idx="68">
                  <c:v>168</c:v>
                </c:pt>
                <c:pt idx="69">
                  <c:v>169</c:v>
                </c:pt>
                <c:pt idx="70">
                  <c:v>170</c:v>
                </c:pt>
                <c:pt idx="71">
                  <c:v>171</c:v>
                </c:pt>
                <c:pt idx="72">
                  <c:v>172</c:v>
                </c:pt>
                <c:pt idx="73">
                  <c:v>173</c:v>
                </c:pt>
                <c:pt idx="74">
                  <c:v>174</c:v>
                </c:pt>
                <c:pt idx="75">
                  <c:v>175</c:v>
                </c:pt>
                <c:pt idx="76">
                  <c:v>176</c:v>
                </c:pt>
                <c:pt idx="77">
                  <c:v>177</c:v>
                </c:pt>
                <c:pt idx="78">
                  <c:v>178</c:v>
                </c:pt>
                <c:pt idx="79">
                  <c:v>179</c:v>
                </c:pt>
                <c:pt idx="80">
                  <c:v>180</c:v>
                </c:pt>
                <c:pt idx="81">
                  <c:v>181</c:v>
                </c:pt>
                <c:pt idx="82">
                  <c:v>182</c:v>
                </c:pt>
                <c:pt idx="83">
                  <c:v>183</c:v>
                </c:pt>
                <c:pt idx="84">
                  <c:v>184</c:v>
                </c:pt>
                <c:pt idx="85">
                  <c:v>185</c:v>
                </c:pt>
                <c:pt idx="86">
                  <c:v>186</c:v>
                </c:pt>
                <c:pt idx="87">
                  <c:v>187</c:v>
                </c:pt>
                <c:pt idx="88">
                  <c:v>188</c:v>
                </c:pt>
                <c:pt idx="89">
                  <c:v>189</c:v>
                </c:pt>
                <c:pt idx="90">
                  <c:v>190</c:v>
                </c:pt>
                <c:pt idx="91">
                  <c:v>191</c:v>
                </c:pt>
                <c:pt idx="92">
                  <c:v>192</c:v>
                </c:pt>
                <c:pt idx="93">
                  <c:v>193</c:v>
                </c:pt>
                <c:pt idx="94">
                  <c:v>194</c:v>
                </c:pt>
                <c:pt idx="95">
                  <c:v>195</c:v>
                </c:pt>
                <c:pt idx="96">
                  <c:v>196</c:v>
                </c:pt>
                <c:pt idx="97">
                  <c:v>197</c:v>
                </c:pt>
                <c:pt idx="98">
                  <c:v>198</c:v>
                </c:pt>
                <c:pt idx="99">
                  <c:v>199</c:v>
                </c:pt>
                <c:pt idx="100">
                  <c:v>200</c:v>
                </c:pt>
                <c:pt idx="101">
                  <c:v>201</c:v>
                </c:pt>
                <c:pt idx="102">
                  <c:v>202</c:v>
                </c:pt>
                <c:pt idx="103">
                  <c:v>203</c:v>
                </c:pt>
                <c:pt idx="104">
                  <c:v>204</c:v>
                </c:pt>
                <c:pt idx="105">
                  <c:v>205</c:v>
                </c:pt>
                <c:pt idx="106">
                  <c:v>206</c:v>
                </c:pt>
                <c:pt idx="107">
                  <c:v>207</c:v>
                </c:pt>
                <c:pt idx="108">
                  <c:v>208</c:v>
                </c:pt>
                <c:pt idx="109">
                  <c:v>209</c:v>
                </c:pt>
                <c:pt idx="110">
                  <c:v>210</c:v>
                </c:pt>
                <c:pt idx="111">
                  <c:v>211</c:v>
                </c:pt>
                <c:pt idx="112">
                  <c:v>212</c:v>
                </c:pt>
                <c:pt idx="113">
                  <c:v>213</c:v>
                </c:pt>
                <c:pt idx="114">
                  <c:v>214</c:v>
                </c:pt>
                <c:pt idx="115">
                  <c:v>215</c:v>
                </c:pt>
                <c:pt idx="116">
                  <c:v>216</c:v>
                </c:pt>
                <c:pt idx="117">
                  <c:v>217</c:v>
                </c:pt>
                <c:pt idx="118">
                  <c:v>218</c:v>
                </c:pt>
                <c:pt idx="119">
                  <c:v>219</c:v>
                </c:pt>
                <c:pt idx="120">
                  <c:v>220</c:v>
                </c:pt>
                <c:pt idx="121">
                  <c:v>221</c:v>
                </c:pt>
                <c:pt idx="122">
                  <c:v>222</c:v>
                </c:pt>
                <c:pt idx="123">
                  <c:v>223</c:v>
                </c:pt>
                <c:pt idx="124">
                  <c:v>224</c:v>
                </c:pt>
                <c:pt idx="125">
                  <c:v>225</c:v>
                </c:pt>
                <c:pt idx="126">
                  <c:v>226</c:v>
                </c:pt>
                <c:pt idx="127">
                  <c:v>227</c:v>
                </c:pt>
                <c:pt idx="128">
                  <c:v>228</c:v>
                </c:pt>
                <c:pt idx="129">
                  <c:v>229</c:v>
                </c:pt>
                <c:pt idx="130">
                  <c:v>230</c:v>
                </c:pt>
                <c:pt idx="131">
                  <c:v>231</c:v>
                </c:pt>
                <c:pt idx="132">
                  <c:v>232</c:v>
                </c:pt>
                <c:pt idx="133">
                  <c:v>233</c:v>
                </c:pt>
                <c:pt idx="134">
                  <c:v>234</c:v>
                </c:pt>
                <c:pt idx="135">
                  <c:v>235</c:v>
                </c:pt>
                <c:pt idx="136">
                  <c:v>236</c:v>
                </c:pt>
                <c:pt idx="137">
                  <c:v>237</c:v>
                </c:pt>
                <c:pt idx="138">
                  <c:v>238</c:v>
                </c:pt>
                <c:pt idx="139">
                  <c:v>239</c:v>
                </c:pt>
                <c:pt idx="140">
                  <c:v>240</c:v>
                </c:pt>
                <c:pt idx="141">
                  <c:v>241</c:v>
                </c:pt>
                <c:pt idx="142">
                  <c:v>242</c:v>
                </c:pt>
                <c:pt idx="143">
                  <c:v>243</c:v>
                </c:pt>
                <c:pt idx="144">
                  <c:v>244</c:v>
                </c:pt>
                <c:pt idx="145">
                  <c:v>245</c:v>
                </c:pt>
                <c:pt idx="146">
                  <c:v>246</c:v>
                </c:pt>
                <c:pt idx="147">
                  <c:v>247</c:v>
                </c:pt>
                <c:pt idx="148">
                  <c:v>248</c:v>
                </c:pt>
                <c:pt idx="149">
                  <c:v>249</c:v>
                </c:pt>
                <c:pt idx="150">
                  <c:v>250</c:v>
                </c:pt>
                <c:pt idx="151">
                  <c:v>251</c:v>
                </c:pt>
                <c:pt idx="152">
                  <c:v>252</c:v>
                </c:pt>
                <c:pt idx="153">
                  <c:v>253</c:v>
                </c:pt>
                <c:pt idx="154">
                  <c:v>254</c:v>
                </c:pt>
                <c:pt idx="155">
                  <c:v>255</c:v>
                </c:pt>
                <c:pt idx="156">
                  <c:v>256</c:v>
                </c:pt>
                <c:pt idx="157">
                  <c:v>257</c:v>
                </c:pt>
                <c:pt idx="158">
                  <c:v>258</c:v>
                </c:pt>
                <c:pt idx="159">
                  <c:v>259</c:v>
                </c:pt>
                <c:pt idx="160">
                  <c:v>260</c:v>
                </c:pt>
                <c:pt idx="161">
                  <c:v>261</c:v>
                </c:pt>
                <c:pt idx="162">
                  <c:v>262</c:v>
                </c:pt>
                <c:pt idx="163">
                  <c:v>263</c:v>
                </c:pt>
                <c:pt idx="164">
                  <c:v>264</c:v>
                </c:pt>
                <c:pt idx="165">
                  <c:v>265</c:v>
                </c:pt>
                <c:pt idx="166">
                  <c:v>266</c:v>
                </c:pt>
                <c:pt idx="167">
                  <c:v>267</c:v>
                </c:pt>
                <c:pt idx="168">
                  <c:v>268</c:v>
                </c:pt>
                <c:pt idx="169">
                  <c:v>269</c:v>
                </c:pt>
                <c:pt idx="170">
                  <c:v>270</c:v>
                </c:pt>
                <c:pt idx="171">
                  <c:v>271</c:v>
                </c:pt>
                <c:pt idx="172">
                  <c:v>272</c:v>
                </c:pt>
                <c:pt idx="173">
                  <c:v>273</c:v>
                </c:pt>
                <c:pt idx="174">
                  <c:v>274</c:v>
                </c:pt>
                <c:pt idx="175">
                  <c:v>275</c:v>
                </c:pt>
                <c:pt idx="176">
                  <c:v>276</c:v>
                </c:pt>
                <c:pt idx="177">
                  <c:v>277</c:v>
                </c:pt>
                <c:pt idx="178">
                  <c:v>278</c:v>
                </c:pt>
                <c:pt idx="179">
                  <c:v>279</c:v>
                </c:pt>
                <c:pt idx="180">
                  <c:v>280</c:v>
                </c:pt>
                <c:pt idx="181">
                  <c:v>281</c:v>
                </c:pt>
                <c:pt idx="182">
                  <c:v>282</c:v>
                </c:pt>
                <c:pt idx="183">
                  <c:v>283</c:v>
                </c:pt>
                <c:pt idx="184">
                  <c:v>284</c:v>
                </c:pt>
                <c:pt idx="185">
                  <c:v>285</c:v>
                </c:pt>
                <c:pt idx="186">
                  <c:v>286</c:v>
                </c:pt>
                <c:pt idx="187">
                  <c:v>287</c:v>
                </c:pt>
                <c:pt idx="188">
                  <c:v>288</c:v>
                </c:pt>
                <c:pt idx="189">
                  <c:v>289</c:v>
                </c:pt>
                <c:pt idx="190">
                  <c:v>290</c:v>
                </c:pt>
                <c:pt idx="191">
                  <c:v>291</c:v>
                </c:pt>
                <c:pt idx="192">
                  <c:v>292</c:v>
                </c:pt>
                <c:pt idx="193">
                  <c:v>293</c:v>
                </c:pt>
                <c:pt idx="194">
                  <c:v>294</c:v>
                </c:pt>
                <c:pt idx="195">
                  <c:v>295</c:v>
                </c:pt>
                <c:pt idx="196">
                  <c:v>296</c:v>
                </c:pt>
                <c:pt idx="197">
                  <c:v>297</c:v>
                </c:pt>
                <c:pt idx="198">
                  <c:v>298</c:v>
                </c:pt>
                <c:pt idx="199">
                  <c:v>299</c:v>
                </c:pt>
                <c:pt idx="200">
                  <c:v>300</c:v>
                </c:pt>
                <c:pt idx="201">
                  <c:v>301</c:v>
                </c:pt>
                <c:pt idx="202">
                  <c:v>302</c:v>
                </c:pt>
                <c:pt idx="203">
                  <c:v>303</c:v>
                </c:pt>
                <c:pt idx="204">
                  <c:v>304</c:v>
                </c:pt>
                <c:pt idx="205">
                  <c:v>305</c:v>
                </c:pt>
                <c:pt idx="206">
                  <c:v>306</c:v>
                </c:pt>
                <c:pt idx="207">
                  <c:v>307</c:v>
                </c:pt>
                <c:pt idx="208">
                  <c:v>308</c:v>
                </c:pt>
                <c:pt idx="209">
                  <c:v>309</c:v>
                </c:pt>
                <c:pt idx="210">
                  <c:v>310</c:v>
                </c:pt>
                <c:pt idx="211">
                  <c:v>311</c:v>
                </c:pt>
                <c:pt idx="212">
                  <c:v>312</c:v>
                </c:pt>
                <c:pt idx="213">
                  <c:v>313</c:v>
                </c:pt>
                <c:pt idx="214">
                  <c:v>314</c:v>
                </c:pt>
                <c:pt idx="215">
                  <c:v>315</c:v>
                </c:pt>
                <c:pt idx="216">
                  <c:v>316</c:v>
                </c:pt>
                <c:pt idx="217">
                  <c:v>317</c:v>
                </c:pt>
                <c:pt idx="218">
                  <c:v>318</c:v>
                </c:pt>
                <c:pt idx="219">
                  <c:v>319</c:v>
                </c:pt>
                <c:pt idx="220">
                  <c:v>320</c:v>
                </c:pt>
                <c:pt idx="221">
                  <c:v>321</c:v>
                </c:pt>
                <c:pt idx="222">
                  <c:v>322</c:v>
                </c:pt>
                <c:pt idx="223">
                  <c:v>323</c:v>
                </c:pt>
                <c:pt idx="224">
                  <c:v>324</c:v>
                </c:pt>
                <c:pt idx="225">
                  <c:v>325</c:v>
                </c:pt>
                <c:pt idx="226">
                  <c:v>326</c:v>
                </c:pt>
                <c:pt idx="227">
                  <c:v>327</c:v>
                </c:pt>
                <c:pt idx="228">
                  <c:v>328</c:v>
                </c:pt>
                <c:pt idx="229">
                  <c:v>329</c:v>
                </c:pt>
                <c:pt idx="230">
                  <c:v>330</c:v>
                </c:pt>
                <c:pt idx="231">
                  <c:v>331</c:v>
                </c:pt>
                <c:pt idx="232">
                  <c:v>332</c:v>
                </c:pt>
                <c:pt idx="233">
                  <c:v>333</c:v>
                </c:pt>
                <c:pt idx="234">
                  <c:v>334</c:v>
                </c:pt>
                <c:pt idx="235">
                  <c:v>335</c:v>
                </c:pt>
                <c:pt idx="236">
                  <c:v>336</c:v>
                </c:pt>
                <c:pt idx="237">
                  <c:v>337</c:v>
                </c:pt>
                <c:pt idx="238">
                  <c:v>338</c:v>
                </c:pt>
                <c:pt idx="239">
                  <c:v>339</c:v>
                </c:pt>
                <c:pt idx="240">
                  <c:v>340</c:v>
                </c:pt>
                <c:pt idx="241">
                  <c:v>341</c:v>
                </c:pt>
                <c:pt idx="242">
                  <c:v>342</c:v>
                </c:pt>
                <c:pt idx="243">
                  <c:v>343</c:v>
                </c:pt>
                <c:pt idx="244">
                  <c:v>344</c:v>
                </c:pt>
                <c:pt idx="245">
                  <c:v>345</c:v>
                </c:pt>
                <c:pt idx="246">
                  <c:v>346</c:v>
                </c:pt>
                <c:pt idx="247">
                  <c:v>347</c:v>
                </c:pt>
                <c:pt idx="248">
                  <c:v>348</c:v>
                </c:pt>
                <c:pt idx="249">
                  <c:v>349</c:v>
                </c:pt>
                <c:pt idx="250">
                  <c:v>350</c:v>
                </c:pt>
                <c:pt idx="251">
                  <c:v>351</c:v>
                </c:pt>
                <c:pt idx="252">
                  <c:v>352</c:v>
                </c:pt>
                <c:pt idx="253">
                  <c:v>353</c:v>
                </c:pt>
                <c:pt idx="254">
                  <c:v>354</c:v>
                </c:pt>
                <c:pt idx="255">
                  <c:v>355</c:v>
                </c:pt>
                <c:pt idx="256">
                  <c:v>356</c:v>
                </c:pt>
                <c:pt idx="257">
                  <c:v>357</c:v>
                </c:pt>
                <c:pt idx="258">
                  <c:v>358</c:v>
                </c:pt>
                <c:pt idx="259">
                  <c:v>359</c:v>
                </c:pt>
                <c:pt idx="260">
                  <c:v>360</c:v>
                </c:pt>
                <c:pt idx="261">
                  <c:v>361</c:v>
                </c:pt>
                <c:pt idx="262">
                  <c:v>362</c:v>
                </c:pt>
                <c:pt idx="263">
                  <c:v>363</c:v>
                </c:pt>
                <c:pt idx="264">
                  <c:v>364</c:v>
                </c:pt>
                <c:pt idx="265">
                  <c:v>365</c:v>
                </c:pt>
                <c:pt idx="266">
                  <c:v>366</c:v>
                </c:pt>
                <c:pt idx="267">
                  <c:v>367</c:v>
                </c:pt>
                <c:pt idx="268">
                  <c:v>368</c:v>
                </c:pt>
                <c:pt idx="269">
                  <c:v>369</c:v>
                </c:pt>
                <c:pt idx="270">
                  <c:v>370</c:v>
                </c:pt>
                <c:pt idx="271">
                  <c:v>371</c:v>
                </c:pt>
                <c:pt idx="272">
                  <c:v>372</c:v>
                </c:pt>
                <c:pt idx="273">
                  <c:v>373</c:v>
                </c:pt>
                <c:pt idx="274">
                  <c:v>374</c:v>
                </c:pt>
                <c:pt idx="275">
                  <c:v>375</c:v>
                </c:pt>
                <c:pt idx="276">
                  <c:v>376</c:v>
                </c:pt>
                <c:pt idx="277">
                  <c:v>377</c:v>
                </c:pt>
                <c:pt idx="278">
                  <c:v>378</c:v>
                </c:pt>
                <c:pt idx="279">
                  <c:v>379</c:v>
                </c:pt>
                <c:pt idx="280">
                  <c:v>380</c:v>
                </c:pt>
                <c:pt idx="281">
                  <c:v>381</c:v>
                </c:pt>
                <c:pt idx="282">
                  <c:v>382</c:v>
                </c:pt>
                <c:pt idx="283">
                  <c:v>383</c:v>
                </c:pt>
                <c:pt idx="284">
                  <c:v>384</c:v>
                </c:pt>
                <c:pt idx="285">
                  <c:v>385</c:v>
                </c:pt>
                <c:pt idx="286">
                  <c:v>386</c:v>
                </c:pt>
                <c:pt idx="287">
                  <c:v>387</c:v>
                </c:pt>
                <c:pt idx="288">
                  <c:v>388</c:v>
                </c:pt>
                <c:pt idx="289">
                  <c:v>389</c:v>
                </c:pt>
                <c:pt idx="290">
                  <c:v>390</c:v>
                </c:pt>
                <c:pt idx="291">
                  <c:v>391</c:v>
                </c:pt>
                <c:pt idx="292">
                  <c:v>392</c:v>
                </c:pt>
                <c:pt idx="293">
                  <c:v>393</c:v>
                </c:pt>
                <c:pt idx="294">
                  <c:v>394</c:v>
                </c:pt>
                <c:pt idx="295">
                  <c:v>395</c:v>
                </c:pt>
                <c:pt idx="296">
                  <c:v>396</c:v>
                </c:pt>
                <c:pt idx="297">
                  <c:v>397</c:v>
                </c:pt>
                <c:pt idx="298">
                  <c:v>398</c:v>
                </c:pt>
                <c:pt idx="299">
                  <c:v>399</c:v>
                </c:pt>
                <c:pt idx="300">
                  <c:v>400</c:v>
                </c:pt>
                <c:pt idx="301">
                  <c:v>401</c:v>
                </c:pt>
                <c:pt idx="302">
                  <c:v>402</c:v>
                </c:pt>
                <c:pt idx="303">
                  <c:v>403</c:v>
                </c:pt>
                <c:pt idx="304">
                  <c:v>404</c:v>
                </c:pt>
                <c:pt idx="305">
                  <c:v>405</c:v>
                </c:pt>
                <c:pt idx="306">
                  <c:v>406</c:v>
                </c:pt>
                <c:pt idx="307">
                  <c:v>407</c:v>
                </c:pt>
                <c:pt idx="308">
                  <c:v>408</c:v>
                </c:pt>
                <c:pt idx="309">
                  <c:v>409</c:v>
                </c:pt>
                <c:pt idx="310">
                  <c:v>410</c:v>
                </c:pt>
                <c:pt idx="311">
                  <c:v>411</c:v>
                </c:pt>
                <c:pt idx="312">
                  <c:v>412</c:v>
                </c:pt>
                <c:pt idx="313">
                  <c:v>413</c:v>
                </c:pt>
                <c:pt idx="314">
                  <c:v>414</c:v>
                </c:pt>
                <c:pt idx="315">
                  <c:v>415</c:v>
                </c:pt>
                <c:pt idx="316">
                  <c:v>416</c:v>
                </c:pt>
                <c:pt idx="317">
                  <c:v>417</c:v>
                </c:pt>
                <c:pt idx="318">
                  <c:v>418</c:v>
                </c:pt>
                <c:pt idx="319">
                  <c:v>419</c:v>
                </c:pt>
                <c:pt idx="320">
                  <c:v>420</c:v>
                </c:pt>
                <c:pt idx="321">
                  <c:v>421</c:v>
                </c:pt>
                <c:pt idx="322">
                  <c:v>422</c:v>
                </c:pt>
                <c:pt idx="323">
                  <c:v>423</c:v>
                </c:pt>
                <c:pt idx="324">
                  <c:v>424</c:v>
                </c:pt>
                <c:pt idx="325">
                  <c:v>425</c:v>
                </c:pt>
                <c:pt idx="326">
                  <c:v>426</c:v>
                </c:pt>
                <c:pt idx="327">
                  <c:v>427</c:v>
                </c:pt>
                <c:pt idx="328">
                  <c:v>428</c:v>
                </c:pt>
                <c:pt idx="329">
                  <c:v>429</c:v>
                </c:pt>
                <c:pt idx="330">
                  <c:v>430</c:v>
                </c:pt>
                <c:pt idx="331">
                  <c:v>431</c:v>
                </c:pt>
                <c:pt idx="332">
                  <c:v>432</c:v>
                </c:pt>
                <c:pt idx="333">
                  <c:v>433</c:v>
                </c:pt>
                <c:pt idx="334">
                  <c:v>434</c:v>
                </c:pt>
                <c:pt idx="335">
                  <c:v>435</c:v>
                </c:pt>
                <c:pt idx="336">
                  <c:v>436</c:v>
                </c:pt>
                <c:pt idx="337">
                  <c:v>437</c:v>
                </c:pt>
                <c:pt idx="338">
                  <c:v>438</c:v>
                </c:pt>
                <c:pt idx="339">
                  <c:v>439</c:v>
                </c:pt>
                <c:pt idx="340">
                  <c:v>440</c:v>
                </c:pt>
                <c:pt idx="341">
                  <c:v>441</c:v>
                </c:pt>
                <c:pt idx="342">
                  <c:v>442</c:v>
                </c:pt>
                <c:pt idx="343">
                  <c:v>443</c:v>
                </c:pt>
                <c:pt idx="344">
                  <c:v>444</c:v>
                </c:pt>
                <c:pt idx="345">
                  <c:v>445</c:v>
                </c:pt>
                <c:pt idx="346">
                  <c:v>446</c:v>
                </c:pt>
                <c:pt idx="347">
                  <c:v>447</c:v>
                </c:pt>
                <c:pt idx="348">
                  <c:v>448</c:v>
                </c:pt>
                <c:pt idx="349">
                  <c:v>449</c:v>
                </c:pt>
                <c:pt idx="350">
                  <c:v>450</c:v>
                </c:pt>
                <c:pt idx="351">
                  <c:v>451</c:v>
                </c:pt>
                <c:pt idx="352">
                  <c:v>452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457</c:v>
                </c:pt>
                <c:pt idx="358">
                  <c:v>458</c:v>
                </c:pt>
                <c:pt idx="359">
                  <c:v>459</c:v>
                </c:pt>
                <c:pt idx="360">
                  <c:v>460</c:v>
                </c:pt>
                <c:pt idx="361">
                  <c:v>461</c:v>
                </c:pt>
                <c:pt idx="362">
                  <c:v>462</c:v>
                </c:pt>
                <c:pt idx="363">
                  <c:v>463</c:v>
                </c:pt>
                <c:pt idx="364">
                  <c:v>464</c:v>
                </c:pt>
                <c:pt idx="365">
                  <c:v>465</c:v>
                </c:pt>
                <c:pt idx="366">
                  <c:v>466</c:v>
                </c:pt>
                <c:pt idx="367">
                  <c:v>467</c:v>
                </c:pt>
                <c:pt idx="368">
                  <c:v>468</c:v>
                </c:pt>
                <c:pt idx="369">
                  <c:v>469</c:v>
                </c:pt>
                <c:pt idx="370">
                  <c:v>470</c:v>
                </c:pt>
                <c:pt idx="371">
                  <c:v>471</c:v>
                </c:pt>
                <c:pt idx="372">
                  <c:v>472</c:v>
                </c:pt>
                <c:pt idx="373">
                  <c:v>473</c:v>
                </c:pt>
                <c:pt idx="374">
                  <c:v>474</c:v>
                </c:pt>
                <c:pt idx="375">
                  <c:v>475</c:v>
                </c:pt>
                <c:pt idx="376">
                  <c:v>476</c:v>
                </c:pt>
                <c:pt idx="377">
                  <c:v>477</c:v>
                </c:pt>
                <c:pt idx="378">
                  <c:v>478</c:v>
                </c:pt>
                <c:pt idx="379">
                  <c:v>479</c:v>
                </c:pt>
                <c:pt idx="380">
                  <c:v>480</c:v>
                </c:pt>
                <c:pt idx="381">
                  <c:v>481</c:v>
                </c:pt>
                <c:pt idx="382">
                  <c:v>482</c:v>
                </c:pt>
                <c:pt idx="383">
                  <c:v>483</c:v>
                </c:pt>
                <c:pt idx="384">
                  <c:v>484</c:v>
                </c:pt>
                <c:pt idx="385">
                  <c:v>485</c:v>
                </c:pt>
                <c:pt idx="386">
                  <c:v>486</c:v>
                </c:pt>
                <c:pt idx="387">
                  <c:v>487</c:v>
                </c:pt>
                <c:pt idx="388">
                  <c:v>488</c:v>
                </c:pt>
                <c:pt idx="389">
                  <c:v>489</c:v>
                </c:pt>
                <c:pt idx="390">
                  <c:v>490</c:v>
                </c:pt>
                <c:pt idx="391">
                  <c:v>491</c:v>
                </c:pt>
                <c:pt idx="392">
                  <c:v>492</c:v>
                </c:pt>
                <c:pt idx="393">
                  <c:v>493</c:v>
                </c:pt>
                <c:pt idx="394">
                  <c:v>494</c:v>
                </c:pt>
                <c:pt idx="395">
                  <c:v>495</c:v>
                </c:pt>
                <c:pt idx="396">
                  <c:v>496</c:v>
                </c:pt>
                <c:pt idx="397">
                  <c:v>497</c:v>
                </c:pt>
                <c:pt idx="398">
                  <c:v>498</c:v>
                </c:pt>
                <c:pt idx="399">
                  <c:v>499</c:v>
                </c:pt>
                <c:pt idx="400">
                  <c:v>500</c:v>
                </c:pt>
                <c:pt idx="401">
                  <c:v>501</c:v>
                </c:pt>
                <c:pt idx="402">
                  <c:v>502</c:v>
                </c:pt>
                <c:pt idx="403">
                  <c:v>503</c:v>
                </c:pt>
                <c:pt idx="404">
                  <c:v>504</c:v>
                </c:pt>
                <c:pt idx="405">
                  <c:v>505</c:v>
                </c:pt>
                <c:pt idx="406">
                  <c:v>506</c:v>
                </c:pt>
                <c:pt idx="407">
                  <c:v>507</c:v>
                </c:pt>
                <c:pt idx="408">
                  <c:v>508</c:v>
                </c:pt>
                <c:pt idx="409">
                  <c:v>509</c:v>
                </c:pt>
                <c:pt idx="410">
                  <c:v>510</c:v>
                </c:pt>
                <c:pt idx="411">
                  <c:v>511</c:v>
                </c:pt>
                <c:pt idx="412">
                  <c:v>512</c:v>
                </c:pt>
                <c:pt idx="413">
                  <c:v>513</c:v>
                </c:pt>
                <c:pt idx="414">
                  <c:v>514</c:v>
                </c:pt>
                <c:pt idx="415">
                  <c:v>515</c:v>
                </c:pt>
                <c:pt idx="416">
                  <c:v>516</c:v>
                </c:pt>
                <c:pt idx="417">
                  <c:v>517</c:v>
                </c:pt>
                <c:pt idx="418">
                  <c:v>518</c:v>
                </c:pt>
                <c:pt idx="419">
                  <c:v>519</c:v>
                </c:pt>
                <c:pt idx="420">
                  <c:v>520</c:v>
                </c:pt>
                <c:pt idx="421">
                  <c:v>521</c:v>
                </c:pt>
                <c:pt idx="422">
                  <c:v>522</c:v>
                </c:pt>
                <c:pt idx="423">
                  <c:v>523</c:v>
                </c:pt>
                <c:pt idx="424">
                  <c:v>524</c:v>
                </c:pt>
                <c:pt idx="425">
                  <c:v>525</c:v>
                </c:pt>
                <c:pt idx="426">
                  <c:v>526</c:v>
                </c:pt>
                <c:pt idx="427">
                  <c:v>527</c:v>
                </c:pt>
                <c:pt idx="428">
                  <c:v>528</c:v>
                </c:pt>
                <c:pt idx="429">
                  <c:v>529</c:v>
                </c:pt>
                <c:pt idx="430">
                  <c:v>530</c:v>
                </c:pt>
                <c:pt idx="431">
                  <c:v>531</c:v>
                </c:pt>
                <c:pt idx="432">
                  <c:v>532</c:v>
                </c:pt>
                <c:pt idx="433">
                  <c:v>533</c:v>
                </c:pt>
                <c:pt idx="434">
                  <c:v>534</c:v>
                </c:pt>
                <c:pt idx="435">
                  <c:v>535</c:v>
                </c:pt>
                <c:pt idx="436">
                  <c:v>536</c:v>
                </c:pt>
                <c:pt idx="437">
                  <c:v>537</c:v>
                </c:pt>
                <c:pt idx="438">
                  <c:v>538</c:v>
                </c:pt>
                <c:pt idx="439">
                  <c:v>539</c:v>
                </c:pt>
                <c:pt idx="440">
                  <c:v>540</c:v>
                </c:pt>
                <c:pt idx="441">
                  <c:v>541</c:v>
                </c:pt>
                <c:pt idx="442">
                  <c:v>542</c:v>
                </c:pt>
                <c:pt idx="443">
                  <c:v>543</c:v>
                </c:pt>
                <c:pt idx="444">
                  <c:v>544</c:v>
                </c:pt>
                <c:pt idx="445">
                  <c:v>545</c:v>
                </c:pt>
                <c:pt idx="446">
                  <c:v>546</c:v>
                </c:pt>
                <c:pt idx="447">
                  <c:v>547</c:v>
                </c:pt>
                <c:pt idx="448">
                  <c:v>548</c:v>
                </c:pt>
                <c:pt idx="449">
                  <c:v>549</c:v>
                </c:pt>
                <c:pt idx="450">
                  <c:v>550</c:v>
                </c:pt>
                <c:pt idx="451">
                  <c:v>551</c:v>
                </c:pt>
                <c:pt idx="452">
                  <c:v>552</c:v>
                </c:pt>
                <c:pt idx="453">
                  <c:v>553</c:v>
                </c:pt>
                <c:pt idx="454">
                  <c:v>554</c:v>
                </c:pt>
                <c:pt idx="455">
                  <c:v>555</c:v>
                </c:pt>
                <c:pt idx="456">
                  <c:v>556</c:v>
                </c:pt>
                <c:pt idx="457">
                  <c:v>557</c:v>
                </c:pt>
                <c:pt idx="458">
                  <c:v>558</c:v>
                </c:pt>
                <c:pt idx="459">
                  <c:v>559</c:v>
                </c:pt>
                <c:pt idx="460">
                  <c:v>560</c:v>
                </c:pt>
                <c:pt idx="461">
                  <c:v>561</c:v>
                </c:pt>
                <c:pt idx="462">
                  <c:v>562</c:v>
                </c:pt>
                <c:pt idx="463">
                  <c:v>563</c:v>
                </c:pt>
                <c:pt idx="464">
                  <c:v>564</c:v>
                </c:pt>
                <c:pt idx="465">
                  <c:v>565</c:v>
                </c:pt>
                <c:pt idx="466">
                  <c:v>566</c:v>
                </c:pt>
                <c:pt idx="467">
                  <c:v>567</c:v>
                </c:pt>
                <c:pt idx="468">
                  <c:v>568</c:v>
                </c:pt>
                <c:pt idx="469">
                  <c:v>569</c:v>
                </c:pt>
                <c:pt idx="470">
                  <c:v>570</c:v>
                </c:pt>
                <c:pt idx="471">
                  <c:v>571</c:v>
                </c:pt>
                <c:pt idx="472">
                  <c:v>572</c:v>
                </c:pt>
                <c:pt idx="473">
                  <c:v>573</c:v>
                </c:pt>
                <c:pt idx="474">
                  <c:v>574</c:v>
                </c:pt>
                <c:pt idx="475">
                  <c:v>575</c:v>
                </c:pt>
                <c:pt idx="476">
                  <c:v>576</c:v>
                </c:pt>
                <c:pt idx="477">
                  <c:v>577</c:v>
                </c:pt>
                <c:pt idx="478">
                  <c:v>578</c:v>
                </c:pt>
                <c:pt idx="479">
                  <c:v>579</c:v>
                </c:pt>
                <c:pt idx="480">
                  <c:v>580</c:v>
                </c:pt>
                <c:pt idx="481">
                  <c:v>581</c:v>
                </c:pt>
                <c:pt idx="482">
                  <c:v>582</c:v>
                </c:pt>
                <c:pt idx="483">
                  <c:v>583</c:v>
                </c:pt>
                <c:pt idx="484">
                  <c:v>584</c:v>
                </c:pt>
                <c:pt idx="485">
                  <c:v>585</c:v>
                </c:pt>
                <c:pt idx="486">
                  <c:v>586</c:v>
                </c:pt>
                <c:pt idx="487">
                  <c:v>587</c:v>
                </c:pt>
                <c:pt idx="488">
                  <c:v>588</c:v>
                </c:pt>
                <c:pt idx="489">
                  <c:v>589</c:v>
                </c:pt>
                <c:pt idx="490">
                  <c:v>590</c:v>
                </c:pt>
                <c:pt idx="491">
                  <c:v>591</c:v>
                </c:pt>
                <c:pt idx="492">
                  <c:v>592</c:v>
                </c:pt>
                <c:pt idx="493">
                  <c:v>593</c:v>
                </c:pt>
                <c:pt idx="494">
                  <c:v>594</c:v>
                </c:pt>
                <c:pt idx="495">
                  <c:v>595</c:v>
                </c:pt>
                <c:pt idx="496">
                  <c:v>596</c:v>
                </c:pt>
                <c:pt idx="497">
                  <c:v>597</c:v>
                </c:pt>
                <c:pt idx="498">
                  <c:v>598</c:v>
                </c:pt>
                <c:pt idx="499">
                  <c:v>599</c:v>
                </c:pt>
                <c:pt idx="500">
                  <c:v>600</c:v>
                </c:pt>
                <c:pt idx="501">
                  <c:v>601</c:v>
                </c:pt>
                <c:pt idx="502">
                  <c:v>602</c:v>
                </c:pt>
                <c:pt idx="503">
                  <c:v>603</c:v>
                </c:pt>
                <c:pt idx="504">
                  <c:v>604</c:v>
                </c:pt>
                <c:pt idx="505">
                  <c:v>605</c:v>
                </c:pt>
                <c:pt idx="506">
                  <c:v>606</c:v>
                </c:pt>
                <c:pt idx="507">
                  <c:v>607</c:v>
                </c:pt>
                <c:pt idx="508">
                  <c:v>608</c:v>
                </c:pt>
                <c:pt idx="509">
                  <c:v>609</c:v>
                </c:pt>
                <c:pt idx="510">
                  <c:v>610</c:v>
                </c:pt>
                <c:pt idx="511">
                  <c:v>611</c:v>
                </c:pt>
                <c:pt idx="512">
                  <c:v>612</c:v>
                </c:pt>
                <c:pt idx="513">
                  <c:v>613</c:v>
                </c:pt>
                <c:pt idx="514">
                  <c:v>614</c:v>
                </c:pt>
                <c:pt idx="515">
                  <c:v>615</c:v>
                </c:pt>
                <c:pt idx="516">
                  <c:v>616</c:v>
                </c:pt>
                <c:pt idx="517">
                  <c:v>617</c:v>
                </c:pt>
                <c:pt idx="518">
                  <c:v>618</c:v>
                </c:pt>
                <c:pt idx="519">
                  <c:v>619</c:v>
                </c:pt>
                <c:pt idx="520">
                  <c:v>620</c:v>
                </c:pt>
                <c:pt idx="521">
                  <c:v>621</c:v>
                </c:pt>
                <c:pt idx="522">
                  <c:v>622</c:v>
                </c:pt>
                <c:pt idx="523">
                  <c:v>623</c:v>
                </c:pt>
                <c:pt idx="524">
                  <c:v>624</c:v>
                </c:pt>
                <c:pt idx="525">
                  <c:v>625</c:v>
                </c:pt>
                <c:pt idx="526">
                  <c:v>626</c:v>
                </c:pt>
                <c:pt idx="527">
                  <c:v>627</c:v>
                </c:pt>
                <c:pt idx="528">
                  <c:v>628</c:v>
                </c:pt>
                <c:pt idx="529">
                  <c:v>629</c:v>
                </c:pt>
                <c:pt idx="530">
                  <c:v>630</c:v>
                </c:pt>
                <c:pt idx="531">
                  <c:v>631</c:v>
                </c:pt>
                <c:pt idx="532">
                  <c:v>632</c:v>
                </c:pt>
                <c:pt idx="533">
                  <c:v>633</c:v>
                </c:pt>
                <c:pt idx="534">
                  <c:v>634</c:v>
                </c:pt>
                <c:pt idx="535">
                  <c:v>635</c:v>
                </c:pt>
                <c:pt idx="536">
                  <c:v>636</c:v>
                </c:pt>
                <c:pt idx="537">
                  <c:v>637</c:v>
                </c:pt>
                <c:pt idx="538">
                  <c:v>638</c:v>
                </c:pt>
                <c:pt idx="539">
                  <c:v>639</c:v>
                </c:pt>
                <c:pt idx="540">
                  <c:v>640</c:v>
                </c:pt>
                <c:pt idx="541">
                  <c:v>641</c:v>
                </c:pt>
                <c:pt idx="542">
                  <c:v>642</c:v>
                </c:pt>
                <c:pt idx="543">
                  <c:v>643</c:v>
                </c:pt>
                <c:pt idx="544">
                  <c:v>644</c:v>
                </c:pt>
                <c:pt idx="545">
                  <c:v>645</c:v>
                </c:pt>
                <c:pt idx="546">
                  <c:v>646</c:v>
                </c:pt>
                <c:pt idx="547">
                  <c:v>647</c:v>
                </c:pt>
                <c:pt idx="548">
                  <c:v>648</c:v>
                </c:pt>
                <c:pt idx="549">
                  <c:v>649</c:v>
                </c:pt>
                <c:pt idx="550">
                  <c:v>650</c:v>
                </c:pt>
                <c:pt idx="551">
                  <c:v>651</c:v>
                </c:pt>
                <c:pt idx="552">
                  <c:v>652</c:v>
                </c:pt>
                <c:pt idx="553">
                  <c:v>653</c:v>
                </c:pt>
                <c:pt idx="554">
                  <c:v>654</c:v>
                </c:pt>
                <c:pt idx="555">
                  <c:v>655</c:v>
                </c:pt>
                <c:pt idx="556">
                  <c:v>656</c:v>
                </c:pt>
                <c:pt idx="557">
                  <c:v>657</c:v>
                </c:pt>
                <c:pt idx="558">
                  <c:v>658</c:v>
                </c:pt>
                <c:pt idx="559">
                  <c:v>659</c:v>
                </c:pt>
                <c:pt idx="560">
                  <c:v>660</c:v>
                </c:pt>
                <c:pt idx="561">
                  <c:v>661</c:v>
                </c:pt>
                <c:pt idx="562">
                  <c:v>662</c:v>
                </c:pt>
                <c:pt idx="563">
                  <c:v>663</c:v>
                </c:pt>
                <c:pt idx="564">
                  <c:v>664</c:v>
                </c:pt>
                <c:pt idx="565">
                  <c:v>665</c:v>
                </c:pt>
                <c:pt idx="566">
                  <c:v>666</c:v>
                </c:pt>
                <c:pt idx="567">
                  <c:v>667</c:v>
                </c:pt>
                <c:pt idx="568">
                  <c:v>668</c:v>
                </c:pt>
                <c:pt idx="569">
                  <c:v>669</c:v>
                </c:pt>
                <c:pt idx="570">
                  <c:v>670</c:v>
                </c:pt>
                <c:pt idx="571">
                  <c:v>671</c:v>
                </c:pt>
                <c:pt idx="572">
                  <c:v>672</c:v>
                </c:pt>
                <c:pt idx="573">
                  <c:v>673</c:v>
                </c:pt>
                <c:pt idx="574">
                  <c:v>674</c:v>
                </c:pt>
                <c:pt idx="575">
                  <c:v>675</c:v>
                </c:pt>
                <c:pt idx="576">
                  <c:v>676</c:v>
                </c:pt>
                <c:pt idx="577">
                  <c:v>677</c:v>
                </c:pt>
                <c:pt idx="578">
                  <c:v>678</c:v>
                </c:pt>
                <c:pt idx="579">
                  <c:v>679</c:v>
                </c:pt>
                <c:pt idx="580">
                  <c:v>680</c:v>
                </c:pt>
                <c:pt idx="581">
                  <c:v>681</c:v>
                </c:pt>
                <c:pt idx="582">
                  <c:v>682</c:v>
                </c:pt>
                <c:pt idx="583">
                  <c:v>683</c:v>
                </c:pt>
                <c:pt idx="584">
                  <c:v>684</c:v>
                </c:pt>
                <c:pt idx="585">
                  <c:v>685</c:v>
                </c:pt>
                <c:pt idx="586">
                  <c:v>686</c:v>
                </c:pt>
                <c:pt idx="587">
                  <c:v>687</c:v>
                </c:pt>
                <c:pt idx="588">
                  <c:v>688</c:v>
                </c:pt>
                <c:pt idx="589">
                  <c:v>689</c:v>
                </c:pt>
                <c:pt idx="590">
                  <c:v>690</c:v>
                </c:pt>
                <c:pt idx="591">
                  <c:v>691</c:v>
                </c:pt>
                <c:pt idx="592">
                  <c:v>692</c:v>
                </c:pt>
                <c:pt idx="593">
                  <c:v>693</c:v>
                </c:pt>
                <c:pt idx="594">
                  <c:v>694</c:v>
                </c:pt>
                <c:pt idx="595">
                  <c:v>695</c:v>
                </c:pt>
                <c:pt idx="596">
                  <c:v>696</c:v>
                </c:pt>
                <c:pt idx="597">
                  <c:v>697</c:v>
                </c:pt>
                <c:pt idx="598">
                  <c:v>698</c:v>
                </c:pt>
                <c:pt idx="599">
                  <c:v>699</c:v>
                </c:pt>
                <c:pt idx="600">
                  <c:v>700</c:v>
                </c:pt>
                <c:pt idx="601">
                  <c:v>701</c:v>
                </c:pt>
                <c:pt idx="602">
                  <c:v>702</c:v>
                </c:pt>
                <c:pt idx="603">
                  <c:v>703</c:v>
                </c:pt>
                <c:pt idx="604">
                  <c:v>704</c:v>
                </c:pt>
                <c:pt idx="605">
                  <c:v>705</c:v>
                </c:pt>
                <c:pt idx="606">
                  <c:v>706</c:v>
                </c:pt>
                <c:pt idx="607">
                  <c:v>707</c:v>
                </c:pt>
                <c:pt idx="608">
                  <c:v>708</c:v>
                </c:pt>
                <c:pt idx="609">
                  <c:v>709</c:v>
                </c:pt>
                <c:pt idx="610">
                  <c:v>710</c:v>
                </c:pt>
                <c:pt idx="611">
                  <c:v>711</c:v>
                </c:pt>
                <c:pt idx="612">
                  <c:v>712</c:v>
                </c:pt>
                <c:pt idx="613">
                  <c:v>713</c:v>
                </c:pt>
                <c:pt idx="614">
                  <c:v>714</c:v>
                </c:pt>
                <c:pt idx="615">
                  <c:v>715</c:v>
                </c:pt>
                <c:pt idx="616">
                  <c:v>716</c:v>
                </c:pt>
                <c:pt idx="617">
                  <c:v>717</c:v>
                </c:pt>
                <c:pt idx="618">
                  <c:v>718</c:v>
                </c:pt>
                <c:pt idx="619">
                  <c:v>719</c:v>
                </c:pt>
                <c:pt idx="620">
                  <c:v>720</c:v>
                </c:pt>
                <c:pt idx="621">
                  <c:v>721</c:v>
                </c:pt>
                <c:pt idx="622">
                  <c:v>722</c:v>
                </c:pt>
                <c:pt idx="623">
                  <c:v>723</c:v>
                </c:pt>
                <c:pt idx="624">
                  <c:v>724</c:v>
                </c:pt>
                <c:pt idx="625">
                  <c:v>725</c:v>
                </c:pt>
                <c:pt idx="626">
                  <c:v>726</c:v>
                </c:pt>
                <c:pt idx="627">
                  <c:v>727</c:v>
                </c:pt>
                <c:pt idx="628">
                  <c:v>728</c:v>
                </c:pt>
                <c:pt idx="629">
                  <c:v>729</c:v>
                </c:pt>
                <c:pt idx="630">
                  <c:v>730</c:v>
                </c:pt>
                <c:pt idx="631">
                  <c:v>731</c:v>
                </c:pt>
                <c:pt idx="632">
                  <c:v>732</c:v>
                </c:pt>
                <c:pt idx="633">
                  <c:v>733</c:v>
                </c:pt>
                <c:pt idx="634">
                  <c:v>734</c:v>
                </c:pt>
                <c:pt idx="635">
                  <c:v>735</c:v>
                </c:pt>
                <c:pt idx="636">
                  <c:v>736</c:v>
                </c:pt>
                <c:pt idx="637">
                  <c:v>737</c:v>
                </c:pt>
                <c:pt idx="638">
                  <c:v>738</c:v>
                </c:pt>
                <c:pt idx="639">
                  <c:v>739</c:v>
                </c:pt>
                <c:pt idx="640">
                  <c:v>740</c:v>
                </c:pt>
                <c:pt idx="641">
                  <c:v>741</c:v>
                </c:pt>
                <c:pt idx="642">
                  <c:v>742</c:v>
                </c:pt>
                <c:pt idx="643">
                  <c:v>743</c:v>
                </c:pt>
                <c:pt idx="644">
                  <c:v>744</c:v>
                </c:pt>
                <c:pt idx="645">
                  <c:v>745</c:v>
                </c:pt>
                <c:pt idx="646">
                  <c:v>746</c:v>
                </c:pt>
                <c:pt idx="647">
                  <c:v>747</c:v>
                </c:pt>
                <c:pt idx="648">
                  <c:v>748</c:v>
                </c:pt>
                <c:pt idx="649">
                  <c:v>749</c:v>
                </c:pt>
                <c:pt idx="650">
                  <c:v>750</c:v>
                </c:pt>
                <c:pt idx="651">
                  <c:v>751</c:v>
                </c:pt>
                <c:pt idx="652">
                  <c:v>752</c:v>
                </c:pt>
                <c:pt idx="653">
                  <c:v>753</c:v>
                </c:pt>
                <c:pt idx="654">
                  <c:v>754</c:v>
                </c:pt>
                <c:pt idx="655">
                  <c:v>755</c:v>
                </c:pt>
                <c:pt idx="656">
                  <c:v>756</c:v>
                </c:pt>
                <c:pt idx="657">
                  <c:v>757</c:v>
                </c:pt>
                <c:pt idx="658">
                  <c:v>758</c:v>
                </c:pt>
                <c:pt idx="659">
                  <c:v>759</c:v>
                </c:pt>
                <c:pt idx="660">
                  <c:v>760</c:v>
                </c:pt>
                <c:pt idx="661">
                  <c:v>761</c:v>
                </c:pt>
                <c:pt idx="662">
                  <c:v>762</c:v>
                </c:pt>
                <c:pt idx="663">
                  <c:v>763</c:v>
                </c:pt>
                <c:pt idx="664">
                  <c:v>764</c:v>
                </c:pt>
                <c:pt idx="665">
                  <c:v>765</c:v>
                </c:pt>
                <c:pt idx="666">
                  <c:v>766</c:v>
                </c:pt>
                <c:pt idx="667">
                  <c:v>767</c:v>
                </c:pt>
                <c:pt idx="668">
                  <c:v>768</c:v>
                </c:pt>
                <c:pt idx="669">
                  <c:v>769</c:v>
                </c:pt>
                <c:pt idx="670">
                  <c:v>770</c:v>
                </c:pt>
                <c:pt idx="671">
                  <c:v>771</c:v>
                </c:pt>
                <c:pt idx="672">
                  <c:v>772</c:v>
                </c:pt>
                <c:pt idx="673">
                  <c:v>773</c:v>
                </c:pt>
                <c:pt idx="674">
                  <c:v>774</c:v>
                </c:pt>
                <c:pt idx="675">
                  <c:v>775</c:v>
                </c:pt>
                <c:pt idx="676">
                  <c:v>776</c:v>
                </c:pt>
                <c:pt idx="677">
                  <c:v>777</c:v>
                </c:pt>
                <c:pt idx="678">
                  <c:v>778</c:v>
                </c:pt>
                <c:pt idx="679">
                  <c:v>779</c:v>
                </c:pt>
                <c:pt idx="680">
                  <c:v>780</c:v>
                </c:pt>
                <c:pt idx="681">
                  <c:v>781</c:v>
                </c:pt>
                <c:pt idx="682">
                  <c:v>782</c:v>
                </c:pt>
                <c:pt idx="683">
                  <c:v>783</c:v>
                </c:pt>
                <c:pt idx="684">
                  <c:v>784</c:v>
                </c:pt>
                <c:pt idx="685">
                  <c:v>785</c:v>
                </c:pt>
                <c:pt idx="686">
                  <c:v>786</c:v>
                </c:pt>
                <c:pt idx="687">
                  <c:v>787</c:v>
                </c:pt>
                <c:pt idx="688">
                  <c:v>788</c:v>
                </c:pt>
                <c:pt idx="689">
                  <c:v>789</c:v>
                </c:pt>
                <c:pt idx="690">
                  <c:v>790</c:v>
                </c:pt>
                <c:pt idx="691">
                  <c:v>791</c:v>
                </c:pt>
                <c:pt idx="692">
                  <c:v>792</c:v>
                </c:pt>
                <c:pt idx="693">
                  <c:v>793</c:v>
                </c:pt>
                <c:pt idx="694">
                  <c:v>794</c:v>
                </c:pt>
                <c:pt idx="695">
                  <c:v>795</c:v>
                </c:pt>
                <c:pt idx="696">
                  <c:v>796</c:v>
                </c:pt>
                <c:pt idx="697">
                  <c:v>797</c:v>
                </c:pt>
                <c:pt idx="698">
                  <c:v>798</c:v>
                </c:pt>
                <c:pt idx="699">
                  <c:v>799</c:v>
                </c:pt>
                <c:pt idx="700">
                  <c:v>800</c:v>
                </c:pt>
                <c:pt idx="701">
                  <c:v>801</c:v>
                </c:pt>
                <c:pt idx="702">
                  <c:v>802</c:v>
                </c:pt>
                <c:pt idx="703">
                  <c:v>803</c:v>
                </c:pt>
                <c:pt idx="704">
                  <c:v>804</c:v>
                </c:pt>
                <c:pt idx="705">
                  <c:v>805</c:v>
                </c:pt>
                <c:pt idx="706">
                  <c:v>806</c:v>
                </c:pt>
                <c:pt idx="707">
                  <c:v>807</c:v>
                </c:pt>
                <c:pt idx="708">
                  <c:v>808</c:v>
                </c:pt>
                <c:pt idx="709">
                  <c:v>809</c:v>
                </c:pt>
                <c:pt idx="710">
                  <c:v>810</c:v>
                </c:pt>
                <c:pt idx="711">
                  <c:v>811</c:v>
                </c:pt>
                <c:pt idx="712">
                  <c:v>812</c:v>
                </c:pt>
                <c:pt idx="713">
                  <c:v>813</c:v>
                </c:pt>
                <c:pt idx="714">
                  <c:v>814</c:v>
                </c:pt>
                <c:pt idx="715">
                  <c:v>815</c:v>
                </c:pt>
                <c:pt idx="716">
                  <c:v>816</c:v>
                </c:pt>
                <c:pt idx="717">
                  <c:v>817</c:v>
                </c:pt>
                <c:pt idx="718">
                  <c:v>818</c:v>
                </c:pt>
                <c:pt idx="719">
                  <c:v>819</c:v>
                </c:pt>
                <c:pt idx="720">
                  <c:v>820</c:v>
                </c:pt>
                <c:pt idx="721">
                  <c:v>821</c:v>
                </c:pt>
                <c:pt idx="722">
                  <c:v>822</c:v>
                </c:pt>
                <c:pt idx="723">
                  <c:v>823</c:v>
                </c:pt>
                <c:pt idx="724">
                  <c:v>824</c:v>
                </c:pt>
                <c:pt idx="725">
                  <c:v>825</c:v>
                </c:pt>
                <c:pt idx="726">
                  <c:v>826</c:v>
                </c:pt>
                <c:pt idx="727">
                  <c:v>827</c:v>
                </c:pt>
                <c:pt idx="728">
                  <c:v>828</c:v>
                </c:pt>
                <c:pt idx="729">
                  <c:v>829</c:v>
                </c:pt>
                <c:pt idx="730">
                  <c:v>830</c:v>
                </c:pt>
                <c:pt idx="731">
                  <c:v>831</c:v>
                </c:pt>
                <c:pt idx="732">
                  <c:v>832</c:v>
                </c:pt>
                <c:pt idx="733">
                  <c:v>833</c:v>
                </c:pt>
                <c:pt idx="734">
                  <c:v>834</c:v>
                </c:pt>
                <c:pt idx="735">
                  <c:v>835</c:v>
                </c:pt>
                <c:pt idx="736">
                  <c:v>836</c:v>
                </c:pt>
                <c:pt idx="737">
                  <c:v>837</c:v>
                </c:pt>
                <c:pt idx="738">
                  <c:v>838</c:v>
                </c:pt>
                <c:pt idx="739">
                  <c:v>839</c:v>
                </c:pt>
                <c:pt idx="740">
                  <c:v>840</c:v>
                </c:pt>
                <c:pt idx="741">
                  <c:v>841</c:v>
                </c:pt>
                <c:pt idx="742">
                  <c:v>842</c:v>
                </c:pt>
                <c:pt idx="743">
                  <c:v>843</c:v>
                </c:pt>
                <c:pt idx="744">
                  <c:v>844</c:v>
                </c:pt>
                <c:pt idx="745">
                  <c:v>845</c:v>
                </c:pt>
                <c:pt idx="746">
                  <c:v>846</c:v>
                </c:pt>
                <c:pt idx="747">
                  <c:v>847</c:v>
                </c:pt>
                <c:pt idx="748">
                  <c:v>848</c:v>
                </c:pt>
                <c:pt idx="749">
                  <c:v>849</c:v>
                </c:pt>
                <c:pt idx="750">
                  <c:v>850</c:v>
                </c:pt>
                <c:pt idx="751">
                  <c:v>851</c:v>
                </c:pt>
                <c:pt idx="752">
                  <c:v>852</c:v>
                </c:pt>
                <c:pt idx="753">
                  <c:v>853</c:v>
                </c:pt>
                <c:pt idx="754">
                  <c:v>854</c:v>
                </c:pt>
                <c:pt idx="755">
                  <c:v>855</c:v>
                </c:pt>
                <c:pt idx="756">
                  <c:v>856</c:v>
                </c:pt>
                <c:pt idx="757">
                  <c:v>857</c:v>
                </c:pt>
                <c:pt idx="758">
                  <c:v>858</c:v>
                </c:pt>
                <c:pt idx="759">
                  <c:v>859</c:v>
                </c:pt>
                <c:pt idx="760">
                  <c:v>860</c:v>
                </c:pt>
                <c:pt idx="761">
                  <c:v>861</c:v>
                </c:pt>
                <c:pt idx="762">
                  <c:v>862</c:v>
                </c:pt>
                <c:pt idx="763">
                  <c:v>863</c:v>
                </c:pt>
                <c:pt idx="764">
                  <c:v>864</c:v>
                </c:pt>
                <c:pt idx="765">
                  <c:v>865</c:v>
                </c:pt>
                <c:pt idx="766">
                  <c:v>866</c:v>
                </c:pt>
                <c:pt idx="767">
                  <c:v>867</c:v>
                </c:pt>
                <c:pt idx="768">
                  <c:v>868</c:v>
                </c:pt>
                <c:pt idx="769">
                  <c:v>869</c:v>
                </c:pt>
                <c:pt idx="770">
                  <c:v>870</c:v>
                </c:pt>
                <c:pt idx="771">
                  <c:v>871</c:v>
                </c:pt>
                <c:pt idx="772">
                  <c:v>872</c:v>
                </c:pt>
                <c:pt idx="773">
                  <c:v>873</c:v>
                </c:pt>
                <c:pt idx="774">
                  <c:v>874</c:v>
                </c:pt>
                <c:pt idx="775">
                  <c:v>875</c:v>
                </c:pt>
                <c:pt idx="776">
                  <c:v>876</c:v>
                </c:pt>
                <c:pt idx="777">
                  <c:v>877</c:v>
                </c:pt>
                <c:pt idx="778">
                  <c:v>878</c:v>
                </c:pt>
                <c:pt idx="779">
                  <c:v>879</c:v>
                </c:pt>
                <c:pt idx="780">
                  <c:v>880</c:v>
                </c:pt>
                <c:pt idx="781">
                  <c:v>881</c:v>
                </c:pt>
                <c:pt idx="782">
                  <c:v>882</c:v>
                </c:pt>
                <c:pt idx="783">
                  <c:v>883</c:v>
                </c:pt>
                <c:pt idx="784">
                  <c:v>884</c:v>
                </c:pt>
                <c:pt idx="785">
                  <c:v>885</c:v>
                </c:pt>
                <c:pt idx="786">
                  <c:v>886</c:v>
                </c:pt>
                <c:pt idx="787">
                  <c:v>887</c:v>
                </c:pt>
                <c:pt idx="788">
                  <c:v>888</c:v>
                </c:pt>
                <c:pt idx="789">
                  <c:v>889</c:v>
                </c:pt>
                <c:pt idx="790">
                  <c:v>890</c:v>
                </c:pt>
                <c:pt idx="791">
                  <c:v>891</c:v>
                </c:pt>
                <c:pt idx="792">
                  <c:v>892</c:v>
                </c:pt>
                <c:pt idx="793">
                  <c:v>893</c:v>
                </c:pt>
                <c:pt idx="794">
                  <c:v>894</c:v>
                </c:pt>
                <c:pt idx="795">
                  <c:v>895</c:v>
                </c:pt>
                <c:pt idx="796">
                  <c:v>896</c:v>
                </c:pt>
                <c:pt idx="797">
                  <c:v>897</c:v>
                </c:pt>
                <c:pt idx="798">
                  <c:v>898</c:v>
                </c:pt>
                <c:pt idx="799">
                  <c:v>899</c:v>
                </c:pt>
                <c:pt idx="800">
                  <c:v>900</c:v>
                </c:pt>
                <c:pt idx="801">
                  <c:v>901</c:v>
                </c:pt>
                <c:pt idx="802">
                  <c:v>902</c:v>
                </c:pt>
                <c:pt idx="803">
                  <c:v>903</c:v>
                </c:pt>
                <c:pt idx="804">
                  <c:v>904</c:v>
                </c:pt>
                <c:pt idx="805">
                  <c:v>905</c:v>
                </c:pt>
                <c:pt idx="806">
                  <c:v>906</c:v>
                </c:pt>
                <c:pt idx="807">
                  <c:v>907</c:v>
                </c:pt>
                <c:pt idx="808">
                  <c:v>908</c:v>
                </c:pt>
                <c:pt idx="809">
                  <c:v>909</c:v>
                </c:pt>
                <c:pt idx="810">
                  <c:v>910</c:v>
                </c:pt>
                <c:pt idx="811">
                  <c:v>911</c:v>
                </c:pt>
                <c:pt idx="812">
                  <c:v>912</c:v>
                </c:pt>
                <c:pt idx="813">
                  <c:v>913</c:v>
                </c:pt>
                <c:pt idx="814">
                  <c:v>914</c:v>
                </c:pt>
                <c:pt idx="815">
                  <c:v>915</c:v>
                </c:pt>
                <c:pt idx="816">
                  <c:v>916</c:v>
                </c:pt>
                <c:pt idx="817">
                  <c:v>917</c:v>
                </c:pt>
                <c:pt idx="818">
                  <c:v>918</c:v>
                </c:pt>
                <c:pt idx="819">
                  <c:v>919</c:v>
                </c:pt>
                <c:pt idx="820">
                  <c:v>920</c:v>
                </c:pt>
                <c:pt idx="821">
                  <c:v>921</c:v>
                </c:pt>
                <c:pt idx="822">
                  <c:v>922</c:v>
                </c:pt>
                <c:pt idx="823">
                  <c:v>923</c:v>
                </c:pt>
                <c:pt idx="824">
                  <c:v>924</c:v>
                </c:pt>
                <c:pt idx="825">
                  <c:v>925</c:v>
                </c:pt>
                <c:pt idx="826">
                  <c:v>926</c:v>
                </c:pt>
                <c:pt idx="827">
                  <c:v>927</c:v>
                </c:pt>
                <c:pt idx="828">
                  <c:v>928</c:v>
                </c:pt>
                <c:pt idx="829">
                  <c:v>929</c:v>
                </c:pt>
                <c:pt idx="830">
                  <c:v>930</c:v>
                </c:pt>
                <c:pt idx="831">
                  <c:v>931</c:v>
                </c:pt>
                <c:pt idx="832">
                  <c:v>932</c:v>
                </c:pt>
                <c:pt idx="833">
                  <c:v>933</c:v>
                </c:pt>
                <c:pt idx="834">
                  <c:v>934</c:v>
                </c:pt>
                <c:pt idx="835">
                  <c:v>935</c:v>
                </c:pt>
                <c:pt idx="836">
                  <c:v>936</c:v>
                </c:pt>
                <c:pt idx="837">
                  <c:v>937</c:v>
                </c:pt>
                <c:pt idx="838">
                  <c:v>938</c:v>
                </c:pt>
                <c:pt idx="839">
                  <c:v>939</c:v>
                </c:pt>
                <c:pt idx="840">
                  <c:v>940</c:v>
                </c:pt>
                <c:pt idx="841">
                  <c:v>941</c:v>
                </c:pt>
                <c:pt idx="842">
                  <c:v>942</c:v>
                </c:pt>
                <c:pt idx="843">
                  <c:v>943</c:v>
                </c:pt>
                <c:pt idx="844">
                  <c:v>944</c:v>
                </c:pt>
                <c:pt idx="845">
                  <c:v>945</c:v>
                </c:pt>
                <c:pt idx="846">
                  <c:v>946</c:v>
                </c:pt>
                <c:pt idx="847">
                  <c:v>947</c:v>
                </c:pt>
                <c:pt idx="848">
                  <c:v>948</c:v>
                </c:pt>
                <c:pt idx="849">
                  <c:v>949</c:v>
                </c:pt>
                <c:pt idx="850">
                  <c:v>950</c:v>
                </c:pt>
                <c:pt idx="851">
                  <c:v>951</c:v>
                </c:pt>
                <c:pt idx="852">
                  <c:v>952</c:v>
                </c:pt>
                <c:pt idx="853">
                  <c:v>953</c:v>
                </c:pt>
                <c:pt idx="854">
                  <c:v>954</c:v>
                </c:pt>
                <c:pt idx="855">
                  <c:v>955</c:v>
                </c:pt>
                <c:pt idx="856">
                  <c:v>956</c:v>
                </c:pt>
                <c:pt idx="857">
                  <c:v>957</c:v>
                </c:pt>
                <c:pt idx="858">
                  <c:v>958</c:v>
                </c:pt>
                <c:pt idx="859">
                  <c:v>959</c:v>
                </c:pt>
                <c:pt idx="860">
                  <c:v>960</c:v>
                </c:pt>
                <c:pt idx="861">
                  <c:v>961</c:v>
                </c:pt>
                <c:pt idx="862">
                  <c:v>962</c:v>
                </c:pt>
                <c:pt idx="863">
                  <c:v>963</c:v>
                </c:pt>
                <c:pt idx="864">
                  <c:v>964</c:v>
                </c:pt>
                <c:pt idx="865">
                  <c:v>965</c:v>
                </c:pt>
                <c:pt idx="866">
                  <c:v>966</c:v>
                </c:pt>
                <c:pt idx="867">
                  <c:v>967</c:v>
                </c:pt>
                <c:pt idx="868">
                  <c:v>968</c:v>
                </c:pt>
                <c:pt idx="869">
                  <c:v>969</c:v>
                </c:pt>
                <c:pt idx="870">
                  <c:v>970</c:v>
                </c:pt>
                <c:pt idx="871">
                  <c:v>971</c:v>
                </c:pt>
                <c:pt idx="872">
                  <c:v>972</c:v>
                </c:pt>
                <c:pt idx="873">
                  <c:v>973</c:v>
                </c:pt>
                <c:pt idx="874">
                  <c:v>974</c:v>
                </c:pt>
                <c:pt idx="875">
                  <c:v>975</c:v>
                </c:pt>
                <c:pt idx="876">
                  <c:v>976</c:v>
                </c:pt>
                <c:pt idx="877">
                  <c:v>977</c:v>
                </c:pt>
                <c:pt idx="878">
                  <c:v>978</c:v>
                </c:pt>
                <c:pt idx="879">
                  <c:v>979</c:v>
                </c:pt>
                <c:pt idx="880">
                  <c:v>980</c:v>
                </c:pt>
                <c:pt idx="881">
                  <c:v>981</c:v>
                </c:pt>
                <c:pt idx="882">
                  <c:v>982</c:v>
                </c:pt>
                <c:pt idx="883">
                  <c:v>983</c:v>
                </c:pt>
                <c:pt idx="884">
                  <c:v>984</c:v>
                </c:pt>
                <c:pt idx="885">
                  <c:v>985</c:v>
                </c:pt>
                <c:pt idx="886">
                  <c:v>986</c:v>
                </c:pt>
                <c:pt idx="887">
                  <c:v>987</c:v>
                </c:pt>
                <c:pt idx="888">
                  <c:v>988</c:v>
                </c:pt>
                <c:pt idx="889">
                  <c:v>989</c:v>
                </c:pt>
                <c:pt idx="890">
                  <c:v>990</c:v>
                </c:pt>
                <c:pt idx="891">
                  <c:v>991</c:v>
                </c:pt>
                <c:pt idx="892">
                  <c:v>992</c:v>
                </c:pt>
                <c:pt idx="893">
                  <c:v>993</c:v>
                </c:pt>
                <c:pt idx="894">
                  <c:v>994</c:v>
                </c:pt>
                <c:pt idx="895">
                  <c:v>995</c:v>
                </c:pt>
                <c:pt idx="896">
                  <c:v>996</c:v>
                </c:pt>
                <c:pt idx="897">
                  <c:v>997</c:v>
                </c:pt>
                <c:pt idx="898">
                  <c:v>998</c:v>
                </c:pt>
                <c:pt idx="899">
                  <c:v>999</c:v>
                </c:pt>
                <c:pt idx="900">
                  <c:v>1000</c:v>
                </c:pt>
                <c:pt idx="901">
                  <c:v>1001</c:v>
                </c:pt>
                <c:pt idx="902">
                  <c:v>1002</c:v>
                </c:pt>
                <c:pt idx="903">
                  <c:v>1003</c:v>
                </c:pt>
                <c:pt idx="904">
                  <c:v>1004</c:v>
                </c:pt>
                <c:pt idx="905">
                  <c:v>1005</c:v>
                </c:pt>
                <c:pt idx="906">
                  <c:v>1006</c:v>
                </c:pt>
                <c:pt idx="907">
                  <c:v>1007</c:v>
                </c:pt>
                <c:pt idx="908">
                  <c:v>1008</c:v>
                </c:pt>
                <c:pt idx="909">
                  <c:v>1009</c:v>
                </c:pt>
                <c:pt idx="910">
                  <c:v>1010</c:v>
                </c:pt>
                <c:pt idx="911">
                  <c:v>1011</c:v>
                </c:pt>
                <c:pt idx="912">
                  <c:v>1012</c:v>
                </c:pt>
                <c:pt idx="913">
                  <c:v>1013</c:v>
                </c:pt>
                <c:pt idx="914">
                  <c:v>1014</c:v>
                </c:pt>
                <c:pt idx="915">
                  <c:v>1015</c:v>
                </c:pt>
                <c:pt idx="916">
                  <c:v>1016</c:v>
                </c:pt>
                <c:pt idx="917">
                  <c:v>1017</c:v>
                </c:pt>
                <c:pt idx="918">
                  <c:v>1018</c:v>
                </c:pt>
                <c:pt idx="919">
                  <c:v>1019</c:v>
                </c:pt>
                <c:pt idx="920">
                  <c:v>1020</c:v>
                </c:pt>
                <c:pt idx="921">
                  <c:v>1021</c:v>
                </c:pt>
                <c:pt idx="922">
                  <c:v>1022</c:v>
                </c:pt>
                <c:pt idx="923">
                  <c:v>1023</c:v>
                </c:pt>
                <c:pt idx="924">
                  <c:v>1024</c:v>
                </c:pt>
                <c:pt idx="925">
                  <c:v>1025</c:v>
                </c:pt>
                <c:pt idx="926">
                  <c:v>1026</c:v>
                </c:pt>
                <c:pt idx="927">
                  <c:v>1027</c:v>
                </c:pt>
                <c:pt idx="928">
                  <c:v>1028</c:v>
                </c:pt>
                <c:pt idx="929">
                  <c:v>1029</c:v>
                </c:pt>
                <c:pt idx="930">
                  <c:v>1030</c:v>
                </c:pt>
                <c:pt idx="931">
                  <c:v>1031</c:v>
                </c:pt>
                <c:pt idx="932">
                  <c:v>1032</c:v>
                </c:pt>
                <c:pt idx="933">
                  <c:v>1033</c:v>
                </c:pt>
                <c:pt idx="934">
                  <c:v>1034</c:v>
                </c:pt>
                <c:pt idx="935">
                  <c:v>1035</c:v>
                </c:pt>
                <c:pt idx="936">
                  <c:v>1036</c:v>
                </c:pt>
                <c:pt idx="937">
                  <c:v>1037</c:v>
                </c:pt>
                <c:pt idx="938">
                  <c:v>1038</c:v>
                </c:pt>
                <c:pt idx="939">
                  <c:v>1039</c:v>
                </c:pt>
                <c:pt idx="940">
                  <c:v>1040</c:v>
                </c:pt>
                <c:pt idx="941">
                  <c:v>1041</c:v>
                </c:pt>
                <c:pt idx="942">
                  <c:v>1042</c:v>
                </c:pt>
                <c:pt idx="943">
                  <c:v>1043</c:v>
                </c:pt>
                <c:pt idx="944">
                  <c:v>1044</c:v>
                </c:pt>
                <c:pt idx="945">
                  <c:v>1045</c:v>
                </c:pt>
                <c:pt idx="946">
                  <c:v>1046</c:v>
                </c:pt>
                <c:pt idx="947">
                  <c:v>1047</c:v>
                </c:pt>
                <c:pt idx="948">
                  <c:v>1048</c:v>
                </c:pt>
                <c:pt idx="949">
                  <c:v>1049</c:v>
                </c:pt>
                <c:pt idx="950">
                  <c:v>1050</c:v>
                </c:pt>
                <c:pt idx="951">
                  <c:v>1051</c:v>
                </c:pt>
                <c:pt idx="952">
                  <c:v>1052</c:v>
                </c:pt>
                <c:pt idx="953">
                  <c:v>1053</c:v>
                </c:pt>
                <c:pt idx="954">
                  <c:v>1054</c:v>
                </c:pt>
                <c:pt idx="955">
                  <c:v>1055</c:v>
                </c:pt>
                <c:pt idx="956">
                  <c:v>1056</c:v>
                </c:pt>
                <c:pt idx="957">
                  <c:v>1057</c:v>
                </c:pt>
                <c:pt idx="958">
                  <c:v>1058</c:v>
                </c:pt>
                <c:pt idx="959">
                  <c:v>1059</c:v>
                </c:pt>
                <c:pt idx="960">
                  <c:v>1060</c:v>
                </c:pt>
                <c:pt idx="961">
                  <c:v>1061</c:v>
                </c:pt>
                <c:pt idx="962">
                  <c:v>1062</c:v>
                </c:pt>
                <c:pt idx="963">
                  <c:v>1063</c:v>
                </c:pt>
                <c:pt idx="964">
                  <c:v>1064</c:v>
                </c:pt>
                <c:pt idx="965">
                  <c:v>1065</c:v>
                </c:pt>
                <c:pt idx="966">
                  <c:v>1066</c:v>
                </c:pt>
                <c:pt idx="967">
                  <c:v>1067</c:v>
                </c:pt>
                <c:pt idx="968">
                  <c:v>1068</c:v>
                </c:pt>
                <c:pt idx="969">
                  <c:v>1069</c:v>
                </c:pt>
                <c:pt idx="970">
                  <c:v>1070</c:v>
                </c:pt>
                <c:pt idx="971">
                  <c:v>1071</c:v>
                </c:pt>
                <c:pt idx="972">
                  <c:v>1072</c:v>
                </c:pt>
                <c:pt idx="973">
                  <c:v>1073</c:v>
                </c:pt>
                <c:pt idx="974">
                  <c:v>1074</c:v>
                </c:pt>
                <c:pt idx="975">
                  <c:v>1075</c:v>
                </c:pt>
                <c:pt idx="976">
                  <c:v>1076</c:v>
                </c:pt>
                <c:pt idx="977">
                  <c:v>1077</c:v>
                </c:pt>
                <c:pt idx="978">
                  <c:v>1078</c:v>
                </c:pt>
                <c:pt idx="979">
                  <c:v>1079</c:v>
                </c:pt>
                <c:pt idx="980">
                  <c:v>1080</c:v>
                </c:pt>
                <c:pt idx="981">
                  <c:v>1081</c:v>
                </c:pt>
                <c:pt idx="982">
                  <c:v>1082</c:v>
                </c:pt>
                <c:pt idx="983">
                  <c:v>1083</c:v>
                </c:pt>
                <c:pt idx="984">
                  <c:v>1084</c:v>
                </c:pt>
                <c:pt idx="985">
                  <c:v>1085</c:v>
                </c:pt>
                <c:pt idx="986">
                  <c:v>1086</c:v>
                </c:pt>
                <c:pt idx="987">
                  <c:v>1087</c:v>
                </c:pt>
                <c:pt idx="988">
                  <c:v>1088</c:v>
                </c:pt>
                <c:pt idx="989">
                  <c:v>1089</c:v>
                </c:pt>
                <c:pt idx="990">
                  <c:v>1090</c:v>
                </c:pt>
                <c:pt idx="991">
                  <c:v>1091</c:v>
                </c:pt>
                <c:pt idx="992">
                  <c:v>1092</c:v>
                </c:pt>
                <c:pt idx="993">
                  <c:v>1093</c:v>
                </c:pt>
                <c:pt idx="994">
                  <c:v>1094</c:v>
                </c:pt>
                <c:pt idx="995">
                  <c:v>1095</c:v>
                </c:pt>
                <c:pt idx="996">
                  <c:v>1096</c:v>
                </c:pt>
                <c:pt idx="997">
                  <c:v>1097</c:v>
                </c:pt>
                <c:pt idx="998">
                  <c:v>1098</c:v>
                </c:pt>
                <c:pt idx="999">
                  <c:v>1099</c:v>
                </c:pt>
                <c:pt idx="1000">
                  <c:v>1100</c:v>
                </c:pt>
                <c:pt idx="1001">
                  <c:v>1101</c:v>
                </c:pt>
                <c:pt idx="1002">
                  <c:v>1102</c:v>
                </c:pt>
                <c:pt idx="1003">
                  <c:v>1103</c:v>
                </c:pt>
                <c:pt idx="1004">
                  <c:v>1104</c:v>
                </c:pt>
                <c:pt idx="1005">
                  <c:v>1105</c:v>
                </c:pt>
                <c:pt idx="1006">
                  <c:v>1106</c:v>
                </c:pt>
                <c:pt idx="1007">
                  <c:v>1107</c:v>
                </c:pt>
                <c:pt idx="1008">
                  <c:v>1108</c:v>
                </c:pt>
                <c:pt idx="1009">
                  <c:v>1109</c:v>
                </c:pt>
                <c:pt idx="1010">
                  <c:v>1110</c:v>
                </c:pt>
                <c:pt idx="1011">
                  <c:v>1111</c:v>
                </c:pt>
                <c:pt idx="1012">
                  <c:v>1112</c:v>
                </c:pt>
                <c:pt idx="1013">
                  <c:v>1113</c:v>
                </c:pt>
                <c:pt idx="1014">
                  <c:v>1114</c:v>
                </c:pt>
                <c:pt idx="1015">
                  <c:v>1115</c:v>
                </c:pt>
                <c:pt idx="1016">
                  <c:v>1116</c:v>
                </c:pt>
                <c:pt idx="1017">
                  <c:v>1117</c:v>
                </c:pt>
                <c:pt idx="1018">
                  <c:v>1118</c:v>
                </c:pt>
                <c:pt idx="1019">
                  <c:v>1119</c:v>
                </c:pt>
                <c:pt idx="1020">
                  <c:v>1120</c:v>
                </c:pt>
                <c:pt idx="1021">
                  <c:v>1121</c:v>
                </c:pt>
                <c:pt idx="1022">
                  <c:v>1122</c:v>
                </c:pt>
                <c:pt idx="1023">
                  <c:v>1123</c:v>
                </c:pt>
                <c:pt idx="1024">
                  <c:v>1124</c:v>
                </c:pt>
                <c:pt idx="1025">
                  <c:v>1125</c:v>
                </c:pt>
                <c:pt idx="1026">
                  <c:v>1126</c:v>
                </c:pt>
                <c:pt idx="1027">
                  <c:v>1127</c:v>
                </c:pt>
                <c:pt idx="1028">
                  <c:v>1128</c:v>
                </c:pt>
                <c:pt idx="1029">
                  <c:v>1129</c:v>
                </c:pt>
                <c:pt idx="1030">
                  <c:v>1130</c:v>
                </c:pt>
                <c:pt idx="1031">
                  <c:v>1131</c:v>
                </c:pt>
                <c:pt idx="1032">
                  <c:v>1132</c:v>
                </c:pt>
                <c:pt idx="1033">
                  <c:v>1133</c:v>
                </c:pt>
                <c:pt idx="1034">
                  <c:v>1134</c:v>
                </c:pt>
                <c:pt idx="1035">
                  <c:v>1135</c:v>
                </c:pt>
                <c:pt idx="1036">
                  <c:v>1136</c:v>
                </c:pt>
                <c:pt idx="1037">
                  <c:v>1137</c:v>
                </c:pt>
                <c:pt idx="1038">
                  <c:v>1138</c:v>
                </c:pt>
                <c:pt idx="1039">
                  <c:v>1139</c:v>
                </c:pt>
                <c:pt idx="1040">
                  <c:v>1140</c:v>
                </c:pt>
                <c:pt idx="1041">
                  <c:v>1141</c:v>
                </c:pt>
                <c:pt idx="1042">
                  <c:v>1142</c:v>
                </c:pt>
                <c:pt idx="1043">
                  <c:v>1143</c:v>
                </c:pt>
                <c:pt idx="1044">
                  <c:v>1144</c:v>
                </c:pt>
                <c:pt idx="1045">
                  <c:v>1145</c:v>
                </c:pt>
                <c:pt idx="1046">
                  <c:v>1146</c:v>
                </c:pt>
                <c:pt idx="1047">
                  <c:v>1147</c:v>
                </c:pt>
                <c:pt idx="1048">
                  <c:v>1148</c:v>
                </c:pt>
                <c:pt idx="1049">
                  <c:v>1149</c:v>
                </c:pt>
                <c:pt idx="1050">
                  <c:v>1150</c:v>
                </c:pt>
                <c:pt idx="1051">
                  <c:v>1151</c:v>
                </c:pt>
                <c:pt idx="1052">
                  <c:v>1152</c:v>
                </c:pt>
                <c:pt idx="1053">
                  <c:v>1153</c:v>
                </c:pt>
                <c:pt idx="1054">
                  <c:v>1154</c:v>
                </c:pt>
                <c:pt idx="1055">
                  <c:v>1155</c:v>
                </c:pt>
                <c:pt idx="1056">
                  <c:v>1156</c:v>
                </c:pt>
                <c:pt idx="1057">
                  <c:v>1157</c:v>
                </c:pt>
                <c:pt idx="1058">
                  <c:v>1158</c:v>
                </c:pt>
                <c:pt idx="1059">
                  <c:v>1159</c:v>
                </c:pt>
                <c:pt idx="1060">
                  <c:v>1160</c:v>
                </c:pt>
                <c:pt idx="1061">
                  <c:v>1161</c:v>
                </c:pt>
                <c:pt idx="1062">
                  <c:v>1162</c:v>
                </c:pt>
                <c:pt idx="1063">
                  <c:v>1163</c:v>
                </c:pt>
                <c:pt idx="1064">
                  <c:v>1164</c:v>
                </c:pt>
                <c:pt idx="1065">
                  <c:v>1165</c:v>
                </c:pt>
                <c:pt idx="1066">
                  <c:v>1166</c:v>
                </c:pt>
                <c:pt idx="1067">
                  <c:v>1167</c:v>
                </c:pt>
                <c:pt idx="1068">
                  <c:v>1168</c:v>
                </c:pt>
                <c:pt idx="1069">
                  <c:v>1169</c:v>
                </c:pt>
                <c:pt idx="1070">
                  <c:v>1170</c:v>
                </c:pt>
                <c:pt idx="1071">
                  <c:v>1171</c:v>
                </c:pt>
                <c:pt idx="1072">
                  <c:v>1172</c:v>
                </c:pt>
                <c:pt idx="1073">
                  <c:v>1173</c:v>
                </c:pt>
                <c:pt idx="1074">
                  <c:v>1174</c:v>
                </c:pt>
                <c:pt idx="1075">
                  <c:v>1175</c:v>
                </c:pt>
                <c:pt idx="1076">
                  <c:v>1176</c:v>
                </c:pt>
                <c:pt idx="1077">
                  <c:v>1177</c:v>
                </c:pt>
                <c:pt idx="1078">
                  <c:v>1178</c:v>
                </c:pt>
                <c:pt idx="1079">
                  <c:v>1179</c:v>
                </c:pt>
                <c:pt idx="1080">
                  <c:v>1180</c:v>
                </c:pt>
                <c:pt idx="1081">
                  <c:v>1181</c:v>
                </c:pt>
                <c:pt idx="1082">
                  <c:v>1182</c:v>
                </c:pt>
                <c:pt idx="1083">
                  <c:v>1183</c:v>
                </c:pt>
                <c:pt idx="1084">
                  <c:v>1184</c:v>
                </c:pt>
                <c:pt idx="1085">
                  <c:v>1185</c:v>
                </c:pt>
                <c:pt idx="1086">
                  <c:v>1186</c:v>
                </c:pt>
                <c:pt idx="1087">
                  <c:v>1187</c:v>
                </c:pt>
                <c:pt idx="1088">
                  <c:v>1188</c:v>
                </c:pt>
                <c:pt idx="1089">
                  <c:v>1189</c:v>
                </c:pt>
                <c:pt idx="1090">
                  <c:v>1190</c:v>
                </c:pt>
                <c:pt idx="1091">
                  <c:v>1191</c:v>
                </c:pt>
                <c:pt idx="1092">
                  <c:v>1192</c:v>
                </c:pt>
                <c:pt idx="1093">
                  <c:v>1193</c:v>
                </c:pt>
                <c:pt idx="1094">
                  <c:v>1194</c:v>
                </c:pt>
                <c:pt idx="1095">
                  <c:v>1195</c:v>
                </c:pt>
                <c:pt idx="1096">
                  <c:v>1196</c:v>
                </c:pt>
                <c:pt idx="1097">
                  <c:v>1197</c:v>
                </c:pt>
                <c:pt idx="1098">
                  <c:v>1198</c:v>
                </c:pt>
                <c:pt idx="1099">
                  <c:v>1199</c:v>
                </c:pt>
                <c:pt idx="1100">
                  <c:v>1200</c:v>
                </c:pt>
                <c:pt idx="1101">
                  <c:v>1201</c:v>
                </c:pt>
                <c:pt idx="1102">
                  <c:v>1202</c:v>
                </c:pt>
                <c:pt idx="1103">
                  <c:v>1203</c:v>
                </c:pt>
                <c:pt idx="1104">
                  <c:v>1204</c:v>
                </c:pt>
                <c:pt idx="1105">
                  <c:v>1205</c:v>
                </c:pt>
                <c:pt idx="1106">
                  <c:v>1206</c:v>
                </c:pt>
                <c:pt idx="1107">
                  <c:v>1207</c:v>
                </c:pt>
                <c:pt idx="1108">
                  <c:v>1208</c:v>
                </c:pt>
                <c:pt idx="1109">
                  <c:v>1209</c:v>
                </c:pt>
                <c:pt idx="1110">
                  <c:v>1210</c:v>
                </c:pt>
                <c:pt idx="1111">
                  <c:v>1211</c:v>
                </c:pt>
                <c:pt idx="1112">
                  <c:v>1212</c:v>
                </c:pt>
                <c:pt idx="1113">
                  <c:v>1213</c:v>
                </c:pt>
                <c:pt idx="1114">
                  <c:v>1214</c:v>
                </c:pt>
                <c:pt idx="1115">
                  <c:v>1215</c:v>
                </c:pt>
                <c:pt idx="1116">
                  <c:v>1216</c:v>
                </c:pt>
                <c:pt idx="1117">
                  <c:v>1217</c:v>
                </c:pt>
                <c:pt idx="1118">
                  <c:v>1218</c:v>
                </c:pt>
                <c:pt idx="1119">
                  <c:v>1219</c:v>
                </c:pt>
                <c:pt idx="1120">
                  <c:v>1220</c:v>
                </c:pt>
                <c:pt idx="1121">
                  <c:v>1221</c:v>
                </c:pt>
                <c:pt idx="1122">
                  <c:v>1222</c:v>
                </c:pt>
                <c:pt idx="1123">
                  <c:v>1223</c:v>
                </c:pt>
                <c:pt idx="1124">
                  <c:v>1224</c:v>
                </c:pt>
                <c:pt idx="1125">
                  <c:v>1225</c:v>
                </c:pt>
                <c:pt idx="1126">
                  <c:v>1226</c:v>
                </c:pt>
                <c:pt idx="1127">
                  <c:v>1227</c:v>
                </c:pt>
                <c:pt idx="1128">
                  <c:v>1228</c:v>
                </c:pt>
                <c:pt idx="1129">
                  <c:v>1229</c:v>
                </c:pt>
                <c:pt idx="1130">
                  <c:v>1230</c:v>
                </c:pt>
                <c:pt idx="1131">
                  <c:v>1231</c:v>
                </c:pt>
                <c:pt idx="1132">
                  <c:v>1232</c:v>
                </c:pt>
                <c:pt idx="1133">
                  <c:v>1233</c:v>
                </c:pt>
                <c:pt idx="1134">
                  <c:v>1234</c:v>
                </c:pt>
                <c:pt idx="1135">
                  <c:v>1235</c:v>
                </c:pt>
                <c:pt idx="1136">
                  <c:v>1236</c:v>
                </c:pt>
                <c:pt idx="1137">
                  <c:v>1237</c:v>
                </c:pt>
                <c:pt idx="1138">
                  <c:v>1238</c:v>
                </c:pt>
                <c:pt idx="1139">
                  <c:v>1239</c:v>
                </c:pt>
                <c:pt idx="1140">
                  <c:v>1240</c:v>
                </c:pt>
                <c:pt idx="1141">
                  <c:v>1241</c:v>
                </c:pt>
                <c:pt idx="1142">
                  <c:v>1242</c:v>
                </c:pt>
                <c:pt idx="1143">
                  <c:v>1243</c:v>
                </c:pt>
                <c:pt idx="1144">
                  <c:v>1244</c:v>
                </c:pt>
                <c:pt idx="1145">
                  <c:v>1245</c:v>
                </c:pt>
                <c:pt idx="1146">
                  <c:v>1246</c:v>
                </c:pt>
                <c:pt idx="1147">
                  <c:v>1247</c:v>
                </c:pt>
                <c:pt idx="1148">
                  <c:v>1248</c:v>
                </c:pt>
                <c:pt idx="1149">
                  <c:v>1249</c:v>
                </c:pt>
                <c:pt idx="1150">
                  <c:v>1250</c:v>
                </c:pt>
                <c:pt idx="1151">
                  <c:v>1251</c:v>
                </c:pt>
                <c:pt idx="1152">
                  <c:v>1252</c:v>
                </c:pt>
                <c:pt idx="1153">
                  <c:v>1253</c:v>
                </c:pt>
                <c:pt idx="1154">
                  <c:v>1254</c:v>
                </c:pt>
                <c:pt idx="1155">
                  <c:v>1255</c:v>
                </c:pt>
                <c:pt idx="1156">
                  <c:v>1256</c:v>
                </c:pt>
                <c:pt idx="1157">
                  <c:v>1257</c:v>
                </c:pt>
                <c:pt idx="1158">
                  <c:v>1258</c:v>
                </c:pt>
                <c:pt idx="1159">
                  <c:v>1259</c:v>
                </c:pt>
                <c:pt idx="1160">
                  <c:v>1260</c:v>
                </c:pt>
                <c:pt idx="1161">
                  <c:v>1261</c:v>
                </c:pt>
                <c:pt idx="1162">
                  <c:v>1262</c:v>
                </c:pt>
                <c:pt idx="1163">
                  <c:v>1263</c:v>
                </c:pt>
                <c:pt idx="1164">
                  <c:v>1264</c:v>
                </c:pt>
                <c:pt idx="1165">
                  <c:v>1265</c:v>
                </c:pt>
                <c:pt idx="1166">
                  <c:v>1266</c:v>
                </c:pt>
                <c:pt idx="1167">
                  <c:v>1267</c:v>
                </c:pt>
                <c:pt idx="1168">
                  <c:v>1268</c:v>
                </c:pt>
                <c:pt idx="1169">
                  <c:v>1269</c:v>
                </c:pt>
                <c:pt idx="1170">
                  <c:v>1270</c:v>
                </c:pt>
                <c:pt idx="1171">
                  <c:v>1271</c:v>
                </c:pt>
                <c:pt idx="1172">
                  <c:v>1272</c:v>
                </c:pt>
                <c:pt idx="1173">
                  <c:v>1273</c:v>
                </c:pt>
                <c:pt idx="1174">
                  <c:v>1274</c:v>
                </c:pt>
                <c:pt idx="1175">
                  <c:v>1275</c:v>
                </c:pt>
                <c:pt idx="1176">
                  <c:v>1276</c:v>
                </c:pt>
                <c:pt idx="1177">
                  <c:v>1277</c:v>
                </c:pt>
                <c:pt idx="1178">
                  <c:v>1278</c:v>
                </c:pt>
                <c:pt idx="1179">
                  <c:v>1279</c:v>
                </c:pt>
                <c:pt idx="1180">
                  <c:v>1280</c:v>
                </c:pt>
                <c:pt idx="1181">
                  <c:v>1281</c:v>
                </c:pt>
                <c:pt idx="1182">
                  <c:v>1282</c:v>
                </c:pt>
                <c:pt idx="1183">
                  <c:v>1283</c:v>
                </c:pt>
                <c:pt idx="1184">
                  <c:v>1284</c:v>
                </c:pt>
                <c:pt idx="1185">
                  <c:v>1285</c:v>
                </c:pt>
                <c:pt idx="1186">
                  <c:v>1286</c:v>
                </c:pt>
                <c:pt idx="1187">
                  <c:v>1287</c:v>
                </c:pt>
                <c:pt idx="1188">
                  <c:v>1288</c:v>
                </c:pt>
                <c:pt idx="1189">
                  <c:v>1289</c:v>
                </c:pt>
                <c:pt idx="1190">
                  <c:v>1290</c:v>
                </c:pt>
                <c:pt idx="1191">
                  <c:v>1291</c:v>
                </c:pt>
                <c:pt idx="1192">
                  <c:v>1292</c:v>
                </c:pt>
                <c:pt idx="1193">
                  <c:v>1293</c:v>
                </c:pt>
                <c:pt idx="1194">
                  <c:v>1294</c:v>
                </c:pt>
                <c:pt idx="1195">
                  <c:v>1295</c:v>
                </c:pt>
                <c:pt idx="1196">
                  <c:v>1296</c:v>
                </c:pt>
                <c:pt idx="1197">
                  <c:v>1297</c:v>
                </c:pt>
                <c:pt idx="1198">
                  <c:v>1298</c:v>
                </c:pt>
                <c:pt idx="1199">
                  <c:v>1299</c:v>
                </c:pt>
                <c:pt idx="1200">
                  <c:v>1300</c:v>
                </c:pt>
                <c:pt idx="1201">
                  <c:v>1301</c:v>
                </c:pt>
                <c:pt idx="1202">
                  <c:v>1302</c:v>
                </c:pt>
                <c:pt idx="1203">
                  <c:v>1303</c:v>
                </c:pt>
                <c:pt idx="1204">
                  <c:v>1304</c:v>
                </c:pt>
                <c:pt idx="1205">
                  <c:v>1305</c:v>
                </c:pt>
                <c:pt idx="1206">
                  <c:v>1306</c:v>
                </c:pt>
                <c:pt idx="1207">
                  <c:v>1307</c:v>
                </c:pt>
                <c:pt idx="1208">
                  <c:v>1308</c:v>
                </c:pt>
                <c:pt idx="1209">
                  <c:v>1309</c:v>
                </c:pt>
                <c:pt idx="1210">
                  <c:v>1310</c:v>
                </c:pt>
                <c:pt idx="1211">
                  <c:v>1311</c:v>
                </c:pt>
                <c:pt idx="1212">
                  <c:v>1312</c:v>
                </c:pt>
                <c:pt idx="1213">
                  <c:v>1313</c:v>
                </c:pt>
                <c:pt idx="1214">
                  <c:v>1314</c:v>
                </c:pt>
                <c:pt idx="1215">
                  <c:v>1315</c:v>
                </c:pt>
                <c:pt idx="1216">
                  <c:v>1316</c:v>
                </c:pt>
                <c:pt idx="1217">
                  <c:v>1317</c:v>
                </c:pt>
                <c:pt idx="1218">
                  <c:v>1318</c:v>
                </c:pt>
                <c:pt idx="1219">
                  <c:v>1319</c:v>
                </c:pt>
                <c:pt idx="1220">
                  <c:v>1320</c:v>
                </c:pt>
                <c:pt idx="1221">
                  <c:v>1321</c:v>
                </c:pt>
                <c:pt idx="1222">
                  <c:v>1322</c:v>
                </c:pt>
                <c:pt idx="1223">
                  <c:v>1323</c:v>
                </c:pt>
                <c:pt idx="1224">
                  <c:v>1324</c:v>
                </c:pt>
                <c:pt idx="1225">
                  <c:v>1325</c:v>
                </c:pt>
                <c:pt idx="1226">
                  <c:v>1326</c:v>
                </c:pt>
                <c:pt idx="1227">
                  <c:v>1327</c:v>
                </c:pt>
                <c:pt idx="1228">
                  <c:v>1328</c:v>
                </c:pt>
                <c:pt idx="1229">
                  <c:v>1329</c:v>
                </c:pt>
                <c:pt idx="1230">
                  <c:v>1330</c:v>
                </c:pt>
                <c:pt idx="1231">
                  <c:v>1331</c:v>
                </c:pt>
                <c:pt idx="1232">
                  <c:v>1332</c:v>
                </c:pt>
                <c:pt idx="1233">
                  <c:v>1333</c:v>
                </c:pt>
                <c:pt idx="1234">
                  <c:v>1334</c:v>
                </c:pt>
                <c:pt idx="1235">
                  <c:v>1335</c:v>
                </c:pt>
                <c:pt idx="1236">
                  <c:v>1336</c:v>
                </c:pt>
                <c:pt idx="1237">
                  <c:v>1337</c:v>
                </c:pt>
                <c:pt idx="1238">
                  <c:v>1338</c:v>
                </c:pt>
                <c:pt idx="1239">
                  <c:v>1339</c:v>
                </c:pt>
                <c:pt idx="1240">
                  <c:v>1340</c:v>
                </c:pt>
                <c:pt idx="1241">
                  <c:v>1341</c:v>
                </c:pt>
                <c:pt idx="1242">
                  <c:v>1342</c:v>
                </c:pt>
                <c:pt idx="1243">
                  <c:v>1343</c:v>
                </c:pt>
                <c:pt idx="1244">
                  <c:v>1344</c:v>
                </c:pt>
                <c:pt idx="1245">
                  <c:v>1345</c:v>
                </c:pt>
                <c:pt idx="1246">
                  <c:v>1346</c:v>
                </c:pt>
                <c:pt idx="1247">
                  <c:v>1347</c:v>
                </c:pt>
                <c:pt idx="1248">
                  <c:v>1348</c:v>
                </c:pt>
                <c:pt idx="1249">
                  <c:v>1349</c:v>
                </c:pt>
                <c:pt idx="1250">
                  <c:v>1350</c:v>
                </c:pt>
                <c:pt idx="1251">
                  <c:v>1351</c:v>
                </c:pt>
                <c:pt idx="1252">
                  <c:v>1352</c:v>
                </c:pt>
                <c:pt idx="1253">
                  <c:v>1353</c:v>
                </c:pt>
                <c:pt idx="1254">
                  <c:v>1354</c:v>
                </c:pt>
                <c:pt idx="1255">
                  <c:v>1355</c:v>
                </c:pt>
                <c:pt idx="1256">
                  <c:v>1356</c:v>
                </c:pt>
                <c:pt idx="1257">
                  <c:v>1357</c:v>
                </c:pt>
                <c:pt idx="1258">
                  <c:v>1358</c:v>
                </c:pt>
                <c:pt idx="1259">
                  <c:v>1359</c:v>
                </c:pt>
                <c:pt idx="1260">
                  <c:v>1360</c:v>
                </c:pt>
                <c:pt idx="1261">
                  <c:v>1361</c:v>
                </c:pt>
                <c:pt idx="1262">
                  <c:v>1362</c:v>
                </c:pt>
                <c:pt idx="1263">
                  <c:v>1363</c:v>
                </c:pt>
                <c:pt idx="1264">
                  <c:v>1364</c:v>
                </c:pt>
                <c:pt idx="1265">
                  <c:v>1365</c:v>
                </c:pt>
                <c:pt idx="1266">
                  <c:v>1366</c:v>
                </c:pt>
                <c:pt idx="1267">
                  <c:v>1367</c:v>
                </c:pt>
                <c:pt idx="1268">
                  <c:v>1368</c:v>
                </c:pt>
                <c:pt idx="1269">
                  <c:v>1369</c:v>
                </c:pt>
                <c:pt idx="1270">
                  <c:v>1370</c:v>
                </c:pt>
                <c:pt idx="1271">
                  <c:v>1371</c:v>
                </c:pt>
                <c:pt idx="1272">
                  <c:v>1372</c:v>
                </c:pt>
                <c:pt idx="1273">
                  <c:v>1373</c:v>
                </c:pt>
                <c:pt idx="1274">
                  <c:v>1374</c:v>
                </c:pt>
                <c:pt idx="1275">
                  <c:v>1375</c:v>
                </c:pt>
                <c:pt idx="1276">
                  <c:v>1376</c:v>
                </c:pt>
                <c:pt idx="1277">
                  <c:v>1377</c:v>
                </c:pt>
                <c:pt idx="1278">
                  <c:v>1378</c:v>
                </c:pt>
                <c:pt idx="1279">
                  <c:v>1379</c:v>
                </c:pt>
                <c:pt idx="1280">
                  <c:v>1380</c:v>
                </c:pt>
                <c:pt idx="1281">
                  <c:v>1381</c:v>
                </c:pt>
                <c:pt idx="1282">
                  <c:v>1382</c:v>
                </c:pt>
                <c:pt idx="1283">
                  <c:v>1383</c:v>
                </c:pt>
                <c:pt idx="1284">
                  <c:v>1384</c:v>
                </c:pt>
                <c:pt idx="1285">
                  <c:v>1385</c:v>
                </c:pt>
                <c:pt idx="1286">
                  <c:v>1386</c:v>
                </c:pt>
                <c:pt idx="1287">
                  <c:v>1387</c:v>
                </c:pt>
                <c:pt idx="1288">
                  <c:v>1388</c:v>
                </c:pt>
                <c:pt idx="1289">
                  <c:v>1389</c:v>
                </c:pt>
                <c:pt idx="1290">
                  <c:v>1390</c:v>
                </c:pt>
                <c:pt idx="1291">
                  <c:v>1391</c:v>
                </c:pt>
                <c:pt idx="1292">
                  <c:v>1392</c:v>
                </c:pt>
                <c:pt idx="1293">
                  <c:v>1393</c:v>
                </c:pt>
                <c:pt idx="1294">
                  <c:v>1394</c:v>
                </c:pt>
                <c:pt idx="1295">
                  <c:v>1395</c:v>
                </c:pt>
                <c:pt idx="1296">
                  <c:v>1396</c:v>
                </c:pt>
                <c:pt idx="1297">
                  <c:v>1397</c:v>
                </c:pt>
                <c:pt idx="1298">
                  <c:v>1398</c:v>
                </c:pt>
                <c:pt idx="1299">
                  <c:v>1399</c:v>
                </c:pt>
                <c:pt idx="1300">
                  <c:v>1400</c:v>
                </c:pt>
                <c:pt idx="1301">
                  <c:v>1401</c:v>
                </c:pt>
                <c:pt idx="1302">
                  <c:v>1402</c:v>
                </c:pt>
                <c:pt idx="1303">
                  <c:v>1403</c:v>
                </c:pt>
                <c:pt idx="1304">
                  <c:v>1404</c:v>
                </c:pt>
                <c:pt idx="1305">
                  <c:v>1405</c:v>
                </c:pt>
                <c:pt idx="1306">
                  <c:v>1406</c:v>
                </c:pt>
                <c:pt idx="1307">
                  <c:v>1407</c:v>
                </c:pt>
                <c:pt idx="1308">
                  <c:v>1408</c:v>
                </c:pt>
                <c:pt idx="1309">
                  <c:v>1409</c:v>
                </c:pt>
                <c:pt idx="1310">
                  <c:v>1410</c:v>
                </c:pt>
                <c:pt idx="1311">
                  <c:v>1411</c:v>
                </c:pt>
                <c:pt idx="1312">
                  <c:v>1412</c:v>
                </c:pt>
                <c:pt idx="1313">
                  <c:v>1413</c:v>
                </c:pt>
                <c:pt idx="1314">
                  <c:v>1414</c:v>
                </c:pt>
                <c:pt idx="1315">
                  <c:v>1415</c:v>
                </c:pt>
                <c:pt idx="1316">
                  <c:v>1416</c:v>
                </c:pt>
                <c:pt idx="1317">
                  <c:v>1417</c:v>
                </c:pt>
                <c:pt idx="1318">
                  <c:v>1418</c:v>
                </c:pt>
                <c:pt idx="1319">
                  <c:v>1419</c:v>
                </c:pt>
                <c:pt idx="1320">
                  <c:v>1420</c:v>
                </c:pt>
                <c:pt idx="1321">
                  <c:v>1421</c:v>
                </c:pt>
                <c:pt idx="1322">
                  <c:v>1422</c:v>
                </c:pt>
                <c:pt idx="1323">
                  <c:v>1423</c:v>
                </c:pt>
                <c:pt idx="1324">
                  <c:v>1424</c:v>
                </c:pt>
                <c:pt idx="1325">
                  <c:v>1425</c:v>
                </c:pt>
                <c:pt idx="1326">
                  <c:v>1426</c:v>
                </c:pt>
                <c:pt idx="1327">
                  <c:v>1427</c:v>
                </c:pt>
                <c:pt idx="1328">
                  <c:v>1428</c:v>
                </c:pt>
                <c:pt idx="1329">
                  <c:v>1429</c:v>
                </c:pt>
                <c:pt idx="1330">
                  <c:v>1430</c:v>
                </c:pt>
                <c:pt idx="1331">
                  <c:v>1431</c:v>
                </c:pt>
                <c:pt idx="1332">
                  <c:v>1432</c:v>
                </c:pt>
                <c:pt idx="1333">
                  <c:v>1433</c:v>
                </c:pt>
                <c:pt idx="1334">
                  <c:v>1434</c:v>
                </c:pt>
                <c:pt idx="1335">
                  <c:v>1435</c:v>
                </c:pt>
                <c:pt idx="1336">
                  <c:v>1436</c:v>
                </c:pt>
                <c:pt idx="1337">
                  <c:v>1437</c:v>
                </c:pt>
                <c:pt idx="1338">
                  <c:v>1438</c:v>
                </c:pt>
                <c:pt idx="1339">
                  <c:v>1439</c:v>
                </c:pt>
                <c:pt idx="1340">
                  <c:v>1440</c:v>
                </c:pt>
                <c:pt idx="1341">
                  <c:v>1441</c:v>
                </c:pt>
                <c:pt idx="1342">
                  <c:v>1442</c:v>
                </c:pt>
                <c:pt idx="1343">
                  <c:v>1443</c:v>
                </c:pt>
                <c:pt idx="1344">
                  <c:v>1444</c:v>
                </c:pt>
                <c:pt idx="1345">
                  <c:v>1445</c:v>
                </c:pt>
                <c:pt idx="1346">
                  <c:v>1446</c:v>
                </c:pt>
                <c:pt idx="1347">
                  <c:v>1447</c:v>
                </c:pt>
                <c:pt idx="1348">
                  <c:v>1448</c:v>
                </c:pt>
                <c:pt idx="1349">
                  <c:v>1449</c:v>
                </c:pt>
                <c:pt idx="1350">
                  <c:v>1450</c:v>
                </c:pt>
                <c:pt idx="1351">
                  <c:v>1451</c:v>
                </c:pt>
                <c:pt idx="1352">
                  <c:v>1452</c:v>
                </c:pt>
                <c:pt idx="1353">
                  <c:v>1453</c:v>
                </c:pt>
                <c:pt idx="1354">
                  <c:v>1454</c:v>
                </c:pt>
                <c:pt idx="1355">
                  <c:v>1455</c:v>
                </c:pt>
                <c:pt idx="1356">
                  <c:v>1456</c:v>
                </c:pt>
                <c:pt idx="1357">
                  <c:v>1457</c:v>
                </c:pt>
                <c:pt idx="1358">
                  <c:v>1458</c:v>
                </c:pt>
                <c:pt idx="1359">
                  <c:v>1459</c:v>
                </c:pt>
                <c:pt idx="1360">
                  <c:v>1460</c:v>
                </c:pt>
                <c:pt idx="1361">
                  <c:v>1461</c:v>
                </c:pt>
                <c:pt idx="1362">
                  <c:v>1462</c:v>
                </c:pt>
                <c:pt idx="1363">
                  <c:v>1463</c:v>
                </c:pt>
                <c:pt idx="1364">
                  <c:v>1464</c:v>
                </c:pt>
                <c:pt idx="1365">
                  <c:v>1465</c:v>
                </c:pt>
                <c:pt idx="1366">
                  <c:v>1466</c:v>
                </c:pt>
                <c:pt idx="1367">
                  <c:v>1467</c:v>
                </c:pt>
                <c:pt idx="1368">
                  <c:v>1468</c:v>
                </c:pt>
                <c:pt idx="1369">
                  <c:v>1469</c:v>
                </c:pt>
                <c:pt idx="1370">
                  <c:v>1470</c:v>
                </c:pt>
                <c:pt idx="1371">
                  <c:v>1471</c:v>
                </c:pt>
                <c:pt idx="1372">
                  <c:v>1472</c:v>
                </c:pt>
                <c:pt idx="1373">
                  <c:v>1473</c:v>
                </c:pt>
                <c:pt idx="1374">
                  <c:v>1474</c:v>
                </c:pt>
                <c:pt idx="1375">
                  <c:v>1475</c:v>
                </c:pt>
                <c:pt idx="1376">
                  <c:v>1476</c:v>
                </c:pt>
                <c:pt idx="1377">
                  <c:v>1477</c:v>
                </c:pt>
                <c:pt idx="1378">
                  <c:v>1478</c:v>
                </c:pt>
                <c:pt idx="1379">
                  <c:v>1479</c:v>
                </c:pt>
                <c:pt idx="1380">
                  <c:v>1480</c:v>
                </c:pt>
                <c:pt idx="1381">
                  <c:v>1481</c:v>
                </c:pt>
                <c:pt idx="1382">
                  <c:v>1482</c:v>
                </c:pt>
                <c:pt idx="1383">
                  <c:v>1483</c:v>
                </c:pt>
                <c:pt idx="1384">
                  <c:v>1484</c:v>
                </c:pt>
                <c:pt idx="1385">
                  <c:v>1485</c:v>
                </c:pt>
                <c:pt idx="1386">
                  <c:v>1486</c:v>
                </c:pt>
                <c:pt idx="1387">
                  <c:v>1487</c:v>
                </c:pt>
                <c:pt idx="1388">
                  <c:v>1488</c:v>
                </c:pt>
                <c:pt idx="1389">
                  <c:v>1489</c:v>
                </c:pt>
                <c:pt idx="1390">
                  <c:v>1490</c:v>
                </c:pt>
                <c:pt idx="1391">
                  <c:v>1491</c:v>
                </c:pt>
                <c:pt idx="1392">
                  <c:v>1492</c:v>
                </c:pt>
                <c:pt idx="1393">
                  <c:v>1493</c:v>
                </c:pt>
                <c:pt idx="1394">
                  <c:v>1494</c:v>
                </c:pt>
                <c:pt idx="1395">
                  <c:v>1495</c:v>
                </c:pt>
                <c:pt idx="1396">
                  <c:v>1496</c:v>
                </c:pt>
                <c:pt idx="1397">
                  <c:v>1497</c:v>
                </c:pt>
                <c:pt idx="1398">
                  <c:v>1498</c:v>
                </c:pt>
                <c:pt idx="1399">
                  <c:v>1499</c:v>
                </c:pt>
                <c:pt idx="1400">
                  <c:v>1500</c:v>
                </c:pt>
                <c:pt idx="1401">
                  <c:v>1501</c:v>
                </c:pt>
                <c:pt idx="1402">
                  <c:v>1502</c:v>
                </c:pt>
                <c:pt idx="1403">
                  <c:v>1503</c:v>
                </c:pt>
                <c:pt idx="1404">
                  <c:v>1504</c:v>
                </c:pt>
                <c:pt idx="1405">
                  <c:v>1505</c:v>
                </c:pt>
                <c:pt idx="1406">
                  <c:v>1506</c:v>
                </c:pt>
                <c:pt idx="1407">
                  <c:v>1507</c:v>
                </c:pt>
                <c:pt idx="1408">
                  <c:v>1508</c:v>
                </c:pt>
                <c:pt idx="1409">
                  <c:v>1509</c:v>
                </c:pt>
                <c:pt idx="1410">
                  <c:v>1510</c:v>
                </c:pt>
                <c:pt idx="1411">
                  <c:v>1511</c:v>
                </c:pt>
                <c:pt idx="1412">
                  <c:v>1512</c:v>
                </c:pt>
                <c:pt idx="1413">
                  <c:v>1513</c:v>
                </c:pt>
                <c:pt idx="1414">
                  <c:v>1514</c:v>
                </c:pt>
                <c:pt idx="1415">
                  <c:v>1515</c:v>
                </c:pt>
                <c:pt idx="1416">
                  <c:v>1516</c:v>
                </c:pt>
                <c:pt idx="1417">
                  <c:v>1517</c:v>
                </c:pt>
                <c:pt idx="1418">
                  <c:v>1518</c:v>
                </c:pt>
                <c:pt idx="1419">
                  <c:v>1519</c:v>
                </c:pt>
                <c:pt idx="1420">
                  <c:v>1520</c:v>
                </c:pt>
                <c:pt idx="1421">
                  <c:v>1521</c:v>
                </c:pt>
                <c:pt idx="1422">
                  <c:v>1522</c:v>
                </c:pt>
                <c:pt idx="1423">
                  <c:v>1523</c:v>
                </c:pt>
                <c:pt idx="1424">
                  <c:v>1524</c:v>
                </c:pt>
                <c:pt idx="1425">
                  <c:v>1525</c:v>
                </c:pt>
                <c:pt idx="1426">
                  <c:v>1526</c:v>
                </c:pt>
                <c:pt idx="1427">
                  <c:v>1527</c:v>
                </c:pt>
                <c:pt idx="1428">
                  <c:v>1528</c:v>
                </c:pt>
                <c:pt idx="1429">
                  <c:v>1529</c:v>
                </c:pt>
                <c:pt idx="1430">
                  <c:v>1530</c:v>
                </c:pt>
                <c:pt idx="1431">
                  <c:v>1531</c:v>
                </c:pt>
                <c:pt idx="1432">
                  <c:v>1532</c:v>
                </c:pt>
                <c:pt idx="1433">
                  <c:v>1533</c:v>
                </c:pt>
                <c:pt idx="1434">
                  <c:v>1534</c:v>
                </c:pt>
                <c:pt idx="1435">
                  <c:v>1535</c:v>
                </c:pt>
                <c:pt idx="1436">
                  <c:v>1536</c:v>
                </c:pt>
                <c:pt idx="1437">
                  <c:v>1537</c:v>
                </c:pt>
                <c:pt idx="1438">
                  <c:v>1538</c:v>
                </c:pt>
                <c:pt idx="1439">
                  <c:v>1539</c:v>
                </c:pt>
                <c:pt idx="1440">
                  <c:v>1540</c:v>
                </c:pt>
                <c:pt idx="1441">
                  <c:v>1541</c:v>
                </c:pt>
                <c:pt idx="1442">
                  <c:v>1542</c:v>
                </c:pt>
                <c:pt idx="1443">
                  <c:v>1543</c:v>
                </c:pt>
                <c:pt idx="1444">
                  <c:v>1544</c:v>
                </c:pt>
                <c:pt idx="1445">
                  <c:v>1545</c:v>
                </c:pt>
                <c:pt idx="1446">
                  <c:v>1546</c:v>
                </c:pt>
                <c:pt idx="1447">
                  <c:v>1547</c:v>
                </c:pt>
                <c:pt idx="1448">
                  <c:v>1548</c:v>
                </c:pt>
                <c:pt idx="1449">
                  <c:v>1549</c:v>
                </c:pt>
                <c:pt idx="1450">
                  <c:v>1550</c:v>
                </c:pt>
                <c:pt idx="1451">
                  <c:v>1551</c:v>
                </c:pt>
                <c:pt idx="1452">
                  <c:v>1552</c:v>
                </c:pt>
                <c:pt idx="1453">
                  <c:v>1553</c:v>
                </c:pt>
                <c:pt idx="1454">
                  <c:v>1554</c:v>
                </c:pt>
                <c:pt idx="1455">
                  <c:v>1555</c:v>
                </c:pt>
                <c:pt idx="1456">
                  <c:v>1556</c:v>
                </c:pt>
                <c:pt idx="1457">
                  <c:v>1557</c:v>
                </c:pt>
                <c:pt idx="1458">
                  <c:v>1558</c:v>
                </c:pt>
                <c:pt idx="1459">
                  <c:v>1559</c:v>
                </c:pt>
                <c:pt idx="1460">
                  <c:v>1560</c:v>
                </c:pt>
                <c:pt idx="1461">
                  <c:v>1561</c:v>
                </c:pt>
                <c:pt idx="1462">
                  <c:v>1562</c:v>
                </c:pt>
                <c:pt idx="1463">
                  <c:v>1563</c:v>
                </c:pt>
                <c:pt idx="1464">
                  <c:v>1564</c:v>
                </c:pt>
                <c:pt idx="1465">
                  <c:v>1565</c:v>
                </c:pt>
                <c:pt idx="1466">
                  <c:v>1566</c:v>
                </c:pt>
                <c:pt idx="1467">
                  <c:v>1567</c:v>
                </c:pt>
                <c:pt idx="1468">
                  <c:v>1568</c:v>
                </c:pt>
                <c:pt idx="1469">
                  <c:v>1569</c:v>
                </c:pt>
                <c:pt idx="1470">
                  <c:v>1570</c:v>
                </c:pt>
                <c:pt idx="1471">
                  <c:v>1571</c:v>
                </c:pt>
                <c:pt idx="1472">
                  <c:v>1572</c:v>
                </c:pt>
                <c:pt idx="1473">
                  <c:v>1573</c:v>
                </c:pt>
                <c:pt idx="1474">
                  <c:v>1574</c:v>
                </c:pt>
                <c:pt idx="1475">
                  <c:v>1575</c:v>
                </c:pt>
                <c:pt idx="1476">
                  <c:v>1576</c:v>
                </c:pt>
                <c:pt idx="1477">
                  <c:v>1577</c:v>
                </c:pt>
                <c:pt idx="1478">
                  <c:v>1578</c:v>
                </c:pt>
                <c:pt idx="1479">
                  <c:v>1579</c:v>
                </c:pt>
                <c:pt idx="1480">
                  <c:v>1580</c:v>
                </c:pt>
                <c:pt idx="1481">
                  <c:v>1581</c:v>
                </c:pt>
                <c:pt idx="1482">
                  <c:v>1582</c:v>
                </c:pt>
                <c:pt idx="1483">
                  <c:v>1583</c:v>
                </c:pt>
                <c:pt idx="1484">
                  <c:v>1584</c:v>
                </c:pt>
                <c:pt idx="1485">
                  <c:v>1585</c:v>
                </c:pt>
                <c:pt idx="1486">
                  <c:v>1586</c:v>
                </c:pt>
                <c:pt idx="1487">
                  <c:v>1587</c:v>
                </c:pt>
                <c:pt idx="1488">
                  <c:v>1588</c:v>
                </c:pt>
                <c:pt idx="1489">
                  <c:v>1589</c:v>
                </c:pt>
                <c:pt idx="1490">
                  <c:v>1590</c:v>
                </c:pt>
                <c:pt idx="1491">
                  <c:v>1591</c:v>
                </c:pt>
                <c:pt idx="1492">
                  <c:v>1592</c:v>
                </c:pt>
                <c:pt idx="1493">
                  <c:v>1593</c:v>
                </c:pt>
                <c:pt idx="1494">
                  <c:v>1594</c:v>
                </c:pt>
                <c:pt idx="1495">
                  <c:v>1595</c:v>
                </c:pt>
                <c:pt idx="1496">
                  <c:v>1596</c:v>
                </c:pt>
                <c:pt idx="1497">
                  <c:v>1597</c:v>
                </c:pt>
                <c:pt idx="1498">
                  <c:v>1598</c:v>
                </c:pt>
                <c:pt idx="1499">
                  <c:v>1599</c:v>
                </c:pt>
                <c:pt idx="1500">
                  <c:v>1600</c:v>
                </c:pt>
                <c:pt idx="1501">
                  <c:v>1601</c:v>
                </c:pt>
                <c:pt idx="1502">
                  <c:v>1602</c:v>
                </c:pt>
                <c:pt idx="1503">
                  <c:v>1603</c:v>
                </c:pt>
                <c:pt idx="1504">
                  <c:v>1604</c:v>
                </c:pt>
                <c:pt idx="1505">
                  <c:v>1605</c:v>
                </c:pt>
                <c:pt idx="1506">
                  <c:v>1606</c:v>
                </c:pt>
                <c:pt idx="1507">
                  <c:v>1607</c:v>
                </c:pt>
                <c:pt idx="1508">
                  <c:v>1608</c:v>
                </c:pt>
                <c:pt idx="1509">
                  <c:v>1609</c:v>
                </c:pt>
                <c:pt idx="1510">
                  <c:v>1610</c:v>
                </c:pt>
                <c:pt idx="1511">
                  <c:v>1611</c:v>
                </c:pt>
                <c:pt idx="1512">
                  <c:v>1612</c:v>
                </c:pt>
                <c:pt idx="1513">
                  <c:v>1613</c:v>
                </c:pt>
                <c:pt idx="1514">
                  <c:v>1614</c:v>
                </c:pt>
                <c:pt idx="1515">
                  <c:v>1615</c:v>
                </c:pt>
                <c:pt idx="1516">
                  <c:v>1616</c:v>
                </c:pt>
                <c:pt idx="1517">
                  <c:v>1617</c:v>
                </c:pt>
                <c:pt idx="1518">
                  <c:v>1618</c:v>
                </c:pt>
                <c:pt idx="1519">
                  <c:v>1619</c:v>
                </c:pt>
                <c:pt idx="1520">
                  <c:v>1620</c:v>
                </c:pt>
                <c:pt idx="1521">
                  <c:v>1621</c:v>
                </c:pt>
                <c:pt idx="1522">
                  <c:v>1622</c:v>
                </c:pt>
                <c:pt idx="1523">
                  <c:v>1623</c:v>
                </c:pt>
                <c:pt idx="1524">
                  <c:v>1624</c:v>
                </c:pt>
                <c:pt idx="1525">
                  <c:v>1625</c:v>
                </c:pt>
                <c:pt idx="1526">
                  <c:v>1626</c:v>
                </c:pt>
                <c:pt idx="1527">
                  <c:v>1627</c:v>
                </c:pt>
                <c:pt idx="1528">
                  <c:v>1628</c:v>
                </c:pt>
                <c:pt idx="1529">
                  <c:v>1629</c:v>
                </c:pt>
                <c:pt idx="1530">
                  <c:v>1630</c:v>
                </c:pt>
                <c:pt idx="1531">
                  <c:v>1631</c:v>
                </c:pt>
                <c:pt idx="1532">
                  <c:v>1632</c:v>
                </c:pt>
                <c:pt idx="1533">
                  <c:v>1633</c:v>
                </c:pt>
                <c:pt idx="1534">
                  <c:v>1634</c:v>
                </c:pt>
                <c:pt idx="1535">
                  <c:v>1635</c:v>
                </c:pt>
                <c:pt idx="1536">
                  <c:v>1636</c:v>
                </c:pt>
                <c:pt idx="1537">
                  <c:v>1637</c:v>
                </c:pt>
                <c:pt idx="1538">
                  <c:v>1638</c:v>
                </c:pt>
                <c:pt idx="1539">
                  <c:v>1639</c:v>
                </c:pt>
                <c:pt idx="1540">
                  <c:v>1640</c:v>
                </c:pt>
                <c:pt idx="1541">
                  <c:v>1641</c:v>
                </c:pt>
                <c:pt idx="1542">
                  <c:v>1642</c:v>
                </c:pt>
                <c:pt idx="1543">
                  <c:v>1643</c:v>
                </c:pt>
                <c:pt idx="1544">
                  <c:v>1644</c:v>
                </c:pt>
                <c:pt idx="1545">
                  <c:v>1645</c:v>
                </c:pt>
                <c:pt idx="1546">
                  <c:v>1646</c:v>
                </c:pt>
                <c:pt idx="1547">
                  <c:v>1647</c:v>
                </c:pt>
                <c:pt idx="1548">
                  <c:v>1648</c:v>
                </c:pt>
                <c:pt idx="1549">
                  <c:v>1649</c:v>
                </c:pt>
                <c:pt idx="1550">
                  <c:v>1650</c:v>
                </c:pt>
                <c:pt idx="1551">
                  <c:v>1651</c:v>
                </c:pt>
                <c:pt idx="1552">
                  <c:v>1652</c:v>
                </c:pt>
                <c:pt idx="1553">
                  <c:v>1653</c:v>
                </c:pt>
                <c:pt idx="1554">
                  <c:v>1654</c:v>
                </c:pt>
                <c:pt idx="1555">
                  <c:v>1655</c:v>
                </c:pt>
                <c:pt idx="1556">
                  <c:v>1656</c:v>
                </c:pt>
                <c:pt idx="1557">
                  <c:v>1657</c:v>
                </c:pt>
                <c:pt idx="1558">
                  <c:v>1658</c:v>
                </c:pt>
                <c:pt idx="1559">
                  <c:v>1659</c:v>
                </c:pt>
                <c:pt idx="1560">
                  <c:v>1660</c:v>
                </c:pt>
                <c:pt idx="1561">
                  <c:v>1661</c:v>
                </c:pt>
                <c:pt idx="1562">
                  <c:v>1662</c:v>
                </c:pt>
                <c:pt idx="1563">
                  <c:v>1663</c:v>
                </c:pt>
                <c:pt idx="1564">
                  <c:v>1664</c:v>
                </c:pt>
                <c:pt idx="1565">
                  <c:v>1665</c:v>
                </c:pt>
                <c:pt idx="1566">
                  <c:v>1666</c:v>
                </c:pt>
                <c:pt idx="1567">
                  <c:v>1667</c:v>
                </c:pt>
                <c:pt idx="1568">
                  <c:v>1668</c:v>
                </c:pt>
                <c:pt idx="1569">
                  <c:v>1669</c:v>
                </c:pt>
                <c:pt idx="1570">
                  <c:v>1670</c:v>
                </c:pt>
                <c:pt idx="1571">
                  <c:v>1671</c:v>
                </c:pt>
                <c:pt idx="1572">
                  <c:v>1672</c:v>
                </c:pt>
                <c:pt idx="1573">
                  <c:v>1673</c:v>
                </c:pt>
                <c:pt idx="1574">
                  <c:v>1674</c:v>
                </c:pt>
                <c:pt idx="1575">
                  <c:v>1675</c:v>
                </c:pt>
                <c:pt idx="1576">
                  <c:v>1676</c:v>
                </c:pt>
                <c:pt idx="1577">
                  <c:v>1677</c:v>
                </c:pt>
                <c:pt idx="1578">
                  <c:v>1678</c:v>
                </c:pt>
                <c:pt idx="1579">
                  <c:v>1679</c:v>
                </c:pt>
                <c:pt idx="1580">
                  <c:v>1680</c:v>
                </c:pt>
                <c:pt idx="1581">
                  <c:v>1681</c:v>
                </c:pt>
                <c:pt idx="1582">
                  <c:v>1682</c:v>
                </c:pt>
                <c:pt idx="1583">
                  <c:v>1683</c:v>
                </c:pt>
                <c:pt idx="1584">
                  <c:v>1684</c:v>
                </c:pt>
                <c:pt idx="1585">
                  <c:v>1685</c:v>
                </c:pt>
                <c:pt idx="1586">
                  <c:v>1686</c:v>
                </c:pt>
                <c:pt idx="1587">
                  <c:v>1687</c:v>
                </c:pt>
                <c:pt idx="1588">
                  <c:v>1688</c:v>
                </c:pt>
                <c:pt idx="1589">
                  <c:v>1689</c:v>
                </c:pt>
                <c:pt idx="1590">
                  <c:v>1690</c:v>
                </c:pt>
                <c:pt idx="1591">
                  <c:v>1691</c:v>
                </c:pt>
                <c:pt idx="1592">
                  <c:v>1692</c:v>
                </c:pt>
                <c:pt idx="1593">
                  <c:v>1693</c:v>
                </c:pt>
                <c:pt idx="1594">
                  <c:v>1694</c:v>
                </c:pt>
                <c:pt idx="1595">
                  <c:v>1695</c:v>
                </c:pt>
                <c:pt idx="1596">
                  <c:v>1696</c:v>
                </c:pt>
                <c:pt idx="1597">
                  <c:v>1697</c:v>
                </c:pt>
                <c:pt idx="1598">
                  <c:v>1698</c:v>
                </c:pt>
                <c:pt idx="1599">
                  <c:v>1699</c:v>
                </c:pt>
                <c:pt idx="1600">
                  <c:v>1700</c:v>
                </c:pt>
                <c:pt idx="1601">
                  <c:v>1701</c:v>
                </c:pt>
                <c:pt idx="1602">
                  <c:v>1702</c:v>
                </c:pt>
                <c:pt idx="1603">
                  <c:v>1703</c:v>
                </c:pt>
                <c:pt idx="1604">
                  <c:v>1704</c:v>
                </c:pt>
                <c:pt idx="1605">
                  <c:v>1705</c:v>
                </c:pt>
                <c:pt idx="1606">
                  <c:v>1706</c:v>
                </c:pt>
                <c:pt idx="1607">
                  <c:v>1707</c:v>
                </c:pt>
                <c:pt idx="1608">
                  <c:v>1708</c:v>
                </c:pt>
                <c:pt idx="1609">
                  <c:v>1709</c:v>
                </c:pt>
                <c:pt idx="1610">
                  <c:v>1710</c:v>
                </c:pt>
                <c:pt idx="1611">
                  <c:v>1711</c:v>
                </c:pt>
                <c:pt idx="1612">
                  <c:v>1712</c:v>
                </c:pt>
                <c:pt idx="1613">
                  <c:v>1713</c:v>
                </c:pt>
                <c:pt idx="1614">
                  <c:v>1714</c:v>
                </c:pt>
                <c:pt idx="1615">
                  <c:v>1715</c:v>
                </c:pt>
                <c:pt idx="1616">
                  <c:v>1716</c:v>
                </c:pt>
                <c:pt idx="1617">
                  <c:v>1717</c:v>
                </c:pt>
                <c:pt idx="1618">
                  <c:v>1718</c:v>
                </c:pt>
                <c:pt idx="1619">
                  <c:v>1719</c:v>
                </c:pt>
                <c:pt idx="1620">
                  <c:v>1720</c:v>
                </c:pt>
                <c:pt idx="1621">
                  <c:v>1721</c:v>
                </c:pt>
                <c:pt idx="1622">
                  <c:v>1722</c:v>
                </c:pt>
                <c:pt idx="1623">
                  <c:v>1723</c:v>
                </c:pt>
                <c:pt idx="1624">
                  <c:v>1724</c:v>
                </c:pt>
                <c:pt idx="1625">
                  <c:v>1725</c:v>
                </c:pt>
                <c:pt idx="1626">
                  <c:v>1726</c:v>
                </c:pt>
                <c:pt idx="1627">
                  <c:v>1727</c:v>
                </c:pt>
                <c:pt idx="1628">
                  <c:v>1728</c:v>
                </c:pt>
                <c:pt idx="1629">
                  <c:v>1729</c:v>
                </c:pt>
                <c:pt idx="1630">
                  <c:v>1730</c:v>
                </c:pt>
                <c:pt idx="1631">
                  <c:v>1731</c:v>
                </c:pt>
                <c:pt idx="1632">
                  <c:v>1732</c:v>
                </c:pt>
                <c:pt idx="1633">
                  <c:v>1733</c:v>
                </c:pt>
                <c:pt idx="1634">
                  <c:v>1734</c:v>
                </c:pt>
                <c:pt idx="1635">
                  <c:v>1735</c:v>
                </c:pt>
                <c:pt idx="1636">
                  <c:v>1736</c:v>
                </c:pt>
                <c:pt idx="1637">
                  <c:v>1737</c:v>
                </c:pt>
                <c:pt idx="1638">
                  <c:v>1738</c:v>
                </c:pt>
                <c:pt idx="1639">
                  <c:v>1739</c:v>
                </c:pt>
                <c:pt idx="1640">
                  <c:v>1740</c:v>
                </c:pt>
                <c:pt idx="1641">
                  <c:v>1741</c:v>
                </c:pt>
                <c:pt idx="1642">
                  <c:v>1742</c:v>
                </c:pt>
                <c:pt idx="1643">
                  <c:v>1743</c:v>
                </c:pt>
                <c:pt idx="1644">
                  <c:v>1744</c:v>
                </c:pt>
                <c:pt idx="1645">
                  <c:v>1745</c:v>
                </c:pt>
                <c:pt idx="1646">
                  <c:v>1746</c:v>
                </c:pt>
                <c:pt idx="1647">
                  <c:v>1747</c:v>
                </c:pt>
                <c:pt idx="1648">
                  <c:v>1748</c:v>
                </c:pt>
                <c:pt idx="1649">
                  <c:v>1749</c:v>
                </c:pt>
                <c:pt idx="1650">
                  <c:v>1750</c:v>
                </c:pt>
                <c:pt idx="1651">
                  <c:v>1751</c:v>
                </c:pt>
                <c:pt idx="1652">
                  <c:v>1752</c:v>
                </c:pt>
                <c:pt idx="1653">
                  <c:v>1753</c:v>
                </c:pt>
                <c:pt idx="1654">
                  <c:v>1754</c:v>
                </c:pt>
                <c:pt idx="1655">
                  <c:v>1755</c:v>
                </c:pt>
                <c:pt idx="1656">
                  <c:v>1756</c:v>
                </c:pt>
                <c:pt idx="1657">
                  <c:v>1757</c:v>
                </c:pt>
                <c:pt idx="1658">
                  <c:v>1758</c:v>
                </c:pt>
                <c:pt idx="1659">
                  <c:v>1759</c:v>
                </c:pt>
                <c:pt idx="1660">
                  <c:v>1760</c:v>
                </c:pt>
                <c:pt idx="1661">
                  <c:v>1761</c:v>
                </c:pt>
                <c:pt idx="1662">
                  <c:v>1762</c:v>
                </c:pt>
                <c:pt idx="1663">
                  <c:v>1763</c:v>
                </c:pt>
                <c:pt idx="1664">
                  <c:v>1764</c:v>
                </c:pt>
                <c:pt idx="1665">
                  <c:v>1765</c:v>
                </c:pt>
                <c:pt idx="1666">
                  <c:v>1766</c:v>
                </c:pt>
                <c:pt idx="1667">
                  <c:v>1767</c:v>
                </c:pt>
                <c:pt idx="1668">
                  <c:v>1768</c:v>
                </c:pt>
                <c:pt idx="1669">
                  <c:v>1769</c:v>
                </c:pt>
                <c:pt idx="1670">
                  <c:v>1770</c:v>
                </c:pt>
                <c:pt idx="1671">
                  <c:v>1771</c:v>
                </c:pt>
                <c:pt idx="1672">
                  <c:v>1772</c:v>
                </c:pt>
                <c:pt idx="1673">
                  <c:v>1773</c:v>
                </c:pt>
                <c:pt idx="1674">
                  <c:v>1774</c:v>
                </c:pt>
                <c:pt idx="1675">
                  <c:v>1775</c:v>
                </c:pt>
                <c:pt idx="1676">
                  <c:v>1776</c:v>
                </c:pt>
                <c:pt idx="1677">
                  <c:v>1777</c:v>
                </c:pt>
                <c:pt idx="1678">
                  <c:v>1778</c:v>
                </c:pt>
                <c:pt idx="1679">
                  <c:v>1779</c:v>
                </c:pt>
                <c:pt idx="1680">
                  <c:v>1780</c:v>
                </c:pt>
                <c:pt idx="1681">
                  <c:v>1781</c:v>
                </c:pt>
                <c:pt idx="1682">
                  <c:v>1782</c:v>
                </c:pt>
                <c:pt idx="1683">
                  <c:v>1783</c:v>
                </c:pt>
                <c:pt idx="1684">
                  <c:v>1784</c:v>
                </c:pt>
                <c:pt idx="1685">
                  <c:v>1785</c:v>
                </c:pt>
                <c:pt idx="1686">
                  <c:v>1786</c:v>
                </c:pt>
                <c:pt idx="1687">
                  <c:v>1787</c:v>
                </c:pt>
                <c:pt idx="1688">
                  <c:v>1788</c:v>
                </c:pt>
                <c:pt idx="1689">
                  <c:v>1789</c:v>
                </c:pt>
                <c:pt idx="1690">
                  <c:v>1790</c:v>
                </c:pt>
                <c:pt idx="1691">
                  <c:v>1791</c:v>
                </c:pt>
                <c:pt idx="1692">
                  <c:v>1792</c:v>
                </c:pt>
                <c:pt idx="1693">
                  <c:v>1793</c:v>
                </c:pt>
                <c:pt idx="1694">
                  <c:v>1794</c:v>
                </c:pt>
                <c:pt idx="1695">
                  <c:v>1795</c:v>
                </c:pt>
                <c:pt idx="1696">
                  <c:v>1796</c:v>
                </c:pt>
                <c:pt idx="1697">
                  <c:v>1797</c:v>
                </c:pt>
                <c:pt idx="1698">
                  <c:v>1798</c:v>
                </c:pt>
                <c:pt idx="1699">
                  <c:v>1799</c:v>
                </c:pt>
                <c:pt idx="1700">
                  <c:v>1800</c:v>
                </c:pt>
                <c:pt idx="1701">
                  <c:v>1801</c:v>
                </c:pt>
                <c:pt idx="1702">
                  <c:v>1802</c:v>
                </c:pt>
                <c:pt idx="1703">
                  <c:v>1803</c:v>
                </c:pt>
                <c:pt idx="1704">
                  <c:v>1804</c:v>
                </c:pt>
                <c:pt idx="1705">
                  <c:v>1805</c:v>
                </c:pt>
                <c:pt idx="1706">
                  <c:v>1806</c:v>
                </c:pt>
                <c:pt idx="1707">
                  <c:v>1807</c:v>
                </c:pt>
                <c:pt idx="1708">
                  <c:v>1808</c:v>
                </c:pt>
                <c:pt idx="1709">
                  <c:v>1809</c:v>
                </c:pt>
                <c:pt idx="1710">
                  <c:v>1810</c:v>
                </c:pt>
                <c:pt idx="1711">
                  <c:v>1811</c:v>
                </c:pt>
                <c:pt idx="1712">
                  <c:v>1812</c:v>
                </c:pt>
                <c:pt idx="1713">
                  <c:v>1813</c:v>
                </c:pt>
                <c:pt idx="1714">
                  <c:v>1814</c:v>
                </c:pt>
                <c:pt idx="1715">
                  <c:v>1815</c:v>
                </c:pt>
                <c:pt idx="1716">
                  <c:v>1816</c:v>
                </c:pt>
                <c:pt idx="1717">
                  <c:v>1817</c:v>
                </c:pt>
                <c:pt idx="1718">
                  <c:v>1818</c:v>
                </c:pt>
                <c:pt idx="1719">
                  <c:v>1819</c:v>
                </c:pt>
                <c:pt idx="1720">
                  <c:v>1820</c:v>
                </c:pt>
                <c:pt idx="1721">
                  <c:v>1821</c:v>
                </c:pt>
                <c:pt idx="1722">
                  <c:v>1822</c:v>
                </c:pt>
                <c:pt idx="1723">
                  <c:v>1823</c:v>
                </c:pt>
                <c:pt idx="1724">
                  <c:v>1824</c:v>
                </c:pt>
                <c:pt idx="1725">
                  <c:v>1825</c:v>
                </c:pt>
                <c:pt idx="1726">
                  <c:v>1826</c:v>
                </c:pt>
                <c:pt idx="1727">
                  <c:v>1827</c:v>
                </c:pt>
                <c:pt idx="1728">
                  <c:v>1828</c:v>
                </c:pt>
                <c:pt idx="1729">
                  <c:v>1829</c:v>
                </c:pt>
                <c:pt idx="1730">
                  <c:v>1830</c:v>
                </c:pt>
                <c:pt idx="1731">
                  <c:v>1831</c:v>
                </c:pt>
                <c:pt idx="1732">
                  <c:v>1832</c:v>
                </c:pt>
                <c:pt idx="1733">
                  <c:v>1833</c:v>
                </c:pt>
                <c:pt idx="1734">
                  <c:v>1834</c:v>
                </c:pt>
                <c:pt idx="1735">
                  <c:v>1835</c:v>
                </c:pt>
                <c:pt idx="1736">
                  <c:v>1836</c:v>
                </c:pt>
                <c:pt idx="1737">
                  <c:v>1837</c:v>
                </c:pt>
                <c:pt idx="1738">
                  <c:v>1838</c:v>
                </c:pt>
                <c:pt idx="1739">
                  <c:v>1839</c:v>
                </c:pt>
                <c:pt idx="1740">
                  <c:v>1840</c:v>
                </c:pt>
                <c:pt idx="1741">
                  <c:v>1841</c:v>
                </c:pt>
                <c:pt idx="1742">
                  <c:v>1842</c:v>
                </c:pt>
                <c:pt idx="1743">
                  <c:v>1843</c:v>
                </c:pt>
                <c:pt idx="1744">
                  <c:v>1844</c:v>
                </c:pt>
                <c:pt idx="1745">
                  <c:v>1845</c:v>
                </c:pt>
                <c:pt idx="1746">
                  <c:v>1846</c:v>
                </c:pt>
                <c:pt idx="1747">
                  <c:v>1847</c:v>
                </c:pt>
                <c:pt idx="1748">
                  <c:v>1848</c:v>
                </c:pt>
                <c:pt idx="1749">
                  <c:v>1849</c:v>
                </c:pt>
                <c:pt idx="1750">
                  <c:v>1850</c:v>
                </c:pt>
                <c:pt idx="1751">
                  <c:v>1851</c:v>
                </c:pt>
                <c:pt idx="1752">
                  <c:v>1852</c:v>
                </c:pt>
                <c:pt idx="1753">
                  <c:v>1853</c:v>
                </c:pt>
                <c:pt idx="1754">
                  <c:v>1854</c:v>
                </c:pt>
                <c:pt idx="1755">
                  <c:v>1855</c:v>
                </c:pt>
                <c:pt idx="1756">
                  <c:v>1856</c:v>
                </c:pt>
                <c:pt idx="1757">
                  <c:v>1857</c:v>
                </c:pt>
                <c:pt idx="1758">
                  <c:v>1858</c:v>
                </c:pt>
                <c:pt idx="1759">
                  <c:v>1859</c:v>
                </c:pt>
                <c:pt idx="1760">
                  <c:v>1860</c:v>
                </c:pt>
                <c:pt idx="1761">
                  <c:v>1861</c:v>
                </c:pt>
                <c:pt idx="1762">
                  <c:v>1862</c:v>
                </c:pt>
                <c:pt idx="1763">
                  <c:v>1863</c:v>
                </c:pt>
                <c:pt idx="1764">
                  <c:v>1864</c:v>
                </c:pt>
                <c:pt idx="1765">
                  <c:v>1865</c:v>
                </c:pt>
                <c:pt idx="1766">
                  <c:v>1866</c:v>
                </c:pt>
                <c:pt idx="1767">
                  <c:v>1867</c:v>
                </c:pt>
                <c:pt idx="1768">
                  <c:v>1868</c:v>
                </c:pt>
                <c:pt idx="1769">
                  <c:v>1869</c:v>
                </c:pt>
                <c:pt idx="1770">
                  <c:v>1870</c:v>
                </c:pt>
                <c:pt idx="1771">
                  <c:v>1871</c:v>
                </c:pt>
                <c:pt idx="1772">
                  <c:v>1872</c:v>
                </c:pt>
                <c:pt idx="1773">
                  <c:v>1873</c:v>
                </c:pt>
                <c:pt idx="1774">
                  <c:v>1874</c:v>
                </c:pt>
                <c:pt idx="1775">
                  <c:v>1875</c:v>
                </c:pt>
                <c:pt idx="1776">
                  <c:v>1876</c:v>
                </c:pt>
                <c:pt idx="1777">
                  <c:v>1877</c:v>
                </c:pt>
                <c:pt idx="1778">
                  <c:v>1878</c:v>
                </c:pt>
                <c:pt idx="1779">
                  <c:v>1879</c:v>
                </c:pt>
                <c:pt idx="1780">
                  <c:v>1880</c:v>
                </c:pt>
                <c:pt idx="1781">
                  <c:v>1881</c:v>
                </c:pt>
                <c:pt idx="1782">
                  <c:v>1882</c:v>
                </c:pt>
                <c:pt idx="1783">
                  <c:v>1883</c:v>
                </c:pt>
                <c:pt idx="1784">
                  <c:v>1884</c:v>
                </c:pt>
                <c:pt idx="1785">
                  <c:v>1885</c:v>
                </c:pt>
                <c:pt idx="1786">
                  <c:v>1886</c:v>
                </c:pt>
                <c:pt idx="1787">
                  <c:v>1887</c:v>
                </c:pt>
                <c:pt idx="1788">
                  <c:v>1888</c:v>
                </c:pt>
                <c:pt idx="1789">
                  <c:v>1889</c:v>
                </c:pt>
                <c:pt idx="1790">
                  <c:v>1890</c:v>
                </c:pt>
                <c:pt idx="1791">
                  <c:v>1891</c:v>
                </c:pt>
                <c:pt idx="1792">
                  <c:v>1892</c:v>
                </c:pt>
                <c:pt idx="1793">
                  <c:v>1893</c:v>
                </c:pt>
                <c:pt idx="1794">
                  <c:v>1894</c:v>
                </c:pt>
                <c:pt idx="1795">
                  <c:v>1895</c:v>
                </c:pt>
                <c:pt idx="1796">
                  <c:v>1896</c:v>
                </c:pt>
                <c:pt idx="1797">
                  <c:v>1897</c:v>
                </c:pt>
                <c:pt idx="1798">
                  <c:v>1898</c:v>
                </c:pt>
                <c:pt idx="1799">
                  <c:v>1899</c:v>
                </c:pt>
                <c:pt idx="1800">
                  <c:v>1900</c:v>
                </c:pt>
                <c:pt idx="1801">
                  <c:v>1901</c:v>
                </c:pt>
                <c:pt idx="1802">
                  <c:v>1902</c:v>
                </c:pt>
                <c:pt idx="1803">
                  <c:v>1903</c:v>
                </c:pt>
                <c:pt idx="1804">
                  <c:v>1904</c:v>
                </c:pt>
                <c:pt idx="1805">
                  <c:v>1905</c:v>
                </c:pt>
                <c:pt idx="1806">
                  <c:v>1906</c:v>
                </c:pt>
                <c:pt idx="1807">
                  <c:v>1907</c:v>
                </c:pt>
                <c:pt idx="1808">
                  <c:v>1908</c:v>
                </c:pt>
                <c:pt idx="1809">
                  <c:v>1909</c:v>
                </c:pt>
                <c:pt idx="1810">
                  <c:v>1910</c:v>
                </c:pt>
                <c:pt idx="1811">
                  <c:v>1911</c:v>
                </c:pt>
                <c:pt idx="1812">
                  <c:v>1912</c:v>
                </c:pt>
                <c:pt idx="1813">
                  <c:v>1913</c:v>
                </c:pt>
                <c:pt idx="1814">
                  <c:v>1914</c:v>
                </c:pt>
                <c:pt idx="1815">
                  <c:v>1915</c:v>
                </c:pt>
                <c:pt idx="1816">
                  <c:v>1916</c:v>
                </c:pt>
                <c:pt idx="1817">
                  <c:v>1917</c:v>
                </c:pt>
                <c:pt idx="1818">
                  <c:v>1918</c:v>
                </c:pt>
                <c:pt idx="1819">
                  <c:v>1919</c:v>
                </c:pt>
                <c:pt idx="1820">
                  <c:v>1920</c:v>
                </c:pt>
                <c:pt idx="1821">
                  <c:v>1921</c:v>
                </c:pt>
                <c:pt idx="1822">
                  <c:v>1922</c:v>
                </c:pt>
                <c:pt idx="1823">
                  <c:v>1923</c:v>
                </c:pt>
                <c:pt idx="1824">
                  <c:v>1924</c:v>
                </c:pt>
                <c:pt idx="1825">
                  <c:v>1925</c:v>
                </c:pt>
                <c:pt idx="1826">
                  <c:v>1926</c:v>
                </c:pt>
                <c:pt idx="1827">
                  <c:v>1927</c:v>
                </c:pt>
                <c:pt idx="1828">
                  <c:v>1928</c:v>
                </c:pt>
                <c:pt idx="1829">
                  <c:v>1929</c:v>
                </c:pt>
                <c:pt idx="1830">
                  <c:v>1930</c:v>
                </c:pt>
                <c:pt idx="1831">
                  <c:v>1931</c:v>
                </c:pt>
                <c:pt idx="1832">
                  <c:v>1932</c:v>
                </c:pt>
                <c:pt idx="1833">
                  <c:v>1933</c:v>
                </c:pt>
                <c:pt idx="1834">
                  <c:v>1934</c:v>
                </c:pt>
                <c:pt idx="1835">
                  <c:v>1935</c:v>
                </c:pt>
                <c:pt idx="1836">
                  <c:v>1936</c:v>
                </c:pt>
                <c:pt idx="1837">
                  <c:v>1937</c:v>
                </c:pt>
                <c:pt idx="1838">
                  <c:v>1938</c:v>
                </c:pt>
                <c:pt idx="1839">
                  <c:v>1939</c:v>
                </c:pt>
                <c:pt idx="1840">
                  <c:v>1940</c:v>
                </c:pt>
                <c:pt idx="1841">
                  <c:v>1941</c:v>
                </c:pt>
                <c:pt idx="1842">
                  <c:v>1942</c:v>
                </c:pt>
                <c:pt idx="1843">
                  <c:v>1943</c:v>
                </c:pt>
                <c:pt idx="1844">
                  <c:v>1944</c:v>
                </c:pt>
                <c:pt idx="1845">
                  <c:v>1945</c:v>
                </c:pt>
                <c:pt idx="1846">
                  <c:v>1946</c:v>
                </c:pt>
                <c:pt idx="1847">
                  <c:v>1947</c:v>
                </c:pt>
                <c:pt idx="1848">
                  <c:v>1948</c:v>
                </c:pt>
                <c:pt idx="1849">
                  <c:v>1949</c:v>
                </c:pt>
                <c:pt idx="1850">
                  <c:v>1950</c:v>
                </c:pt>
                <c:pt idx="1851">
                  <c:v>1951</c:v>
                </c:pt>
                <c:pt idx="1852">
                  <c:v>1952</c:v>
                </c:pt>
                <c:pt idx="1853">
                  <c:v>1953</c:v>
                </c:pt>
                <c:pt idx="1854">
                  <c:v>1954</c:v>
                </c:pt>
                <c:pt idx="1855">
                  <c:v>1955</c:v>
                </c:pt>
                <c:pt idx="1856">
                  <c:v>1956</c:v>
                </c:pt>
                <c:pt idx="1857">
                  <c:v>1957</c:v>
                </c:pt>
                <c:pt idx="1858">
                  <c:v>1958</c:v>
                </c:pt>
                <c:pt idx="1859">
                  <c:v>1959</c:v>
                </c:pt>
                <c:pt idx="1860">
                  <c:v>1960</c:v>
                </c:pt>
                <c:pt idx="1861">
                  <c:v>1961</c:v>
                </c:pt>
                <c:pt idx="1862">
                  <c:v>1962</c:v>
                </c:pt>
                <c:pt idx="1863">
                  <c:v>1963</c:v>
                </c:pt>
                <c:pt idx="1864">
                  <c:v>1964</c:v>
                </c:pt>
                <c:pt idx="1865">
                  <c:v>1965</c:v>
                </c:pt>
                <c:pt idx="1866">
                  <c:v>1966</c:v>
                </c:pt>
                <c:pt idx="1867">
                  <c:v>1967</c:v>
                </c:pt>
                <c:pt idx="1868">
                  <c:v>1968</c:v>
                </c:pt>
                <c:pt idx="1869">
                  <c:v>1969</c:v>
                </c:pt>
                <c:pt idx="1870">
                  <c:v>1970</c:v>
                </c:pt>
                <c:pt idx="1871">
                  <c:v>1971</c:v>
                </c:pt>
                <c:pt idx="1872">
                  <c:v>1972</c:v>
                </c:pt>
                <c:pt idx="1873">
                  <c:v>1973</c:v>
                </c:pt>
                <c:pt idx="1874">
                  <c:v>1974</c:v>
                </c:pt>
                <c:pt idx="1875">
                  <c:v>1975</c:v>
                </c:pt>
                <c:pt idx="1876">
                  <c:v>1976</c:v>
                </c:pt>
                <c:pt idx="1877">
                  <c:v>1977</c:v>
                </c:pt>
                <c:pt idx="1878">
                  <c:v>1978</c:v>
                </c:pt>
                <c:pt idx="1879">
                  <c:v>1979</c:v>
                </c:pt>
                <c:pt idx="1880">
                  <c:v>1980</c:v>
                </c:pt>
                <c:pt idx="1881">
                  <c:v>1981</c:v>
                </c:pt>
                <c:pt idx="1882">
                  <c:v>1982</c:v>
                </c:pt>
                <c:pt idx="1883">
                  <c:v>1983</c:v>
                </c:pt>
                <c:pt idx="1884">
                  <c:v>1984</c:v>
                </c:pt>
                <c:pt idx="1885">
                  <c:v>1985</c:v>
                </c:pt>
                <c:pt idx="1886">
                  <c:v>1986</c:v>
                </c:pt>
                <c:pt idx="1887">
                  <c:v>1987</c:v>
                </c:pt>
                <c:pt idx="1888">
                  <c:v>1988</c:v>
                </c:pt>
                <c:pt idx="1889">
                  <c:v>1989</c:v>
                </c:pt>
                <c:pt idx="1890">
                  <c:v>1990</c:v>
                </c:pt>
                <c:pt idx="1891">
                  <c:v>1991</c:v>
                </c:pt>
                <c:pt idx="1892">
                  <c:v>1992</c:v>
                </c:pt>
                <c:pt idx="1893">
                  <c:v>1993</c:v>
                </c:pt>
                <c:pt idx="1894">
                  <c:v>1994</c:v>
                </c:pt>
                <c:pt idx="1895">
                  <c:v>1995</c:v>
                </c:pt>
                <c:pt idx="1896">
                  <c:v>1996</c:v>
                </c:pt>
                <c:pt idx="1897">
                  <c:v>1997</c:v>
                </c:pt>
                <c:pt idx="1898">
                  <c:v>1998</c:v>
                </c:pt>
                <c:pt idx="1899">
                  <c:v>1999</c:v>
                </c:pt>
                <c:pt idx="1900">
                  <c:v>2000</c:v>
                </c:pt>
                <c:pt idx="1901">
                  <c:v>2001</c:v>
                </c:pt>
                <c:pt idx="1902">
                  <c:v>2002</c:v>
                </c:pt>
                <c:pt idx="1903">
                  <c:v>2003</c:v>
                </c:pt>
                <c:pt idx="1904">
                  <c:v>2004</c:v>
                </c:pt>
                <c:pt idx="1905">
                  <c:v>2005</c:v>
                </c:pt>
                <c:pt idx="1906">
                  <c:v>2006</c:v>
                </c:pt>
                <c:pt idx="1907">
                  <c:v>2007</c:v>
                </c:pt>
                <c:pt idx="1908">
                  <c:v>2008</c:v>
                </c:pt>
                <c:pt idx="1909">
                  <c:v>2009</c:v>
                </c:pt>
                <c:pt idx="1910">
                  <c:v>2010</c:v>
                </c:pt>
                <c:pt idx="1911">
                  <c:v>2011</c:v>
                </c:pt>
                <c:pt idx="1912">
                  <c:v>2012</c:v>
                </c:pt>
                <c:pt idx="1913">
                  <c:v>2013</c:v>
                </c:pt>
                <c:pt idx="1914">
                  <c:v>2014</c:v>
                </c:pt>
                <c:pt idx="1915">
                  <c:v>2015</c:v>
                </c:pt>
                <c:pt idx="1916">
                  <c:v>2016</c:v>
                </c:pt>
                <c:pt idx="1917">
                  <c:v>2017</c:v>
                </c:pt>
                <c:pt idx="1918">
                  <c:v>2018</c:v>
                </c:pt>
                <c:pt idx="1919">
                  <c:v>2019</c:v>
                </c:pt>
                <c:pt idx="1920">
                  <c:v>2020</c:v>
                </c:pt>
                <c:pt idx="1921">
                  <c:v>2021</c:v>
                </c:pt>
                <c:pt idx="1922">
                  <c:v>2022</c:v>
                </c:pt>
                <c:pt idx="1923">
                  <c:v>2023</c:v>
                </c:pt>
                <c:pt idx="1924">
                  <c:v>2024</c:v>
                </c:pt>
                <c:pt idx="1925">
                  <c:v>2025</c:v>
                </c:pt>
                <c:pt idx="1926">
                  <c:v>2026</c:v>
                </c:pt>
                <c:pt idx="1927">
                  <c:v>2027</c:v>
                </c:pt>
                <c:pt idx="1928">
                  <c:v>2028</c:v>
                </c:pt>
                <c:pt idx="1929">
                  <c:v>2029</c:v>
                </c:pt>
                <c:pt idx="1930">
                  <c:v>2030</c:v>
                </c:pt>
                <c:pt idx="1931">
                  <c:v>2031</c:v>
                </c:pt>
                <c:pt idx="1932">
                  <c:v>2032</c:v>
                </c:pt>
                <c:pt idx="1933">
                  <c:v>2033</c:v>
                </c:pt>
                <c:pt idx="1934">
                  <c:v>2034</c:v>
                </c:pt>
                <c:pt idx="1935">
                  <c:v>2035</c:v>
                </c:pt>
                <c:pt idx="1936">
                  <c:v>2036</c:v>
                </c:pt>
                <c:pt idx="1937">
                  <c:v>2037</c:v>
                </c:pt>
                <c:pt idx="1938">
                  <c:v>2038</c:v>
                </c:pt>
                <c:pt idx="1939">
                  <c:v>2039</c:v>
                </c:pt>
                <c:pt idx="1940">
                  <c:v>2040</c:v>
                </c:pt>
                <c:pt idx="1941">
                  <c:v>2041</c:v>
                </c:pt>
                <c:pt idx="1942">
                  <c:v>2042</c:v>
                </c:pt>
                <c:pt idx="1943">
                  <c:v>2043</c:v>
                </c:pt>
                <c:pt idx="1944">
                  <c:v>2044</c:v>
                </c:pt>
                <c:pt idx="1945">
                  <c:v>2045</c:v>
                </c:pt>
                <c:pt idx="1946">
                  <c:v>2046</c:v>
                </c:pt>
                <c:pt idx="1947">
                  <c:v>2047</c:v>
                </c:pt>
                <c:pt idx="1948">
                  <c:v>2048</c:v>
                </c:pt>
                <c:pt idx="1949">
                  <c:v>2049</c:v>
                </c:pt>
                <c:pt idx="1950">
                  <c:v>2050</c:v>
                </c:pt>
                <c:pt idx="1951">
                  <c:v>2051</c:v>
                </c:pt>
                <c:pt idx="1952">
                  <c:v>2052</c:v>
                </c:pt>
                <c:pt idx="1953">
                  <c:v>2053</c:v>
                </c:pt>
                <c:pt idx="1954">
                  <c:v>2054</c:v>
                </c:pt>
                <c:pt idx="1955">
                  <c:v>2055</c:v>
                </c:pt>
                <c:pt idx="1956">
                  <c:v>2056</c:v>
                </c:pt>
                <c:pt idx="1957">
                  <c:v>2057</c:v>
                </c:pt>
                <c:pt idx="1958">
                  <c:v>2058</c:v>
                </c:pt>
                <c:pt idx="1959">
                  <c:v>2059</c:v>
                </c:pt>
                <c:pt idx="1960">
                  <c:v>2060</c:v>
                </c:pt>
                <c:pt idx="1961">
                  <c:v>2061</c:v>
                </c:pt>
                <c:pt idx="1962">
                  <c:v>2062</c:v>
                </c:pt>
                <c:pt idx="1963">
                  <c:v>2063</c:v>
                </c:pt>
                <c:pt idx="1964">
                  <c:v>2064</c:v>
                </c:pt>
                <c:pt idx="1965">
                  <c:v>2065</c:v>
                </c:pt>
                <c:pt idx="1966">
                  <c:v>2066</c:v>
                </c:pt>
                <c:pt idx="1967">
                  <c:v>2067</c:v>
                </c:pt>
                <c:pt idx="1968">
                  <c:v>2068</c:v>
                </c:pt>
                <c:pt idx="1969">
                  <c:v>2069</c:v>
                </c:pt>
                <c:pt idx="1970">
                  <c:v>2070</c:v>
                </c:pt>
                <c:pt idx="1971">
                  <c:v>2071</c:v>
                </c:pt>
                <c:pt idx="1972">
                  <c:v>2072</c:v>
                </c:pt>
                <c:pt idx="1973">
                  <c:v>2073</c:v>
                </c:pt>
                <c:pt idx="1974">
                  <c:v>2074</c:v>
                </c:pt>
                <c:pt idx="1975">
                  <c:v>2075</c:v>
                </c:pt>
                <c:pt idx="1976">
                  <c:v>2076</c:v>
                </c:pt>
                <c:pt idx="1977">
                  <c:v>2077</c:v>
                </c:pt>
                <c:pt idx="1978">
                  <c:v>2078</c:v>
                </c:pt>
                <c:pt idx="1979">
                  <c:v>2079</c:v>
                </c:pt>
                <c:pt idx="1980">
                  <c:v>2080</c:v>
                </c:pt>
                <c:pt idx="1981">
                  <c:v>2081</c:v>
                </c:pt>
                <c:pt idx="1982">
                  <c:v>2082</c:v>
                </c:pt>
                <c:pt idx="1983">
                  <c:v>2083</c:v>
                </c:pt>
                <c:pt idx="1984">
                  <c:v>2084</c:v>
                </c:pt>
                <c:pt idx="1985">
                  <c:v>2085</c:v>
                </c:pt>
                <c:pt idx="1986">
                  <c:v>2086</c:v>
                </c:pt>
                <c:pt idx="1987">
                  <c:v>2087</c:v>
                </c:pt>
                <c:pt idx="1988">
                  <c:v>2088</c:v>
                </c:pt>
                <c:pt idx="1989">
                  <c:v>2089</c:v>
                </c:pt>
                <c:pt idx="1990">
                  <c:v>2090</c:v>
                </c:pt>
                <c:pt idx="1991">
                  <c:v>2091</c:v>
                </c:pt>
                <c:pt idx="1992">
                  <c:v>2092</c:v>
                </c:pt>
                <c:pt idx="1993">
                  <c:v>2093</c:v>
                </c:pt>
                <c:pt idx="1994">
                  <c:v>2094</c:v>
                </c:pt>
                <c:pt idx="1995">
                  <c:v>2095</c:v>
                </c:pt>
                <c:pt idx="1996">
                  <c:v>2096</c:v>
                </c:pt>
                <c:pt idx="1997">
                  <c:v>2097</c:v>
                </c:pt>
                <c:pt idx="1998">
                  <c:v>2098</c:v>
                </c:pt>
                <c:pt idx="1999">
                  <c:v>2099</c:v>
                </c:pt>
                <c:pt idx="2000">
                  <c:v>2100</c:v>
                </c:pt>
                <c:pt idx="2001">
                  <c:v>2101</c:v>
                </c:pt>
                <c:pt idx="2002">
                  <c:v>2102</c:v>
                </c:pt>
                <c:pt idx="2003">
                  <c:v>2103</c:v>
                </c:pt>
                <c:pt idx="2004">
                  <c:v>2104</c:v>
                </c:pt>
                <c:pt idx="2005">
                  <c:v>2105</c:v>
                </c:pt>
                <c:pt idx="2006">
                  <c:v>2106</c:v>
                </c:pt>
                <c:pt idx="2007">
                  <c:v>2107</c:v>
                </c:pt>
                <c:pt idx="2008">
                  <c:v>2108</c:v>
                </c:pt>
                <c:pt idx="2009">
                  <c:v>2109</c:v>
                </c:pt>
                <c:pt idx="2010">
                  <c:v>2110</c:v>
                </c:pt>
                <c:pt idx="2011">
                  <c:v>2111</c:v>
                </c:pt>
                <c:pt idx="2012">
                  <c:v>2112</c:v>
                </c:pt>
                <c:pt idx="2013">
                  <c:v>2113</c:v>
                </c:pt>
                <c:pt idx="2014">
                  <c:v>2114</c:v>
                </c:pt>
                <c:pt idx="2015">
                  <c:v>2115</c:v>
                </c:pt>
                <c:pt idx="2016">
                  <c:v>2116</c:v>
                </c:pt>
                <c:pt idx="2017">
                  <c:v>2117</c:v>
                </c:pt>
                <c:pt idx="2018">
                  <c:v>2118</c:v>
                </c:pt>
                <c:pt idx="2019">
                  <c:v>2119</c:v>
                </c:pt>
                <c:pt idx="2020">
                  <c:v>2120</c:v>
                </c:pt>
                <c:pt idx="2021">
                  <c:v>2121</c:v>
                </c:pt>
                <c:pt idx="2022">
                  <c:v>2122</c:v>
                </c:pt>
                <c:pt idx="2023">
                  <c:v>2123</c:v>
                </c:pt>
                <c:pt idx="2024">
                  <c:v>2124</c:v>
                </c:pt>
                <c:pt idx="2025">
                  <c:v>2125</c:v>
                </c:pt>
                <c:pt idx="2026">
                  <c:v>2126</c:v>
                </c:pt>
                <c:pt idx="2027">
                  <c:v>2127</c:v>
                </c:pt>
                <c:pt idx="2028">
                  <c:v>2128</c:v>
                </c:pt>
                <c:pt idx="2029">
                  <c:v>2129</c:v>
                </c:pt>
                <c:pt idx="2030">
                  <c:v>2130</c:v>
                </c:pt>
                <c:pt idx="2031">
                  <c:v>2131</c:v>
                </c:pt>
                <c:pt idx="2032">
                  <c:v>2132</c:v>
                </c:pt>
                <c:pt idx="2033">
                  <c:v>2133</c:v>
                </c:pt>
                <c:pt idx="2034">
                  <c:v>2134</c:v>
                </c:pt>
                <c:pt idx="2035">
                  <c:v>2135</c:v>
                </c:pt>
                <c:pt idx="2036">
                  <c:v>2136</c:v>
                </c:pt>
                <c:pt idx="2037">
                  <c:v>2137</c:v>
                </c:pt>
                <c:pt idx="2038">
                  <c:v>2138</c:v>
                </c:pt>
                <c:pt idx="2039">
                  <c:v>2139</c:v>
                </c:pt>
                <c:pt idx="2040">
                  <c:v>2140</c:v>
                </c:pt>
                <c:pt idx="2041">
                  <c:v>2141</c:v>
                </c:pt>
                <c:pt idx="2042">
                  <c:v>2142</c:v>
                </c:pt>
                <c:pt idx="2043">
                  <c:v>2143</c:v>
                </c:pt>
                <c:pt idx="2044">
                  <c:v>2144</c:v>
                </c:pt>
                <c:pt idx="2045">
                  <c:v>2145</c:v>
                </c:pt>
                <c:pt idx="2046">
                  <c:v>2146</c:v>
                </c:pt>
                <c:pt idx="2047">
                  <c:v>2147</c:v>
                </c:pt>
                <c:pt idx="2048">
                  <c:v>2148</c:v>
                </c:pt>
                <c:pt idx="2049">
                  <c:v>2149</c:v>
                </c:pt>
                <c:pt idx="2050">
                  <c:v>2150</c:v>
                </c:pt>
                <c:pt idx="2051">
                  <c:v>2151</c:v>
                </c:pt>
                <c:pt idx="2052">
                  <c:v>2152</c:v>
                </c:pt>
                <c:pt idx="2053">
                  <c:v>2153</c:v>
                </c:pt>
                <c:pt idx="2054">
                  <c:v>2154</c:v>
                </c:pt>
                <c:pt idx="2055">
                  <c:v>2155</c:v>
                </c:pt>
                <c:pt idx="2056">
                  <c:v>2156</c:v>
                </c:pt>
                <c:pt idx="2057">
                  <c:v>2157</c:v>
                </c:pt>
                <c:pt idx="2058">
                  <c:v>2158</c:v>
                </c:pt>
                <c:pt idx="2059">
                  <c:v>2159</c:v>
                </c:pt>
                <c:pt idx="2060">
                  <c:v>2160</c:v>
                </c:pt>
                <c:pt idx="2061">
                  <c:v>2161</c:v>
                </c:pt>
                <c:pt idx="2062">
                  <c:v>2162</c:v>
                </c:pt>
                <c:pt idx="2063">
                  <c:v>2163</c:v>
                </c:pt>
                <c:pt idx="2064">
                  <c:v>2164</c:v>
                </c:pt>
                <c:pt idx="2065">
                  <c:v>2165</c:v>
                </c:pt>
                <c:pt idx="2066">
                  <c:v>2166</c:v>
                </c:pt>
                <c:pt idx="2067">
                  <c:v>2167</c:v>
                </c:pt>
                <c:pt idx="2068">
                  <c:v>2168</c:v>
                </c:pt>
                <c:pt idx="2069">
                  <c:v>2169</c:v>
                </c:pt>
                <c:pt idx="2070">
                  <c:v>2170</c:v>
                </c:pt>
                <c:pt idx="2071">
                  <c:v>2171</c:v>
                </c:pt>
                <c:pt idx="2072">
                  <c:v>2172</c:v>
                </c:pt>
                <c:pt idx="2073">
                  <c:v>2173</c:v>
                </c:pt>
                <c:pt idx="2074">
                  <c:v>2174</c:v>
                </c:pt>
                <c:pt idx="2075">
                  <c:v>2175</c:v>
                </c:pt>
                <c:pt idx="2076">
                  <c:v>2176</c:v>
                </c:pt>
                <c:pt idx="2077">
                  <c:v>2177</c:v>
                </c:pt>
                <c:pt idx="2078">
                  <c:v>2178</c:v>
                </c:pt>
                <c:pt idx="2079">
                  <c:v>2179</c:v>
                </c:pt>
                <c:pt idx="2080">
                  <c:v>2180</c:v>
                </c:pt>
                <c:pt idx="2081">
                  <c:v>2181</c:v>
                </c:pt>
                <c:pt idx="2082">
                  <c:v>2182</c:v>
                </c:pt>
                <c:pt idx="2083">
                  <c:v>2183</c:v>
                </c:pt>
                <c:pt idx="2084">
                  <c:v>2184</c:v>
                </c:pt>
                <c:pt idx="2085">
                  <c:v>2185</c:v>
                </c:pt>
                <c:pt idx="2086">
                  <c:v>2186</c:v>
                </c:pt>
                <c:pt idx="2087">
                  <c:v>2187</c:v>
                </c:pt>
                <c:pt idx="2088">
                  <c:v>2188</c:v>
                </c:pt>
                <c:pt idx="2089">
                  <c:v>2189</c:v>
                </c:pt>
                <c:pt idx="2090">
                  <c:v>2190</c:v>
                </c:pt>
                <c:pt idx="2091">
                  <c:v>2191</c:v>
                </c:pt>
                <c:pt idx="2092">
                  <c:v>2192</c:v>
                </c:pt>
                <c:pt idx="2093">
                  <c:v>2193</c:v>
                </c:pt>
                <c:pt idx="2094">
                  <c:v>2194</c:v>
                </c:pt>
                <c:pt idx="2095">
                  <c:v>2195</c:v>
                </c:pt>
                <c:pt idx="2096">
                  <c:v>2196</c:v>
                </c:pt>
                <c:pt idx="2097">
                  <c:v>2197</c:v>
                </c:pt>
                <c:pt idx="2098">
                  <c:v>2198</c:v>
                </c:pt>
                <c:pt idx="2099">
                  <c:v>2199</c:v>
                </c:pt>
                <c:pt idx="2100">
                  <c:v>2200</c:v>
                </c:pt>
                <c:pt idx="2101">
                  <c:v>2201</c:v>
                </c:pt>
                <c:pt idx="2102">
                  <c:v>2202</c:v>
                </c:pt>
                <c:pt idx="2103">
                  <c:v>2203</c:v>
                </c:pt>
                <c:pt idx="2104">
                  <c:v>2204</c:v>
                </c:pt>
                <c:pt idx="2105">
                  <c:v>2205</c:v>
                </c:pt>
                <c:pt idx="2106">
                  <c:v>2206</c:v>
                </c:pt>
                <c:pt idx="2107">
                  <c:v>2207</c:v>
                </c:pt>
                <c:pt idx="2108">
                  <c:v>2208</c:v>
                </c:pt>
                <c:pt idx="2109">
                  <c:v>2209</c:v>
                </c:pt>
                <c:pt idx="2110">
                  <c:v>2210</c:v>
                </c:pt>
                <c:pt idx="2111">
                  <c:v>2211</c:v>
                </c:pt>
                <c:pt idx="2112">
                  <c:v>2212</c:v>
                </c:pt>
                <c:pt idx="2113">
                  <c:v>2213</c:v>
                </c:pt>
                <c:pt idx="2114">
                  <c:v>2214</c:v>
                </c:pt>
                <c:pt idx="2115">
                  <c:v>2215</c:v>
                </c:pt>
                <c:pt idx="2116">
                  <c:v>2216</c:v>
                </c:pt>
                <c:pt idx="2117">
                  <c:v>2217</c:v>
                </c:pt>
                <c:pt idx="2118">
                  <c:v>2218</c:v>
                </c:pt>
                <c:pt idx="2119">
                  <c:v>2219</c:v>
                </c:pt>
                <c:pt idx="2120">
                  <c:v>2220</c:v>
                </c:pt>
                <c:pt idx="2121">
                  <c:v>2221</c:v>
                </c:pt>
                <c:pt idx="2122">
                  <c:v>2222</c:v>
                </c:pt>
                <c:pt idx="2123">
                  <c:v>2223</c:v>
                </c:pt>
                <c:pt idx="2124">
                  <c:v>2224</c:v>
                </c:pt>
                <c:pt idx="2125">
                  <c:v>2225</c:v>
                </c:pt>
                <c:pt idx="2126">
                  <c:v>2226</c:v>
                </c:pt>
                <c:pt idx="2127">
                  <c:v>2227</c:v>
                </c:pt>
                <c:pt idx="2128">
                  <c:v>2228</c:v>
                </c:pt>
                <c:pt idx="2129">
                  <c:v>2229</c:v>
                </c:pt>
                <c:pt idx="2130">
                  <c:v>2230</c:v>
                </c:pt>
                <c:pt idx="2131">
                  <c:v>2231</c:v>
                </c:pt>
                <c:pt idx="2132">
                  <c:v>2232</c:v>
                </c:pt>
                <c:pt idx="2133">
                  <c:v>2233</c:v>
                </c:pt>
                <c:pt idx="2134">
                  <c:v>2234</c:v>
                </c:pt>
                <c:pt idx="2135">
                  <c:v>2235</c:v>
                </c:pt>
                <c:pt idx="2136">
                  <c:v>2236</c:v>
                </c:pt>
                <c:pt idx="2137">
                  <c:v>2237</c:v>
                </c:pt>
                <c:pt idx="2138">
                  <c:v>2238</c:v>
                </c:pt>
                <c:pt idx="2139">
                  <c:v>2239</c:v>
                </c:pt>
                <c:pt idx="2140">
                  <c:v>2240</c:v>
                </c:pt>
                <c:pt idx="2141">
                  <c:v>2241</c:v>
                </c:pt>
                <c:pt idx="2142">
                  <c:v>2242</c:v>
                </c:pt>
                <c:pt idx="2143">
                  <c:v>2243</c:v>
                </c:pt>
                <c:pt idx="2144">
                  <c:v>2244</c:v>
                </c:pt>
                <c:pt idx="2145">
                  <c:v>2245</c:v>
                </c:pt>
                <c:pt idx="2146">
                  <c:v>2246</c:v>
                </c:pt>
                <c:pt idx="2147">
                  <c:v>2247</c:v>
                </c:pt>
                <c:pt idx="2148">
                  <c:v>2248</c:v>
                </c:pt>
                <c:pt idx="2149">
                  <c:v>2249</c:v>
                </c:pt>
                <c:pt idx="2150">
                  <c:v>2250</c:v>
                </c:pt>
                <c:pt idx="2151">
                  <c:v>2251</c:v>
                </c:pt>
                <c:pt idx="2152">
                  <c:v>2252</c:v>
                </c:pt>
                <c:pt idx="2153">
                  <c:v>2253</c:v>
                </c:pt>
                <c:pt idx="2154">
                  <c:v>2254</c:v>
                </c:pt>
                <c:pt idx="2155">
                  <c:v>2255</c:v>
                </c:pt>
                <c:pt idx="2156">
                  <c:v>2256</c:v>
                </c:pt>
                <c:pt idx="2157">
                  <c:v>2257</c:v>
                </c:pt>
                <c:pt idx="2158">
                  <c:v>2258</c:v>
                </c:pt>
                <c:pt idx="2159">
                  <c:v>2259</c:v>
                </c:pt>
                <c:pt idx="2160">
                  <c:v>2260</c:v>
                </c:pt>
                <c:pt idx="2161">
                  <c:v>2261</c:v>
                </c:pt>
                <c:pt idx="2162">
                  <c:v>2262</c:v>
                </c:pt>
                <c:pt idx="2163">
                  <c:v>2263</c:v>
                </c:pt>
                <c:pt idx="2164">
                  <c:v>2264</c:v>
                </c:pt>
                <c:pt idx="2165">
                  <c:v>2265</c:v>
                </c:pt>
                <c:pt idx="2166">
                  <c:v>2266</c:v>
                </c:pt>
                <c:pt idx="2167">
                  <c:v>2267</c:v>
                </c:pt>
                <c:pt idx="2168">
                  <c:v>2268</c:v>
                </c:pt>
                <c:pt idx="2169">
                  <c:v>2269</c:v>
                </c:pt>
                <c:pt idx="2170">
                  <c:v>2270</c:v>
                </c:pt>
                <c:pt idx="2171">
                  <c:v>2271</c:v>
                </c:pt>
                <c:pt idx="2172">
                  <c:v>2272</c:v>
                </c:pt>
                <c:pt idx="2173">
                  <c:v>2273</c:v>
                </c:pt>
                <c:pt idx="2174">
                  <c:v>2274</c:v>
                </c:pt>
                <c:pt idx="2175">
                  <c:v>2275</c:v>
                </c:pt>
                <c:pt idx="2176">
                  <c:v>2276</c:v>
                </c:pt>
                <c:pt idx="2177">
                  <c:v>2277</c:v>
                </c:pt>
                <c:pt idx="2178">
                  <c:v>2278</c:v>
                </c:pt>
                <c:pt idx="2179">
                  <c:v>2279</c:v>
                </c:pt>
                <c:pt idx="2180">
                  <c:v>2280</c:v>
                </c:pt>
                <c:pt idx="2181">
                  <c:v>2281</c:v>
                </c:pt>
                <c:pt idx="2182">
                  <c:v>2282</c:v>
                </c:pt>
                <c:pt idx="2183">
                  <c:v>2283</c:v>
                </c:pt>
                <c:pt idx="2184">
                  <c:v>2284</c:v>
                </c:pt>
                <c:pt idx="2185">
                  <c:v>2285</c:v>
                </c:pt>
                <c:pt idx="2186">
                  <c:v>2286</c:v>
                </c:pt>
                <c:pt idx="2187">
                  <c:v>2287</c:v>
                </c:pt>
                <c:pt idx="2188">
                  <c:v>2288</c:v>
                </c:pt>
                <c:pt idx="2189">
                  <c:v>2289</c:v>
                </c:pt>
                <c:pt idx="2190">
                  <c:v>2290</c:v>
                </c:pt>
                <c:pt idx="2191">
                  <c:v>2291</c:v>
                </c:pt>
                <c:pt idx="2192">
                  <c:v>2292</c:v>
                </c:pt>
                <c:pt idx="2193">
                  <c:v>2293</c:v>
                </c:pt>
                <c:pt idx="2194">
                  <c:v>2294</c:v>
                </c:pt>
                <c:pt idx="2195">
                  <c:v>2295</c:v>
                </c:pt>
                <c:pt idx="2196">
                  <c:v>2296</c:v>
                </c:pt>
                <c:pt idx="2197">
                  <c:v>2297</c:v>
                </c:pt>
                <c:pt idx="2198">
                  <c:v>2298</c:v>
                </c:pt>
                <c:pt idx="2199">
                  <c:v>2299</c:v>
                </c:pt>
                <c:pt idx="2200">
                  <c:v>2300</c:v>
                </c:pt>
                <c:pt idx="2201">
                  <c:v>2301</c:v>
                </c:pt>
                <c:pt idx="2202">
                  <c:v>2302</c:v>
                </c:pt>
                <c:pt idx="2203">
                  <c:v>2303</c:v>
                </c:pt>
                <c:pt idx="2204">
                  <c:v>2304</c:v>
                </c:pt>
                <c:pt idx="2205">
                  <c:v>2305</c:v>
                </c:pt>
                <c:pt idx="2206">
                  <c:v>2306</c:v>
                </c:pt>
                <c:pt idx="2207">
                  <c:v>2307</c:v>
                </c:pt>
                <c:pt idx="2208">
                  <c:v>2308</c:v>
                </c:pt>
                <c:pt idx="2209">
                  <c:v>2309</c:v>
                </c:pt>
                <c:pt idx="2210">
                  <c:v>2310</c:v>
                </c:pt>
                <c:pt idx="2211">
                  <c:v>2311</c:v>
                </c:pt>
                <c:pt idx="2212">
                  <c:v>2312</c:v>
                </c:pt>
                <c:pt idx="2213">
                  <c:v>2313</c:v>
                </c:pt>
                <c:pt idx="2214">
                  <c:v>2314</c:v>
                </c:pt>
                <c:pt idx="2215">
                  <c:v>2315</c:v>
                </c:pt>
                <c:pt idx="2216">
                  <c:v>2316</c:v>
                </c:pt>
                <c:pt idx="2217">
                  <c:v>2317</c:v>
                </c:pt>
                <c:pt idx="2218">
                  <c:v>2318</c:v>
                </c:pt>
                <c:pt idx="2219">
                  <c:v>2319</c:v>
                </c:pt>
                <c:pt idx="2220">
                  <c:v>2320</c:v>
                </c:pt>
                <c:pt idx="2221">
                  <c:v>2321</c:v>
                </c:pt>
                <c:pt idx="2222">
                  <c:v>2322</c:v>
                </c:pt>
                <c:pt idx="2223">
                  <c:v>2323</c:v>
                </c:pt>
                <c:pt idx="2224">
                  <c:v>2324</c:v>
                </c:pt>
                <c:pt idx="2225">
                  <c:v>2325</c:v>
                </c:pt>
                <c:pt idx="2226">
                  <c:v>2326</c:v>
                </c:pt>
                <c:pt idx="2227">
                  <c:v>2327</c:v>
                </c:pt>
                <c:pt idx="2228">
                  <c:v>2328</c:v>
                </c:pt>
                <c:pt idx="2229">
                  <c:v>2329</c:v>
                </c:pt>
                <c:pt idx="2230">
                  <c:v>2330</c:v>
                </c:pt>
                <c:pt idx="2231">
                  <c:v>2331</c:v>
                </c:pt>
                <c:pt idx="2232">
                  <c:v>2332</c:v>
                </c:pt>
                <c:pt idx="2233">
                  <c:v>2333</c:v>
                </c:pt>
                <c:pt idx="2234">
                  <c:v>2334</c:v>
                </c:pt>
                <c:pt idx="2235">
                  <c:v>2335</c:v>
                </c:pt>
                <c:pt idx="2236">
                  <c:v>2336</c:v>
                </c:pt>
                <c:pt idx="2237">
                  <c:v>2337</c:v>
                </c:pt>
                <c:pt idx="2238">
                  <c:v>2338</c:v>
                </c:pt>
                <c:pt idx="2239">
                  <c:v>2339</c:v>
                </c:pt>
                <c:pt idx="2240">
                  <c:v>2340</c:v>
                </c:pt>
                <c:pt idx="2241">
                  <c:v>2341</c:v>
                </c:pt>
                <c:pt idx="2242">
                  <c:v>2342</c:v>
                </c:pt>
                <c:pt idx="2243">
                  <c:v>2343</c:v>
                </c:pt>
                <c:pt idx="2244">
                  <c:v>2344</c:v>
                </c:pt>
                <c:pt idx="2245">
                  <c:v>2345</c:v>
                </c:pt>
                <c:pt idx="2246">
                  <c:v>2346</c:v>
                </c:pt>
                <c:pt idx="2247">
                  <c:v>2347</c:v>
                </c:pt>
                <c:pt idx="2248">
                  <c:v>2348</c:v>
                </c:pt>
                <c:pt idx="2249">
                  <c:v>2349</c:v>
                </c:pt>
                <c:pt idx="2250">
                  <c:v>2350</c:v>
                </c:pt>
                <c:pt idx="2251">
                  <c:v>2351</c:v>
                </c:pt>
                <c:pt idx="2252">
                  <c:v>2352</c:v>
                </c:pt>
                <c:pt idx="2253">
                  <c:v>2353</c:v>
                </c:pt>
                <c:pt idx="2254">
                  <c:v>2354</c:v>
                </c:pt>
                <c:pt idx="2255">
                  <c:v>2355</c:v>
                </c:pt>
                <c:pt idx="2256">
                  <c:v>2356</c:v>
                </c:pt>
                <c:pt idx="2257">
                  <c:v>2357</c:v>
                </c:pt>
                <c:pt idx="2258">
                  <c:v>2358</c:v>
                </c:pt>
                <c:pt idx="2259">
                  <c:v>2359</c:v>
                </c:pt>
                <c:pt idx="2260">
                  <c:v>2360</c:v>
                </c:pt>
                <c:pt idx="2261">
                  <c:v>2361</c:v>
                </c:pt>
                <c:pt idx="2262">
                  <c:v>2362</c:v>
                </c:pt>
                <c:pt idx="2263">
                  <c:v>2363</c:v>
                </c:pt>
                <c:pt idx="2264">
                  <c:v>2364</c:v>
                </c:pt>
                <c:pt idx="2265">
                  <c:v>2365</c:v>
                </c:pt>
                <c:pt idx="2266">
                  <c:v>2366</c:v>
                </c:pt>
                <c:pt idx="2267">
                  <c:v>2367</c:v>
                </c:pt>
                <c:pt idx="2268">
                  <c:v>2368</c:v>
                </c:pt>
                <c:pt idx="2269">
                  <c:v>2369</c:v>
                </c:pt>
                <c:pt idx="2270">
                  <c:v>2370</c:v>
                </c:pt>
                <c:pt idx="2271">
                  <c:v>2371</c:v>
                </c:pt>
                <c:pt idx="2272">
                  <c:v>2372</c:v>
                </c:pt>
                <c:pt idx="2273">
                  <c:v>2373</c:v>
                </c:pt>
                <c:pt idx="2274">
                  <c:v>2374</c:v>
                </c:pt>
                <c:pt idx="2275">
                  <c:v>2375</c:v>
                </c:pt>
                <c:pt idx="2276">
                  <c:v>2376</c:v>
                </c:pt>
                <c:pt idx="2277">
                  <c:v>2377</c:v>
                </c:pt>
                <c:pt idx="2278">
                  <c:v>2378</c:v>
                </c:pt>
                <c:pt idx="2279">
                  <c:v>2379</c:v>
                </c:pt>
                <c:pt idx="2280">
                  <c:v>2380</c:v>
                </c:pt>
                <c:pt idx="2281">
                  <c:v>2381</c:v>
                </c:pt>
                <c:pt idx="2282">
                  <c:v>2382</c:v>
                </c:pt>
                <c:pt idx="2283">
                  <c:v>2383</c:v>
                </c:pt>
                <c:pt idx="2284">
                  <c:v>2384</c:v>
                </c:pt>
                <c:pt idx="2285">
                  <c:v>2385</c:v>
                </c:pt>
                <c:pt idx="2286">
                  <c:v>2386</c:v>
                </c:pt>
                <c:pt idx="2287">
                  <c:v>2387</c:v>
                </c:pt>
                <c:pt idx="2288">
                  <c:v>2388</c:v>
                </c:pt>
                <c:pt idx="2289">
                  <c:v>2389</c:v>
                </c:pt>
                <c:pt idx="2290">
                  <c:v>2390</c:v>
                </c:pt>
                <c:pt idx="2291">
                  <c:v>2391</c:v>
                </c:pt>
                <c:pt idx="2292">
                  <c:v>2392</c:v>
                </c:pt>
                <c:pt idx="2293">
                  <c:v>2393</c:v>
                </c:pt>
                <c:pt idx="2294">
                  <c:v>2394</c:v>
                </c:pt>
                <c:pt idx="2295">
                  <c:v>2395</c:v>
                </c:pt>
                <c:pt idx="2296">
                  <c:v>2396</c:v>
                </c:pt>
                <c:pt idx="2297">
                  <c:v>2397</c:v>
                </c:pt>
                <c:pt idx="2298">
                  <c:v>2398</c:v>
                </c:pt>
                <c:pt idx="2299">
                  <c:v>2399</c:v>
                </c:pt>
                <c:pt idx="2300">
                  <c:v>2400</c:v>
                </c:pt>
                <c:pt idx="2301">
                  <c:v>2401</c:v>
                </c:pt>
                <c:pt idx="2302">
                  <c:v>2402</c:v>
                </c:pt>
                <c:pt idx="2303">
                  <c:v>2403</c:v>
                </c:pt>
                <c:pt idx="2304">
                  <c:v>2404</c:v>
                </c:pt>
                <c:pt idx="2305">
                  <c:v>2405</c:v>
                </c:pt>
                <c:pt idx="2306">
                  <c:v>2406</c:v>
                </c:pt>
                <c:pt idx="2307">
                  <c:v>2407</c:v>
                </c:pt>
                <c:pt idx="2308">
                  <c:v>2408</c:v>
                </c:pt>
                <c:pt idx="2309">
                  <c:v>2409</c:v>
                </c:pt>
                <c:pt idx="2310">
                  <c:v>2410</c:v>
                </c:pt>
                <c:pt idx="2311">
                  <c:v>2411</c:v>
                </c:pt>
                <c:pt idx="2312">
                  <c:v>2412</c:v>
                </c:pt>
                <c:pt idx="2313">
                  <c:v>2413</c:v>
                </c:pt>
                <c:pt idx="2314">
                  <c:v>2414</c:v>
                </c:pt>
                <c:pt idx="2315">
                  <c:v>2415</c:v>
                </c:pt>
                <c:pt idx="2316">
                  <c:v>2416</c:v>
                </c:pt>
                <c:pt idx="2317">
                  <c:v>2417</c:v>
                </c:pt>
                <c:pt idx="2318">
                  <c:v>2418</c:v>
                </c:pt>
                <c:pt idx="2319">
                  <c:v>2419</c:v>
                </c:pt>
                <c:pt idx="2320">
                  <c:v>2420</c:v>
                </c:pt>
                <c:pt idx="2321">
                  <c:v>2421</c:v>
                </c:pt>
                <c:pt idx="2322">
                  <c:v>2422</c:v>
                </c:pt>
                <c:pt idx="2323">
                  <c:v>2423</c:v>
                </c:pt>
                <c:pt idx="2324">
                  <c:v>2424</c:v>
                </c:pt>
                <c:pt idx="2325">
                  <c:v>2425</c:v>
                </c:pt>
                <c:pt idx="2326">
                  <c:v>2426</c:v>
                </c:pt>
                <c:pt idx="2327">
                  <c:v>2427</c:v>
                </c:pt>
                <c:pt idx="2328">
                  <c:v>2428</c:v>
                </c:pt>
                <c:pt idx="2329">
                  <c:v>2429</c:v>
                </c:pt>
                <c:pt idx="2330">
                  <c:v>2430</c:v>
                </c:pt>
                <c:pt idx="2331">
                  <c:v>2431</c:v>
                </c:pt>
                <c:pt idx="2332">
                  <c:v>2432</c:v>
                </c:pt>
                <c:pt idx="2333">
                  <c:v>2433</c:v>
                </c:pt>
                <c:pt idx="2334">
                  <c:v>2434</c:v>
                </c:pt>
                <c:pt idx="2335">
                  <c:v>2435</c:v>
                </c:pt>
                <c:pt idx="2336">
                  <c:v>2436</c:v>
                </c:pt>
                <c:pt idx="2337">
                  <c:v>2437</c:v>
                </c:pt>
                <c:pt idx="2338">
                  <c:v>2438</c:v>
                </c:pt>
                <c:pt idx="2339">
                  <c:v>2439</c:v>
                </c:pt>
                <c:pt idx="2340">
                  <c:v>2440</c:v>
                </c:pt>
                <c:pt idx="2341">
                  <c:v>2441</c:v>
                </c:pt>
                <c:pt idx="2342">
                  <c:v>2442</c:v>
                </c:pt>
                <c:pt idx="2343">
                  <c:v>2443</c:v>
                </c:pt>
                <c:pt idx="2344">
                  <c:v>2444</c:v>
                </c:pt>
                <c:pt idx="2345">
                  <c:v>2445</c:v>
                </c:pt>
                <c:pt idx="2346">
                  <c:v>2446</c:v>
                </c:pt>
                <c:pt idx="2347">
                  <c:v>2447</c:v>
                </c:pt>
                <c:pt idx="2348">
                  <c:v>2448</c:v>
                </c:pt>
                <c:pt idx="2349">
                  <c:v>2449</c:v>
                </c:pt>
                <c:pt idx="2350">
                  <c:v>2450</c:v>
                </c:pt>
                <c:pt idx="2351">
                  <c:v>2451</c:v>
                </c:pt>
                <c:pt idx="2352">
                  <c:v>2452</c:v>
                </c:pt>
                <c:pt idx="2353">
                  <c:v>2453</c:v>
                </c:pt>
                <c:pt idx="2354">
                  <c:v>2454</c:v>
                </c:pt>
                <c:pt idx="2355">
                  <c:v>2455</c:v>
                </c:pt>
                <c:pt idx="2356">
                  <c:v>2456</c:v>
                </c:pt>
                <c:pt idx="2357">
                  <c:v>2457</c:v>
                </c:pt>
                <c:pt idx="2358">
                  <c:v>2458</c:v>
                </c:pt>
                <c:pt idx="2359">
                  <c:v>2459</c:v>
                </c:pt>
                <c:pt idx="2360">
                  <c:v>2460</c:v>
                </c:pt>
                <c:pt idx="2361">
                  <c:v>2461</c:v>
                </c:pt>
                <c:pt idx="2362">
                  <c:v>2462</c:v>
                </c:pt>
                <c:pt idx="2363">
                  <c:v>2463</c:v>
                </c:pt>
                <c:pt idx="2364">
                  <c:v>2464</c:v>
                </c:pt>
                <c:pt idx="2365">
                  <c:v>2465</c:v>
                </c:pt>
                <c:pt idx="2366">
                  <c:v>2466</c:v>
                </c:pt>
                <c:pt idx="2367">
                  <c:v>2467</c:v>
                </c:pt>
                <c:pt idx="2368">
                  <c:v>2468</c:v>
                </c:pt>
                <c:pt idx="2369">
                  <c:v>2469</c:v>
                </c:pt>
                <c:pt idx="2370">
                  <c:v>2470</c:v>
                </c:pt>
                <c:pt idx="2371">
                  <c:v>2471</c:v>
                </c:pt>
                <c:pt idx="2372">
                  <c:v>2472</c:v>
                </c:pt>
                <c:pt idx="2373">
                  <c:v>2473</c:v>
                </c:pt>
                <c:pt idx="2374">
                  <c:v>2474</c:v>
                </c:pt>
                <c:pt idx="2375">
                  <c:v>2475</c:v>
                </c:pt>
                <c:pt idx="2376">
                  <c:v>2476</c:v>
                </c:pt>
                <c:pt idx="2377">
                  <c:v>2477</c:v>
                </c:pt>
                <c:pt idx="2378">
                  <c:v>2478</c:v>
                </c:pt>
                <c:pt idx="2379">
                  <c:v>2479</c:v>
                </c:pt>
                <c:pt idx="2380">
                  <c:v>2480</c:v>
                </c:pt>
                <c:pt idx="2381">
                  <c:v>2481</c:v>
                </c:pt>
                <c:pt idx="2382">
                  <c:v>2482</c:v>
                </c:pt>
                <c:pt idx="2383">
                  <c:v>2483</c:v>
                </c:pt>
                <c:pt idx="2384">
                  <c:v>2484</c:v>
                </c:pt>
                <c:pt idx="2385">
                  <c:v>2485</c:v>
                </c:pt>
                <c:pt idx="2386">
                  <c:v>2486</c:v>
                </c:pt>
                <c:pt idx="2387">
                  <c:v>2487</c:v>
                </c:pt>
                <c:pt idx="2388">
                  <c:v>2488</c:v>
                </c:pt>
                <c:pt idx="2389">
                  <c:v>2489</c:v>
                </c:pt>
                <c:pt idx="2390">
                  <c:v>2490</c:v>
                </c:pt>
                <c:pt idx="2391">
                  <c:v>2491</c:v>
                </c:pt>
                <c:pt idx="2392">
                  <c:v>2492</c:v>
                </c:pt>
                <c:pt idx="2393">
                  <c:v>2493</c:v>
                </c:pt>
                <c:pt idx="2394">
                  <c:v>2494</c:v>
                </c:pt>
                <c:pt idx="2395">
                  <c:v>2495</c:v>
                </c:pt>
                <c:pt idx="2396">
                  <c:v>2496</c:v>
                </c:pt>
                <c:pt idx="2397">
                  <c:v>2497</c:v>
                </c:pt>
                <c:pt idx="2398">
                  <c:v>2498</c:v>
                </c:pt>
                <c:pt idx="2399">
                  <c:v>2499</c:v>
                </c:pt>
                <c:pt idx="2400">
                  <c:v>2500</c:v>
                </c:pt>
                <c:pt idx="2401">
                  <c:v>2501</c:v>
                </c:pt>
                <c:pt idx="2402">
                  <c:v>2502</c:v>
                </c:pt>
                <c:pt idx="2403">
                  <c:v>2503</c:v>
                </c:pt>
                <c:pt idx="2404">
                  <c:v>2504</c:v>
                </c:pt>
                <c:pt idx="2405">
                  <c:v>2505</c:v>
                </c:pt>
                <c:pt idx="2406">
                  <c:v>2506</c:v>
                </c:pt>
                <c:pt idx="2407">
                  <c:v>2507</c:v>
                </c:pt>
                <c:pt idx="2408">
                  <c:v>2508</c:v>
                </c:pt>
                <c:pt idx="2409">
                  <c:v>2509</c:v>
                </c:pt>
                <c:pt idx="2410">
                  <c:v>2510</c:v>
                </c:pt>
                <c:pt idx="2411">
                  <c:v>2511</c:v>
                </c:pt>
                <c:pt idx="2412">
                  <c:v>2512</c:v>
                </c:pt>
                <c:pt idx="2413">
                  <c:v>2513</c:v>
                </c:pt>
                <c:pt idx="2414">
                  <c:v>2514</c:v>
                </c:pt>
                <c:pt idx="2415">
                  <c:v>2515</c:v>
                </c:pt>
                <c:pt idx="2416">
                  <c:v>2516</c:v>
                </c:pt>
                <c:pt idx="2417">
                  <c:v>2517</c:v>
                </c:pt>
                <c:pt idx="2418">
                  <c:v>2518</c:v>
                </c:pt>
                <c:pt idx="2419">
                  <c:v>2519</c:v>
                </c:pt>
                <c:pt idx="2420">
                  <c:v>2520</c:v>
                </c:pt>
                <c:pt idx="2421">
                  <c:v>2521</c:v>
                </c:pt>
                <c:pt idx="2422">
                  <c:v>2522</c:v>
                </c:pt>
                <c:pt idx="2423">
                  <c:v>2523</c:v>
                </c:pt>
                <c:pt idx="2424">
                  <c:v>2524</c:v>
                </c:pt>
                <c:pt idx="2425">
                  <c:v>2525</c:v>
                </c:pt>
                <c:pt idx="2426">
                  <c:v>2526</c:v>
                </c:pt>
                <c:pt idx="2427">
                  <c:v>2527</c:v>
                </c:pt>
                <c:pt idx="2428">
                  <c:v>2528</c:v>
                </c:pt>
                <c:pt idx="2429">
                  <c:v>2529</c:v>
                </c:pt>
                <c:pt idx="2430">
                  <c:v>2530</c:v>
                </c:pt>
                <c:pt idx="2431">
                  <c:v>2531</c:v>
                </c:pt>
                <c:pt idx="2432">
                  <c:v>2532</c:v>
                </c:pt>
                <c:pt idx="2433">
                  <c:v>2533</c:v>
                </c:pt>
                <c:pt idx="2434">
                  <c:v>2534</c:v>
                </c:pt>
                <c:pt idx="2435">
                  <c:v>2535</c:v>
                </c:pt>
                <c:pt idx="2436">
                  <c:v>2536</c:v>
                </c:pt>
                <c:pt idx="2437">
                  <c:v>2537</c:v>
                </c:pt>
                <c:pt idx="2438">
                  <c:v>2538</c:v>
                </c:pt>
                <c:pt idx="2439">
                  <c:v>2539</c:v>
                </c:pt>
                <c:pt idx="2440">
                  <c:v>2540</c:v>
                </c:pt>
                <c:pt idx="2441">
                  <c:v>2541</c:v>
                </c:pt>
                <c:pt idx="2442">
                  <c:v>2542</c:v>
                </c:pt>
                <c:pt idx="2443">
                  <c:v>2543</c:v>
                </c:pt>
                <c:pt idx="2444">
                  <c:v>2544</c:v>
                </c:pt>
                <c:pt idx="2445">
                  <c:v>2545</c:v>
                </c:pt>
                <c:pt idx="2446">
                  <c:v>2546</c:v>
                </c:pt>
                <c:pt idx="2447">
                  <c:v>2547</c:v>
                </c:pt>
                <c:pt idx="2448">
                  <c:v>2548</c:v>
                </c:pt>
                <c:pt idx="2449">
                  <c:v>2549</c:v>
                </c:pt>
                <c:pt idx="2450">
                  <c:v>2550</c:v>
                </c:pt>
                <c:pt idx="2451">
                  <c:v>2551</c:v>
                </c:pt>
                <c:pt idx="2452">
                  <c:v>2552</c:v>
                </c:pt>
                <c:pt idx="2453">
                  <c:v>2553</c:v>
                </c:pt>
                <c:pt idx="2454">
                  <c:v>2554</c:v>
                </c:pt>
                <c:pt idx="2455">
                  <c:v>2555</c:v>
                </c:pt>
                <c:pt idx="2456">
                  <c:v>2556</c:v>
                </c:pt>
                <c:pt idx="2457">
                  <c:v>2557</c:v>
                </c:pt>
                <c:pt idx="2458">
                  <c:v>2558</c:v>
                </c:pt>
                <c:pt idx="2459">
                  <c:v>2559</c:v>
                </c:pt>
                <c:pt idx="2460">
                  <c:v>2560</c:v>
                </c:pt>
                <c:pt idx="2461">
                  <c:v>2561</c:v>
                </c:pt>
                <c:pt idx="2462">
                  <c:v>2562</c:v>
                </c:pt>
                <c:pt idx="2463">
                  <c:v>2563</c:v>
                </c:pt>
                <c:pt idx="2464">
                  <c:v>2564</c:v>
                </c:pt>
                <c:pt idx="2465">
                  <c:v>2565</c:v>
                </c:pt>
                <c:pt idx="2466">
                  <c:v>2566</c:v>
                </c:pt>
                <c:pt idx="2467">
                  <c:v>2567</c:v>
                </c:pt>
                <c:pt idx="2468">
                  <c:v>2568</c:v>
                </c:pt>
                <c:pt idx="2469">
                  <c:v>2569</c:v>
                </c:pt>
                <c:pt idx="2470">
                  <c:v>2570</c:v>
                </c:pt>
                <c:pt idx="2471">
                  <c:v>2571</c:v>
                </c:pt>
                <c:pt idx="2472">
                  <c:v>2572</c:v>
                </c:pt>
                <c:pt idx="2473">
                  <c:v>2573</c:v>
                </c:pt>
                <c:pt idx="2474">
                  <c:v>2574</c:v>
                </c:pt>
                <c:pt idx="2475">
                  <c:v>2575</c:v>
                </c:pt>
                <c:pt idx="2476">
                  <c:v>2576</c:v>
                </c:pt>
                <c:pt idx="2477">
                  <c:v>2577</c:v>
                </c:pt>
                <c:pt idx="2478">
                  <c:v>2578</c:v>
                </c:pt>
                <c:pt idx="2479">
                  <c:v>2579</c:v>
                </c:pt>
                <c:pt idx="2480">
                  <c:v>2580</c:v>
                </c:pt>
                <c:pt idx="2481">
                  <c:v>2581</c:v>
                </c:pt>
                <c:pt idx="2482">
                  <c:v>2582</c:v>
                </c:pt>
                <c:pt idx="2483">
                  <c:v>2583</c:v>
                </c:pt>
                <c:pt idx="2484">
                  <c:v>2584</c:v>
                </c:pt>
                <c:pt idx="2485">
                  <c:v>2585</c:v>
                </c:pt>
                <c:pt idx="2486">
                  <c:v>2586</c:v>
                </c:pt>
                <c:pt idx="2487">
                  <c:v>2587</c:v>
                </c:pt>
                <c:pt idx="2488">
                  <c:v>2588</c:v>
                </c:pt>
                <c:pt idx="2489">
                  <c:v>2589</c:v>
                </c:pt>
                <c:pt idx="2490">
                  <c:v>2590</c:v>
                </c:pt>
                <c:pt idx="2491">
                  <c:v>2591</c:v>
                </c:pt>
                <c:pt idx="2492">
                  <c:v>2592</c:v>
                </c:pt>
                <c:pt idx="2493">
                  <c:v>2593</c:v>
                </c:pt>
                <c:pt idx="2494">
                  <c:v>2594</c:v>
                </c:pt>
                <c:pt idx="2495">
                  <c:v>2595</c:v>
                </c:pt>
                <c:pt idx="2496">
                  <c:v>2596</c:v>
                </c:pt>
                <c:pt idx="2497">
                  <c:v>2597</c:v>
                </c:pt>
                <c:pt idx="2498">
                  <c:v>2598</c:v>
                </c:pt>
                <c:pt idx="2499">
                  <c:v>2599</c:v>
                </c:pt>
                <c:pt idx="2500">
                  <c:v>2600</c:v>
                </c:pt>
                <c:pt idx="2501">
                  <c:v>2601</c:v>
                </c:pt>
                <c:pt idx="2502">
                  <c:v>2602</c:v>
                </c:pt>
                <c:pt idx="2503">
                  <c:v>2603</c:v>
                </c:pt>
                <c:pt idx="2504">
                  <c:v>2604</c:v>
                </c:pt>
                <c:pt idx="2505">
                  <c:v>2605</c:v>
                </c:pt>
                <c:pt idx="2506">
                  <c:v>2606</c:v>
                </c:pt>
                <c:pt idx="2507">
                  <c:v>2607</c:v>
                </c:pt>
                <c:pt idx="2508">
                  <c:v>2608</c:v>
                </c:pt>
                <c:pt idx="2509">
                  <c:v>2609</c:v>
                </c:pt>
                <c:pt idx="2510">
                  <c:v>2610</c:v>
                </c:pt>
                <c:pt idx="2511">
                  <c:v>2611</c:v>
                </c:pt>
                <c:pt idx="2512">
                  <c:v>2612</c:v>
                </c:pt>
                <c:pt idx="2513">
                  <c:v>2613</c:v>
                </c:pt>
                <c:pt idx="2514">
                  <c:v>2614</c:v>
                </c:pt>
                <c:pt idx="2515">
                  <c:v>2615</c:v>
                </c:pt>
                <c:pt idx="2516">
                  <c:v>2616</c:v>
                </c:pt>
                <c:pt idx="2517">
                  <c:v>2617</c:v>
                </c:pt>
                <c:pt idx="2518">
                  <c:v>2618</c:v>
                </c:pt>
                <c:pt idx="2519">
                  <c:v>2619</c:v>
                </c:pt>
                <c:pt idx="2520">
                  <c:v>2620</c:v>
                </c:pt>
                <c:pt idx="2521">
                  <c:v>2621</c:v>
                </c:pt>
                <c:pt idx="2522">
                  <c:v>2622</c:v>
                </c:pt>
                <c:pt idx="2523">
                  <c:v>2623</c:v>
                </c:pt>
                <c:pt idx="2524">
                  <c:v>2624</c:v>
                </c:pt>
                <c:pt idx="2525">
                  <c:v>2625</c:v>
                </c:pt>
                <c:pt idx="2526">
                  <c:v>2626</c:v>
                </c:pt>
                <c:pt idx="2527">
                  <c:v>2627</c:v>
                </c:pt>
                <c:pt idx="2528">
                  <c:v>2628</c:v>
                </c:pt>
                <c:pt idx="2529">
                  <c:v>2629</c:v>
                </c:pt>
                <c:pt idx="2530">
                  <c:v>2630</c:v>
                </c:pt>
                <c:pt idx="2531">
                  <c:v>2631</c:v>
                </c:pt>
                <c:pt idx="2532">
                  <c:v>2632</c:v>
                </c:pt>
                <c:pt idx="2533">
                  <c:v>2633</c:v>
                </c:pt>
                <c:pt idx="2534">
                  <c:v>2634</c:v>
                </c:pt>
                <c:pt idx="2535">
                  <c:v>2635</c:v>
                </c:pt>
                <c:pt idx="2536">
                  <c:v>2636</c:v>
                </c:pt>
                <c:pt idx="2537">
                  <c:v>2637</c:v>
                </c:pt>
                <c:pt idx="2538">
                  <c:v>2638</c:v>
                </c:pt>
                <c:pt idx="2539">
                  <c:v>2639</c:v>
                </c:pt>
                <c:pt idx="2540">
                  <c:v>2640</c:v>
                </c:pt>
                <c:pt idx="2541">
                  <c:v>2641</c:v>
                </c:pt>
                <c:pt idx="2542">
                  <c:v>2642</c:v>
                </c:pt>
                <c:pt idx="2543">
                  <c:v>2643</c:v>
                </c:pt>
                <c:pt idx="2544">
                  <c:v>2644</c:v>
                </c:pt>
                <c:pt idx="2545">
                  <c:v>2645</c:v>
                </c:pt>
                <c:pt idx="2546">
                  <c:v>2646</c:v>
                </c:pt>
                <c:pt idx="2547">
                  <c:v>2647</c:v>
                </c:pt>
                <c:pt idx="2548">
                  <c:v>2648</c:v>
                </c:pt>
                <c:pt idx="2549">
                  <c:v>2649</c:v>
                </c:pt>
                <c:pt idx="2550">
                  <c:v>2650</c:v>
                </c:pt>
                <c:pt idx="2551">
                  <c:v>2651</c:v>
                </c:pt>
                <c:pt idx="2552">
                  <c:v>2652</c:v>
                </c:pt>
                <c:pt idx="2553">
                  <c:v>2653</c:v>
                </c:pt>
                <c:pt idx="2554">
                  <c:v>2654</c:v>
                </c:pt>
                <c:pt idx="2555">
                  <c:v>2655</c:v>
                </c:pt>
                <c:pt idx="2556">
                  <c:v>2656</c:v>
                </c:pt>
                <c:pt idx="2557">
                  <c:v>2657</c:v>
                </c:pt>
                <c:pt idx="2558">
                  <c:v>2658</c:v>
                </c:pt>
                <c:pt idx="2559">
                  <c:v>2659</c:v>
                </c:pt>
                <c:pt idx="2560">
                  <c:v>2660</c:v>
                </c:pt>
                <c:pt idx="2561">
                  <c:v>2661</c:v>
                </c:pt>
                <c:pt idx="2562">
                  <c:v>2662</c:v>
                </c:pt>
                <c:pt idx="2563">
                  <c:v>2663</c:v>
                </c:pt>
                <c:pt idx="2564">
                  <c:v>2664</c:v>
                </c:pt>
                <c:pt idx="2565">
                  <c:v>2665</c:v>
                </c:pt>
                <c:pt idx="2566">
                  <c:v>2666</c:v>
                </c:pt>
                <c:pt idx="2567">
                  <c:v>2667</c:v>
                </c:pt>
                <c:pt idx="2568">
                  <c:v>2668</c:v>
                </c:pt>
                <c:pt idx="2569">
                  <c:v>2669</c:v>
                </c:pt>
                <c:pt idx="2570">
                  <c:v>2670</c:v>
                </c:pt>
                <c:pt idx="2571">
                  <c:v>2671</c:v>
                </c:pt>
                <c:pt idx="2572">
                  <c:v>2672</c:v>
                </c:pt>
                <c:pt idx="2573">
                  <c:v>2673</c:v>
                </c:pt>
                <c:pt idx="2574">
                  <c:v>2674</c:v>
                </c:pt>
                <c:pt idx="2575">
                  <c:v>2675</c:v>
                </c:pt>
                <c:pt idx="2576">
                  <c:v>2676</c:v>
                </c:pt>
                <c:pt idx="2577">
                  <c:v>2677</c:v>
                </c:pt>
                <c:pt idx="2578">
                  <c:v>2678</c:v>
                </c:pt>
                <c:pt idx="2579">
                  <c:v>2679</c:v>
                </c:pt>
                <c:pt idx="2580">
                  <c:v>2680</c:v>
                </c:pt>
                <c:pt idx="2581">
                  <c:v>2681</c:v>
                </c:pt>
                <c:pt idx="2582">
                  <c:v>2682</c:v>
                </c:pt>
                <c:pt idx="2583">
                  <c:v>2683</c:v>
                </c:pt>
                <c:pt idx="2584">
                  <c:v>2684</c:v>
                </c:pt>
                <c:pt idx="2585">
                  <c:v>2685</c:v>
                </c:pt>
                <c:pt idx="2586">
                  <c:v>2686</c:v>
                </c:pt>
                <c:pt idx="2587">
                  <c:v>2687</c:v>
                </c:pt>
                <c:pt idx="2588">
                  <c:v>2688</c:v>
                </c:pt>
                <c:pt idx="2589">
                  <c:v>2689</c:v>
                </c:pt>
                <c:pt idx="2590">
                  <c:v>2690</c:v>
                </c:pt>
                <c:pt idx="2591">
                  <c:v>2691</c:v>
                </c:pt>
                <c:pt idx="2592">
                  <c:v>2692</c:v>
                </c:pt>
                <c:pt idx="2593">
                  <c:v>2693</c:v>
                </c:pt>
                <c:pt idx="2594">
                  <c:v>2694</c:v>
                </c:pt>
                <c:pt idx="2595">
                  <c:v>2695</c:v>
                </c:pt>
                <c:pt idx="2596">
                  <c:v>2696</c:v>
                </c:pt>
                <c:pt idx="2597">
                  <c:v>2697</c:v>
                </c:pt>
                <c:pt idx="2598">
                  <c:v>2698</c:v>
                </c:pt>
                <c:pt idx="2599">
                  <c:v>2699</c:v>
                </c:pt>
                <c:pt idx="2600">
                  <c:v>2700</c:v>
                </c:pt>
                <c:pt idx="2601">
                  <c:v>2701</c:v>
                </c:pt>
                <c:pt idx="2602">
                  <c:v>2702</c:v>
                </c:pt>
                <c:pt idx="2603">
                  <c:v>2703</c:v>
                </c:pt>
                <c:pt idx="2604">
                  <c:v>2704</c:v>
                </c:pt>
                <c:pt idx="2605">
                  <c:v>2705</c:v>
                </c:pt>
                <c:pt idx="2606">
                  <c:v>2706</c:v>
                </c:pt>
                <c:pt idx="2607">
                  <c:v>2707</c:v>
                </c:pt>
                <c:pt idx="2608">
                  <c:v>2708</c:v>
                </c:pt>
                <c:pt idx="2609">
                  <c:v>2709</c:v>
                </c:pt>
                <c:pt idx="2610">
                  <c:v>2710</c:v>
                </c:pt>
                <c:pt idx="2611">
                  <c:v>2711</c:v>
                </c:pt>
                <c:pt idx="2612">
                  <c:v>2712</c:v>
                </c:pt>
                <c:pt idx="2613">
                  <c:v>2713</c:v>
                </c:pt>
                <c:pt idx="2614">
                  <c:v>2714</c:v>
                </c:pt>
                <c:pt idx="2615">
                  <c:v>2715</c:v>
                </c:pt>
                <c:pt idx="2616">
                  <c:v>2716</c:v>
                </c:pt>
                <c:pt idx="2617">
                  <c:v>2717</c:v>
                </c:pt>
                <c:pt idx="2618">
                  <c:v>2718</c:v>
                </c:pt>
                <c:pt idx="2619">
                  <c:v>2719</c:v>
                </c:pt>
                <c:pt idx="2620">
                  <c:v>2720</c:v>
                </c:pt>
                <c:pt idx="2621">
                  <c:v>2721</c:v>
                </c:pt>
                <c:pt idx="2622">
                  <c:v>2722</c:v>
                </c:pt>
                <c:pt idx="2623">
                  <c:v>2723</c:v>
                </c:pt>
                <c:pt idx="2624">
                  <c:v>2724</c:v>
                </c:pt>
                <c:pt idx="2625">
                  <c:v>2725</c:v>
                </c:pt>
                <c:pt idx="2626">
                  <c:v>2726</c:v>
                </c:pt>
                <c:pt idx="2627">
                  <c:v>2727</c:v>
                </c:pt>
                <c:pt idx="2628">
                  <c:v>2728</c:v>
                </c:pt>
                <c:pt idx="2629">
                  <c:v>2729</c:v>
                </c:pt>
                <c:pt idx="2630">
                  <c:v>2730</c:v>
                </c:pt>
                <c:pt idx="2631">
                  <c:v>2731</c:v>
                </c:pt>
                <c:pt idx="2632">
                  <c:v>2732</c:v>
                </c:pt>
                <c:pt idx="2633">
                  <c:v>2733</c:v>
                </c:pt>
                <c:pt idx="2634">
                  <c:v>2734</c:v>
                </c:pt>
                <c:pt idx="2635">
                  <c:v>2735</c:v>
                </c:pt>
                <c:pt idx="2636">
                  <c:v>2736</c:v>
                </c:pt>
                <c:pt idx="2637">
                  <c:v>2737</c:v>
                </c:pt>
                <c:pt idx="2638">
                  <c:v>2738</c:v>
                </c:pt>
                <c:pt idx="2639">
                  <c:v>2739</c:v>
                </c:pt>
                <c:pt idx="2640">
                  <c:v>2740</c:v>
                </c:pt>
                <c:pt idx="2641">
                  <c:v>2741</c:v>
                </c:pt>
                <c:pt idx="2642">
                  <c:v>2742</c:v>
                </c:pt>
                <c:pt idx="2643">
                  <c:v>2743</c:v>
                </c:pt>
                <c:pt idx="2644">
                  <c:v>2744</c:v>
                </c:pt>
                <c:pt idx="2645">
                  <c:v>2745</c:v>
                </c:pt>
                <c:pt idx="2646">
                  <c:v>2746</c:v>
                </c:pt>
                <c:pt idx="2647">
                  <c:v>2747</c:v>
                </c:pt>
                <c:pt idx="2648">
                  <c:v>2748</c:v>
                </c:pt>
                <c:pt idx="2649">
                  <c:v>2749</c:v>
                </c:pt>
                <c:pt idx="2650">
                  <c:v>2750</c:v>
                </c:pt>
                <c:pt idx="2651">
                  <c:v>2751</c:v>
                </c:pt>
                <c:pt idx="2652">
                  <c:v>2752</c:v>
                </c:pt>
                <c:pt idx="2653">
                  <c:v>2753</c:v>
                </c:pt>
                <c:pt idx="2654">
                  <c:v>2754</c:v>
                </c:pt>
                <c:pt idx="2655">
                  <c:v>2755</c:v>
                </c:pt>
                <c:pt idx="2656">
                  <c:v>2756</c:v>
                </c:pt>
                <c:pt idx="2657">
                  <c:v>2757</c:v>
                </c:pt>
                <c:pt idx="2658">
                  <c:v>2758</c:v>
                </c:pt>
                <c:pt idx="2659">
                  <c:v>2759</c:v>
                </c:pt>
                <c:pt idx="2660">
                  <c:v>2760</c:v>
                </c:pt>
                <c:pt idx="2661">
                  <c:v>2761</c:v>
                </c:pt>
                <c:pt idx="2662">
                  <c:v>2762</c:v>
                </c:pt>
                <c:pt idx="2663">
                  <c:v>2763</c:v>
                </c:pt>
                <c:pt idx="2664">
                  <c:v>2764</c:v>
                </c:pt>
                <c:pt idx="2665">
                  <c:v>2765</c:v>
                </c:pt>
                <c:pt idx="2666">
                  <c:v>2766</c:v>
                </c:pt>
                <c:pt idx="2667">
                  <c:v>2767</c:v>
                </c:pt>
                <c:pt idx="2668">
                  <c:v>2768</c:v>
                </c:pt>
                <c:pt idx="2669">
                  <c:v>2769</c:v>
                </c:pt>
                <c:pt idx="2670">
                  <c:v>2770</c:v>
                </c:pt>
                <c:pt idx="2671">
                  <c:v>2771</c:v>
                </c:pt>
                <c:pt idx="2672">
                  <c:v>2772</c:v>
                </c:pt>
                <c:pt idx="2673">
                  <c:v>2773</c:v>
                </c:pt>
                <c:pt idx="2674">
                  <c:v>2774</c:v>
                </c:pt>
                <c:pt idx="2675">
                  <c:v>2775</c:v>
                </c:pt>
                <c:pt idx="2676">
                  <c:v>2776</c:v>
                </c:pt>
                <c:pt idx="2677">
                  <c:v>2777</c:v>
                </c:pt>
                <c:pt idx="2678">
                  <c:v>2778</c:v>
                </c:pt>
                <c:pt idx="2679">
                  <c:v>2779</c:v>
                </c:pt>
                <c:pt idx="2680">
                  <c:v>2780</c:v>
                </c:pt>
                <c:pt idx="2681">
                  <c:v>2781</c:v>
                </c:pt>
                <c:pt idx="2682">
                  <c:v>2782</c:v>
                </c:pt>
                <c:pt idx="2683">
                  <c:v>2783</c:v>
                </c:pt>
                <c:pt idx="2684">
                  <c:v>2784</c:v>
                </c:pt>
                <c:pt idx="2685">
                  <c:v>2785</c:v>
                </c:pt>
                <c:pt idx="2686">
                  <c:v>2786</c:v>
                </c:pt>
                <c:pt idx="2687">
                  <c:v>2787</c:v>
                </c:pt>
                <c:pt idx="2688">
                  <c:v>2788</c:v>
                </c:pt>
                <c:pt idx="2689">
                  <c:v>2789</c:v>
                </c:pt>
                <c:pt idx="2690">
                  <c:v>2790</c:v>
                </c:pt>
                <c:pt idx="2691">
                  <c:v>2791</c:v>
                </c:pt>
                <c:pt idx="2692">
                  <c:v>2792</c:v>
                </c:pt>
                <c:pt idx="2693">
                  <c:v>2793</c:v>
                </c:pt>
                <c:pt idx="2694">
                  <c:v>2794</c:v>
                </c:pt>
                <c:pt idx="2695">
                  <c:v>2795</c:v>
                </c:pt>
                <c:pt idx="2696">
                  <c:v>2796</c:v>
                </c:pt>
                <c:pt idx="2697">
                  <c:v>2797</c:v>
                </c:pt>
                <c:pt idx="2698">
                  <c:v>2798</c:v>
                </c:pt>
                <c:pt idx="2699">
                  <c:v>2799</c:v>
                </c:pt>
                <c:pt idx="2700">
                  <c:v>2800</c:v>
                </c:pt>
                <c:pt idx="2701">
                  <c:v>2801</c:v>
                </c:pt>
                <c:pt idx="2702">
                  <c:v>2802</c:v>
                </c:pt>
                <c:pt idx="2703">
                  <c:v>2803</c:v>
                </c:pt>
                <c:pt idx="2704">
                  <c:v>2804</c:v>
                </c:pt>
                <c:pt idx="2705">
                  <c:v>2805</c:v>
                </c:pt>
                <c:pt idx="2706">
                  <c:v>2806</c:v>
                </c:pt>
                <c:pt idx="2707">
                  <c:v>2807</c:v>
                </c:pt>
                <c:pt idx="2708">
                  <c:v>2808</c:v>
                </c:pt>
                <c:pt idx="2709">
                  <c:v>2809</c:v>
                </c:pt>
                <c:pt idx="2710">
                  <c:v>2810</c:v>
                </c:pt>
                <c:pt idx="2711">
                  <c:v>2811</c:v>
                </c:pt>
                <c:pt idx="2712">
                  <c:v>2812</c:v>
                </c:pt>
                <c:pt idx="2713">
                  <c:v>2813</c:v>
                </c:pt>
                <c:pt idx="2714">
                  <c:v>2814</c:v>
                </c:pt>
                <c:pt idx="2715">
                  <c:v>2815</c:v>
                </c:pt>
                <c:pt idx="2716">
                  <c:v>2816</c:v>
                </c:pt>
                <c:pt idx="2717">
                  <c:v>2817</c:v>
                </c:pt>
                <c:pt idx="2718">
                  <c:v>2818</c:v>
                </c:pt>
                <c:pt idx="2719">
                  <c:v>2819</c:v>
                </c:pt>
                <c:pt idx="2720">
                  <c:v>2820</c:v>
                </c:pt>
                <c:pt idx="2721">
                  <c:v>2821</c:v>
                </c:pt>
                <c:pt idx="2722">
                  <c:v>2822</c:v>
                </c:pt>
                <c:pt idx="2723">
                  <c:v>2823</c:v>
                </c:pt>
                <c:pt idx="2724">
                  <c:v>2824</c:v>
                </c:pt>
                <c:pt idx="2725">
                  <c:v>2825</c:v>
                </c:pt>
                <c:pt idx="2726">
                  <c:v>2826</c:v>
                </c:pt>
                <c:pt idx="2727">
                  <c:v>2827</c:v>
                </c:pt>
                <c:pt idx="2728">
                  <c:v>2828</c:v>
                </c:pt>
                <c:pt idx="2729">
                  <c:v>2829</c:v>
                </c:pt>
                <c:pt idx="2730">
                  <c:v>2830</c:v>
                </c:pt>
                <c:pt idx="2731">
                  <c:v>2831</c:v>
                </c:pt>
                <c:pt idx="2732">
                  <c:v>2832</c:v>
                </c:pt>
                <c:pt idx="2733">
                  <c:v>2833</c:v>
                </c:pt>
                <c:pt idx="2734">
                  <c:v>2834</c:v>
                </c:pt>
                <c:pt idx="2735">
                  <c:v>2835</c:v>
                </c:pt>
                <c:pt idx="2736">
                  <c:v>2836</c:v>
                </c:pt>
                <c:pt idx="2737">
                  <c:v>2837</c:v>
                </c:pt>
                <c:pt idx="2738">
                  <c:v>2838</c:v>
                </c:pt>
                <c:pt idx="2739">
                  <c:v>2839</c:v>
                </c:pt>
                <c:pt idx="2740">
                  <c:v>2840</c:v>
                </c:pt>
                <c:pt idx="2741">
                  <c:v>2841</c:v>
                </c:pt>
                <c:pt idx="2742">
                  <c:v>2842</c:v>
                </c:pt>
                <c:pt idx="2743">
                  <c:v>2843</c:v>
                </c:pt>
                <c:pt idx="2744">
                  <c:v>2844</c:v>
                </c:pt>
                <c:pt idx="2745">
                  <c:v>2845</c:v>
                </c:pt>
                <c:pt idx="2746">
                  <c:v>2846</c:v>
                </c:pt>
                <c:pt idx="2747">
                  <c:v>2847</c:v>
                </c:pt>
                <c:pt idx="2748">
                  <c:v>2848</c:v>
                </c:pt>
                <c:pt idx="2749">
                  <c:v>2849</c:v>
                </c:pt>
                <c:pt idx="2750">
                  <c:v>2850</c:v>
                </c:pt>
                <c:pt idx="2751">
                  <c:v>2851</c:v>
                </c:pt>
                <c:pt idx="2752">
                  <c:v>2852</c:v>
                </c:pt>
                <c:pt idx="2753">
                  <c:v>2853</c:v>
                </c:pt>
                <c:pt idx="2754">
                  <c:v>2854</c:v>
                </c:pt>
                <c:pt idx="2755">
                  <c:v>2855</c:v>
                </c:pt>
                <c:pt idx="2756">
                  <c:v>2856</c:v>
                </c:pt>
                <c:pt idx="2757">
                  <c:v>2857</c:v>
                </c:pt>
                <c:pt idx="2758">
                  <c:v>2858</c:v>
                </c:pt>
                <c:pt idx="2759">
                  <c:v>2859</c:v>
                </c:pt>
                <c:pt idx="2760">
                  <c:v>2860</c:v>
                </c:pt>
                <c:pt idx="2761">
                  <c:v>2861</c:v>
                </c:pt>
                <c:pt idx="2762">
                  <c:v>2862</c:v>
                </c:pt>
                <c:pt idx="2763">
                  <c:v>2863</c:v>
                </c:pt>
                <c:pt idx="2764">
                  <c:v>2864</c:v>
                </c:pt>
                <c:pt idx="2765">
                  <c:v>2865</c:v>
                </c:pt>
                <c:pt idx="2766">
                  <c:v>2866</c:v>
                </c:pt>
                <c:pt idx="2767">
                  <c:v>2867</c:v>
                </c:pt>
                <c:pt idx="2768">
                  <c:v>2868</c:v>
                </c:pt>
                <c:pt idx="2769">
                  <c:v>2869</c:v>
                </c:pt>
                <c:pt idx="2770">
                  <c:v>2870</c:v>
                </c:pt>
                <c:pt idx="2771">
                  <c:v>2871</c:v>
                </c:pt>
                <c:pt idx="2772">
                  <c:v>2872</c:v>
                </c:pt>
                <c:pt idx="2773">
                  <c:v>2873</c:v>
                </c:pt>
                <c:pt idx="2774">
                  <c:v>2874</c:v>
                </c:pt>
                <c:pt idx="2775">
                  <c:v>2875</c:v>
                </c:pt>
                <c:pt idx="2776">
                  <c:v>2876</c:v>
                </c:pt>
                <c:pt idx="2777">
                  <c:v>2877</c:v>
                </c:pt>
                <c:pt idx="2778">
                  <c:v>2878</c:v>
                </c:pt>
                <c:pt idx="2779">
                  <c:v>2879</c:v>
                </c:pt>
                <c:pt idx="2780">
                  <c:v>2880</c:v>
                </c:pt>
                <c:pt idx="2781">
                  <c:v>2881</c:v>
                </c:pt>
                <c:pt idx="2782">
                  <c:v>2882</c:v>
                </c:pt>
                <c:pt idx="2783">
                  <c:v>2883</c:v>
                </c:pt>
                <c:pt idx="2784">
                  <c:v>2884</c:v>
                </c:pt>
                <c:pt idx="2785">
                  <c:v>2885</c:v>
                </c:pt>
                <c:pt idx="2786">
                  <c:v>2886</c:v>
                </c:pt>
                <c:pt idx="2787">
                  <c:v>2887</c:v>
                </c:pt>
                <c:pt idx="2788">
                  <c:v>2888</c:v>
                </c:pt>
                <c:pt idx="2789">
                  <c:v>2889</c:v>
                </c:pt>
                <c:pt idx="2790">
                  <c:v>2890</c:v>
                </c:pt>
                <c:pt idx="2791">
                  <c:v>2891</c:v>
                </c:pt>
                <c:pt idx="2792">
                  <c:v>2892</c:v>
                </c:pt>
                <c:pt idx="2793">
                  <c:v>2893</c:v>
                </c:pt>
                <c:pt idx="2794">
                  <c:v>2894</c:v>
                </c:pt>
                <c:pt idx="2795">
                  <c:v>2895</c:v>
                </c:pt>
                <c:pt idx="2796">
                  <c:v>2896</c:v>
                </c:pt>
                <c:pt idx="2797">
                  <c:v>2897</c:v>
                </c:pt>
                <c:pt idx="2798">
                  <c:v>2898</c:v>
                </c:pt>
                <c:pt idx="2799">
                  <c:v>2899</c:v>
                </c:pt>
                <c:pt idx="2800">
                  <c:v>2900</c:v>
                </c:pt>
                <c:pt idx="2801">
                  <c:v>2901</c:v>
                </c:pt>
                <c:pt idx="2802">
                  <c:v>2902</c:v>
                </c:pt>
                <c:pt idx="2803">
                  <c:v>2903</c:v>
                </c:pt>
                <c:pt idx="2804">
                  <c:v>2904</c:v>
                </c:pt>
                <c:pt idx="2805">
                  <c:v>2905</c:v>
                </c:pt>
                <c:pt idx="2806">
                  <c:v>2906</c:v>
                </c:pt>
                <c:pt idx="2807">
                  <c:v>2907</c:v>
                </c:pt>
                <c:pt idx="2808">
                  <c:v>2908</c:v>
                </c:pt>
                <c:pt idx="2809">
                  <c:v>2909</c:v>
                </c:pt>
                <c:pt idx="2810">
                  <c:v>2910</c:v>
                </c:pt>
                <c:pt idx="2811">
                  <c:v>2911</c:v>
                </c:pt>
                <c:pt idx="2812">
                  <c:v>2912</c:v>
                </c:pt>
                <c:pt idx="2813">
                  <c:v>2913</c:v>
                </c:pt>
                <c:pt idx="2814">
                  <c:v>2914</c:v>
                </c:pt>
                <c:pt idx="2815">
                  <c:v>2915</c:v>
                </c:pt>
                <c:pt idx="2816">
                  <c:v>2916</c:v>
                </c:pt>
                <c:pt idx="2817">
                  <c:v>2917</c:v>
                </c:pt>
                <c:pt idx="2818">
                  <c:v>2918</c:v>
                </c:pt>
                <c:pt idx="2819">
                  <c:v>2919</c:v>
                </c:pt>
                <c:pt idx="2820">
                  <c:v>2920</c:v>
                </c:pt>
                <c:pt idx="2821">
                  <c:v>2921</c:v>
                </c:pt>
                <c:pt idx="2822">
                  <c:v>2922</c:v>
                </c:pt>
                <c:pt idx="2823">
                  <c:v>2923</c:v>
                </c:pt>
                <c:pt idx="2824">
                  <c:v>2924</c:v>
                </c:pt>
                <c:pt idx="2825">
                  <c:v>2925</c:v>
                </c:pt>
                <c:pt idx="2826">
                  <c:v>2926</c:v>
                </c:pt>
                <c:pt idx="2827">
                  <c:v>2927</c:v>
                </c:pt>
                <c:pt idx="2828">
                  <c:v>2928</c:v>
                </c:pt>
                <c:pt idx="2829">
                  <c:v>2929</c:v>
                </c:pt>
                <c:pt idx="2830">
                  <c:v>2930</c:v>
                </c:pt>
                <c:pt idx="2831">
                  <c:v>2931</c:v>
                </c:pt>
                <c:pt idx="2832">
                  <c:v>2932</c:v>
                </c:pt>
                <c:pt idx="2833">
                  <c:v>2933</c:v>
                </c:pt>
                <c:pt idx="2834">
                  <c:v>2934</c:v>
                </c:pt>
                <c:pt idx="2835">
                  <c:v>2935</c:v>
                </c:pt>
                <c:pt idx="2836">
                  <c:v>2936</c:v>
                </c:pt>
                <c:pt idx="2837">
                  <c:v>2937</c:v>
                </c:pt>
                <c:pt idx="2838">
                  <c:v>2938</c:v>
                </c:pt>
                <c:pt idx="2839">
                  <c:v>2939</c:v>
                </c:pt>
                <c:pt idx="2840">
                  <c:v>2940</c:v>
                </c:pt>
                <c:pt idx="2841">
                  <c:v>2941</c:v>
                </c:pt>
                <c:pt idx="2842">
                  <c:v>2942</c:v>
                </c:pt>
                <c:pt idx="2843">
                  <c:v>2943</c:v>
                </c:pt>
                <c:pt idx="2844">
                  <c:v>2944</c:v>
                </c:pt>
                <c:pt idx="2845">
                  <c:v>2945</c:v>
                </c:pt>
                <c:pt idx="2846">
                  <c:v>2946</c:v>
                </c:pt>
                <c:pt idx="2847">
                  <c:v>2947</c:v>
                </c:pt>
                <c:pt idx="2848">
                  <c:v>2948</c:v>
                </c:pt>
                <c:pt idx="2849">
                  <c:v>2949</c:v>
                </c:pt>
                <c:pt idx="2850">
                  <c:v>2950</c:v>
                </c:pt>
                <c:pt idx="2851">
                  <c:v>2951</c:v>
                </c:pt>
                <c:pt idx="2852">
                  <c:v>2952</c:v>
                </c:pt>
                <c:pt idx="2853">
                  <c:v>2953</c:v>
                </c:pt>
                <c:pt idx="2854">
                  <c:v>2954</c:v>
                </c:pt>
                <c:pt idx="2855">
                  <c:v>2955</c:v>
                </c:pt>
                <c:pt idx="2856">
                  <c:v>2956</c:v>
                </c:pt>
                <c:pt idx="2857">
                  <c:v>2957</c:v>
                </c:pt>
                <c:pt idx="2858">
                  <c:v>2958</c:v>
                </c:pt>
                <c:pt idx="2859">
                  <c:v>2959</c:v>
                </c:pt>
                <c:pt idx="2860">
                  <c:v>2960</c:v>
                </c:pt>
                <c:pt idx="2861">
                  <c:v>2961</c:v>
                </c:pt>
                <c:pt idx="2862">
                  <c:v>2962</c:v>
                </c:pt>
                <c:pt idx="2863">
                  <c:v>2963</c:v>
                </c:pt>
                <c:pt idx="2864">
                  <c:v>2964</c:v>
                </c:pt>
                <c:pt idx="2865">
                  <c:v>2965</c:v>
                </c:pt>
                <c:pt idx="2866">
                  <c:v>2966</c:v>
                </c:pt>
                <c:pt idx="2867">
                  <c:v>2967</c:v>
                </c:pt>
                <c:pt idx="2868">
                  <c:v>2968</c:v>
                </c:pt>
                <c:pt idx="2869">
                  <c:v>2969</c:v>
                </c:pt>
                <c:pt idx="2870">
                  <c:v>2970</c:v>
                </c:pt>
                <c:pt idx="2871">
                  <c:v>2971</c:v>
                </c:pt>
                <c:pt idx="2872">
                  <c:v>2972</c:v>
                </c:pt>
                <c:pt idx="2873">
                  <c:v>2973</c:v>
                </c:pt>
                <c:pt idx="2874">
                  <c:v>2974</c:v>
                </c:pt>
                <c:pt idx="2875">
                  <c:v>2975</c:v>
                </c:pt>
                <c:pt idx="2876">
                  <c:v>2976</c:v>
                </c:pt>
                <c:pt idx="2877">
                  <c:v>2977</c:v>
                </c:pt>
                <c:pt idx="2878">
                  <c:v>2978</c:v>
                </c:pt>
                <c:pt idx="2879">
                  <c:v>2979</c:v>
                </c:pt>
                <c:pt idx="2880">
                  <c:v>2980</c:v>
                </c:pt>
                <c:pt idx="2881">
                  <c:v>2981</c:v>
                </c:pt>
                <c:pt idx="2882">
                  <c:v>2982</c:v>
                </c:pt>
                <c:pt idx="2883">
                  <c:v>2983</c:v>
                </c:pt>
                <c:pt idx="2884">
                  <c:v>2984</c:v>
                </c:pt>
                <c:pt idx="2885">
                  <c:v>2985</c:v>
                </c:pt>
                <c:pt idx="2886">
                  <c:v>2986</c:v>
                </c:pt>
                <c:pt idx="2887">
                  <c:v>2987</c:v>
                </c:pt>
                <c:pt idx="2888">
                  <c:v>2988</c:v>
                </c:pt>
                <c:pt idx="2889">
                  <c:v>2989</c:v>
                </c:pt>
                <c:pt idx="2890">
                  <c:v>2990</c:v>
                </c:pt>
                <c:pt idx="2891">
                  <c:v>2991</c:v>
                </c:pt>
                <c:pt idx="2892">
                  <c:v>2992</c:v>
                </c:pt>
                <c:pt idx="2893">
                  <c:v>2993</c:v>
                </c:pt>
                <c:pt idx="2894">
                  <c:v>2994</c:v>
                </c:pt>
                <c:pt idx="2895">
                  <c:v>2995</c:v>
                </c:pt>
                <c:pt idx="2896">
                  <c:v>2996</c:v>
                </c:pt>
                <c:pt idx="2897">
                  <c:v>2997</c:v>
                </c:pt>
                <c:pt idx="2898">
                  <c:v>2998</c:v>
                </c:pt>
                <c:pt idx="2899">
                  <c:v>2999</c:v>
                </c:pt>
                <c:pt idx="2900">
                  <c:v>3000</c:v>
                </c:pt>
                <c:pt idx="2901">
                  <c:v>3001</c:v>
                </c:pt>
                <c:pt idx="2902">
                  <c:v>3002</c:v>
                </c:pt>
                <c:pt idx="2903">
                  <c:v>3003</c:v>
                </c:pt>
                <c:pt idx="2904">
                  <c:v>3004</c:v>
                </c:pt>
                <c:pt idx="2905">
                  <c:v>3005</c:v>
                </c:pt>
                <c:pt idx="2906">
                  <c:v>3006</c:v>
                </c:pt>
                <c:pt idx="2907">
                  <c:v>3007</c:v>
                </c:pt>
                <c:pt idx="2908">
                  <c:v>3008</c:v>
                </c:pt>
                <c:pt idx="2909">
                  <c:v>3009</c:v>
                </c:pt>
                <c:pt idx="2910">
                  <c:v>3010</c:v>
                </c:pt>
                <c:pt idx="2911">
                  <c:v>3011</c:v>
                </c:pt>
                <c:pt idx="2912">
                  <c:v>3012</c:v>
                </c:pt>
                <c:pt idx="2913">
                  <c:v>3013</c:v>
                </c:pt>
                <c:pt idx="2914">
                  <c:v>3014</c:v>
                </c:pt>
                <c:pt idx="2915">
                  <c:v>3015</c:v>
                </c:pt>
                <c:pt idx="2916">
                  <c:v>3016</c:v>
                </c:pt>
                <c:pt idx="2917">
                  <c:v>3017</c:v>
                </c:pt>
                <c:pt idx="2918">
                  <c:v>3018</c:v>
                </c:pt>
                <c:pt idx="2919">
                  <c:v>3019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3053</c:v>
                </c:pt>
                <c:pt idx="2954">
                  <c:v>3054</c:v>
                </c:pt>
                <c:pt idx="2955">
                  <c:v>3055</c:v>
                </c:pt>
                <c:pt idx="2956">
                  <c:v>3056</c:v>
                </c:pt>
                <c:pt idx="2957">
                  <c:v>3057</c:v>
                </c:pt>
                <c:pt idx="2958">
                  <c:v>3058</c:v>
                </c:pt>
                <c:pt idx="2959">
                  <c:v>3059</c:v>
                </c:pt>
                <c:pt idx="2960">
                  <c:v>3060</c:v>
                </c:pt>
                <c:pt idx="2961">
                  <c:v>3061</c:v>
                </c:pt>
                <c:pt idx="2962">
                  <c:v>3062</c:v>
                </c:pt>
                <c:pt idx="2963">
                  <c:v>3063</c:v>
                </c:pt>
                <c:pt idx="2964">
                  <c:v>3064</c:v>
                </c:pt>
                <c:pt idx="2965">
                  <c:v>3065</c:v>
                </c:pt>
                <c:pt idx="2966">
                  <c:v>3066</c:v>
                </c:pt>
                <c:pt idx="2967">
                  <c:v>3067</c:v>
                </c:pt>
                <c:pt idx="2968">
                  <c:v>3068</c:v>
                </c:pt>
                <c:pt idx="2969">
                  <c:v>3069</c:v>
                </c:pt>
                <c:pt idx="2970">
                  <c:v>3070</c:v>
                </c:pt>
                <c:pt idx="2971">
                  <c:v>3071</c:v>
                </c:pt>
                <c:pt idx="2972">
                  <c:v>3072</c:v>
                </c:pt>
                <c:pt idx="2973">
                  <c:v>3073</c:v>
                </c:pt>
                <c:pt idx="2974">
                  <c:v>3074</c:v>
                </c:pt>
                <c:pt idx="2975">
                  <c:v>3075</c:v>
                </c:pt>
                <c:pt idx="2976">
                  <c:v>3076</c:v>
                </c:pt>
                <c:pt idx="2977">
                  <c:v>3077</c:v>
                </c:pt>
                <c:pt idx="2978">
                  <c:v>3078</c:v>
                </c:pt>
                <c:pt idx="2979">
                  <c:v>3079</c:v>
                </c:pt>
                <c:pt idx="2980">
                  <c:v>3080</c:v>
                </c:pt>
                <c:pt idx="2981">
                  <c:v>3081</c:v>
                </c:pt>
                <c:pt idx="2982">
                  <c:v>3082</c:v>
                </c:pt>
                <c:pt idx="2983">
                  <c:v>3083</c:v>
                </c:pt>
                <c:pt idx="2984">
                  <c:v>3084</c:v>
                </c:pt>
                <c:pt idx="2985">
                  <c:v>3085</c:v>
                </c:pt>
                <c:pt idx="2986">
                  <c:v>3086</c:v>
                </c:pt>
                <c:pt idx="2987">
                  <c:v>3087</c:v>
                </c:pt>
                <c:pt idx="2988">
                  <c:v>3088</c:v>
                </c:pt>
                <c:pt idx="2989">
                  <c:v>3089</c:v>
                </c:pt>
                <c:pt idx="2990">
                  <c:v>3090</c:v>
                </c:pt>
                <c:pt idx="2991">
                  <c:v>3091</c:v>
                </c:pt>
                <c:pt idx="2992">
                  <c:v>3092</c:v>
                </c:pt>
                <c:pt idx="2993">
                  <c:v>3093</c:v>
                </c:pt>
                <c:pt idx="2994">
                  <c:v>3094</c:v>
                </c:pt>
                <c:pt idx="2995">
                  <c:v>3095</c:v>
                </c:pt>
                <c:pt idx="2996">
                  <c:v>3096</c:v>
                </c:pt>
                <c:pt idx="2997">
                  <c:v>3097</c:v>
                </c:pt>
                <c:pt idx="2998">
                  <c:v>3098</c:v>
                </c:pt>
                <c:pt idx="2999">
                  <c:v>3099</c:v>
                </c:pt>
                <c:pt idx="3000">
                  <c:v>3100</c:v>
                </c:pt>
                <c:pt idx="3001">
                  <c:v>3101</c:v>
                </c:pt>
                <c:pt idx="3002">
                  <c:v>3102</c:v>
                </c:pt>
                <c:pt idx="3003">
                  <c:v>3103</c:v>
                </c:pt>
                <c:pt idx="3004">
                  <c:v>3104</c:v>
                </c:pt>
                <c:pt idx="3005">
                  <c:v>3105</c:v>
                </c:pt>
                <c:pt idx="3006">
                  <c:v>3106</c:v>
                </c:pt>
                <c:pt idx="3007">
                  <c:v>3107</c:v>
                </c:pt>
                <c:pt idx="3008">
                  <c:v>3108</c:v>
                </c:pt>
                <c:pt idx="3009">
                  <c:v>3109</c:v>
                </c:pt>
                <c:pt idx="3010">
                  <c:v>3110</c:v>
                </c:pt>
                <c:pt idx="3011">
                  <c:v>3111</c:v>
                </c:pt>
                <c:pt idx="3012">
                  <c:v>3112</c:v>
                </c:pt>
                <c:pt idx="3013">
                  <c:v>3113</c:v>
                </c:pt>
                <c:pt idx="3014">
                  <c:v>3114</c:v>
                </c:pt>
                <c:pt idx="3015">
                  <c:v>3115</c:v>
                </c:pt>
                <c:pt idx="3016">
                  <c:v>3116</c:v>
                </c:pt>
                <c:pt idx="3017">
                  <c:v>3117</c:v>
                </c:pt>
                <c:pt idx="3018">
                  <c:v>3118</c:v>
                </c:pt>
                <c:pt idx="3019">
                  <c:v>3119</c:v>
                </c:pt>
                <c:pt idx="3020">
                  <c:v>3120</c:v>
                </c:pt>
                <c:pt idx="3021">
                  <c:v>3121</c:v>
                </c:pt>
                <c:pt idx="3022">
                  <c:v>3122</c:v>
                </c:pt>
                <c:pt idx="3023">
                  <c:v>3123</c:v>
                </c:pt>
                <c:pt idx="3024">
                  <c:v>3124</c:v>
                </c:pt>
                <c:pt idx="3025">
                  <c:v>3125</c:v>
                </c:pt>
                <c:pt idx="3026">
                  <c:v>3126</c:v>
                </c:pt>
                <c:pt idx="3027">
                  <c:v>3127</c:v>
                </c:pt>
                <c:pt idx="3028">
                  <c:v>3128</c:v>
                </c:pt>
                <c:pt idx="3029">
                  <c:v>3129</c:v>
                </c:pt>
                <c:pt idx="3030">
                  <c:v>3130</c:v>
                </c:pt>
                <c:pt idx="3031">
                  <c:v>3131</c:v>
                </c:pt>
                <c:pt idx="3032">
                  <c:v>3132</c:v>
                </c:pt>
                <c:pt idx="3033">
                  <c:v>3133</c:v>
                </c:pt>
                <c:pt idx="3034">
                  <c:v>3134</c:v>
                </c:pt>
                <c:pt idx="3035">
                  <c:v>3135</c:v>
                </c:pt>
                <c:pt idx="3036">
                  <c:v>3136</c:v>
                </c:pt>
                <c:pt idx="3037">
                  <c:v>3137</c:v>
                </c:pt>
                <c:pt idx="3038">
                  <c:v>3138</c:v>
                </c:pt>
                <c:pt idx="3039">
                  <c:v>3139</c:v>
                </c:pt>
                <c:pt idx="3040">
                  <c:v>3140</c:v>
                </c:pt>
                <c:pt idx="3041">
                  <c:v>3141</c:v>
                </c:pt>
                <c:pt idx="3042">
                  <c:v>3142</c:v>
                </c:pt>
                <c:pt idx="3043">
                  <c:v>3143</c:v>
                </c:pt>
                <c:pt idx="3044">
                  <c:v>3144</c:v>
                </c:pt>
                <c:pt idx="3045">
                  <c:v>3145</c:v>
                </c:pt>
                <c:pt idx="3046">
                  <c:v>3146</c:v>
                </c:pt>
                <c:pt idx="3047">
                  <c:v>3147</c:v>
                </c:pt>
                <c:pt idx="3048">
                  <c:v>3148</c:v>
                </c:pt>
                <c:pt idx="3049">
                  <c:v>3149</c:v>
                </c:pt>
                <c:pt idx="3050">
                  <c:v>3150</c:v>
                </c:pt>
                <c:pt idx="3051">
                  <c:v>3151</c:v>
                </c:pt>
                <c:pt idx="3052">
                  <c:v>3152</c:v>
                </c:pt>
                <c:pt idx="3053">
                  <c:v>3153</c:v>
                </c:pt>
                <c:pt idx="3054">
                  <c:v>3154</c:v>
                </c:pt>
                <c:pt idx="3055">
                  <c:v>3155</c:v>
                </c:pt>
                <c:pt idx="3056">
                  <c:v>3156</c:v>
                </c:pt>
                <c:pt idx="3057">
                  <c:v>3157</c:v>
                </c:pt>
                <c:pt idx="3058">
                  <c:v>3158</c:v>
                </c:pt>
                <c:pt idx="3059">
                  <c:v>3159</c:v>
                </c:pt>
                <c:pt idx="3060">
                  <c:v>3160</c:v>
                </c:pt>
                <c:pt idx="3061">
                  <c:v>3161</c:v>
                </c:pt>
                <c:pt idx="3062">
                  <c:v>3162</c:v>
                </c:pt>
                <c:pt idx="3063">
                  <c:v>3163</c:v>
                </c:pt>
                <c:pt idx="3064">
                  <c:v>3164</c:v>
                </c:pt>
                <c:pt idx="3065">
                  <c:v>3165</c:v>
                </c:pt>
                <c:pt idx="3066">
                  <c:v>3166</c:v>
                </c:pt>
                <c:pt idx="3067">
                  <c:v>3167</c:v>
                </c:pt>
                <c:pt idx="3068">
                  <c:v>3168</c:v>
                </c:pt>
                <c:pt idx="3069">
                  <c:v>3169</c:v>
                </c:pt>
                <c:pt idx="3070">
                  <c:v>3170</c:v>
                </c:pt>
                <c:pt idx="3071">
                  <c:v>3171</c:v>
                </c:pt>
                <c:pt idx="3072">
                  <c:v>3172</c:v>
                </c:pt>
                <c:pt idx="3073">
                  <c:v>3173</c:v>
                </c:pt>
                <c:pt idx="3074">
                  <c:v>3174</c:v>
                </c:pt>
                <c:pt idx="3075">
                  <c:v>3175</c:v>
                </c:pt>
                <c:pt idx="3076">
                  <c:v>3176</c:v>
                </c:pt>
                <c:pt idx="3077">
                  <c:v>3177</c:v>
                </c:pt>
                <c:pt idx="3078">
                  <c:v>3178</c:v>
                </c:pt>
                <c:pt idx="3079">
                  <c:v>3179</c:v>
                </c:pt>
                <c:pt idx="3080">
                  <c:v>3180</c:v>
                </c:pt>
                <c:pt idx="3081">
                  <c:v>3181</c:v>
                </c:pt>
                <c:pt idx="3082">
                  <c:v>3182</c:v>
                </c:pt>
                <c:pt idx="3083">
                  <c:v>3183</c:v>
                </c:pt>
                <c:pt idx="3084">
                  <c:v>3184</c:v>
                </c:pt>
                <c:pt idx="3085">
                  <c:v>3185</c:v>
                </c:pt>
                <c:pt idx="3086">
                  <c:v>3186</c:v>
                </c:pt>
                <c:pt idx="3087">
                  <c:v>3187</c:v>
                </c:pt>
                <c:pt idx="3088">
                  <c:v>3188</c:v>
                </c:pt>
                <c:pt idx="3089">
                  <c:v>3189</c:v>
                </c:pt>
                <c:pt idx="3090">
                  <c:v>3190</c:v>
                </c:pt>
                <c:pt idx="3091">
                  <c:v>3191</c:v>
                </c:pt>
                <c:pt idx="3092">
                  <c:v>3192</c:v>
                </c:pt>
                <c:pt idx="3093">
                  <c:v>3193</c:v>
                </c:pt>
                <c:pt idx="3094">
                  <c:v>3194</c:v>
                </c:pt>
                <c:pt idx="3095">
                  <c:v>3195</c:v>
                </c:pt>
                <c:pt idx="3096">
                  <c:v>3196</c:v>
                </c:pt>
                <c:pt idx="3097">
                  <c:v>3197</c:v>
                </c:pt>
                <c:pt idx="3098">
                  <c:v>3198</c:v>
                </c:pt>
                <c:pt idx="3099">
                  <c:v>3199</c:v>
                </c:pt>
                <c:pt idx="3100">
                  <c:v>3200</c:v>
                </c:pt>
                <c:pt idx="3101">
                  <c:v>3201</c:v>
                </c:pt>
                <c:pt idx="3102">
                  <c:v>3202</c:v>
                </c:pt>
                <c:pt idx="3103">
                  <c:v>3203</c:v>
                </c:pt>
                <c:pt idx="3104">
                  <c:v>3204</c:v>
                </c:pt>
                <c:pt idx="3105">
                  <c:v>3205</c:v>
                </c:pt>
                <c:pt idx="3106">
                  <c:v>3206</c:v>
                </c:pt>
                <c:pt idx="3107">
                  <c:v>3207</c:v>
                </c:pt>
                <c:pt idx="3108">
                  <c:v>3208</c:v>
                </c:pt>
                <c:pt idx="3109">
                  <c:v>3209</c:v>
                </c:pt>
                <c:pt idx="3110">
                  <c:v>3210</c:v>
                </c:pt>
                <c:pt idx="3111">
                  <c:v>3211</c:v>
                </c:pt>
                <c:pt idx="3112">
                  <c:v>3212</c:v>
                </c:pt>
                <c:pt idx="3113">
                  <c:v>3213</c:v>
                </c:pt>
                <c:pt idx="3114">
                  <c:v>3214</c:v>
                </c:pt>
                <c:pt idx="3115">
                  <c:v>3215</c:v>
                </c:pt>
                <c:pt idx="3116">
                  <c:v>3216</c:v>
                </c:pt>
                <c:pt idx="3117">
                  <c:v>3217</c:v>
                </c:pt>
                <c:pt idx="3118">
                  <c:v>3218</c:v>
                </c:pt>
                <c:pt idx="3119">
                  <c:v>3219</c:v>
                </c:pt>
                <c:pt idx="3120">
                  <c:v>3220</c:v>
                </c:pt>
                <c:pt idx="3121">
                  <c:v>3221</c:v>
                </c:pt>
                <c:pt idx="3122">
                  <c:v>3222</c:v>
                </c:pt>
                <c:pt idx="3123">
                  <c:v>3223</c:v>
                </c:pt>
                <c:pt idx="3124">
                  <c:v>3224</c:v>
                </c:pt>
                <c:pt idx="3125">
                  <c:v>3225</c:v>
                </c:pt>
                <c:pt idx="3126">
                  <c:v>3226</c:v>
                </c:pt>
                <c:pt idx="3127">
                  <c:v>3227</c:v>
                </c:pt>
                <c:pt idx="3128">
                  <c:v>3228</c:v>
                </c:pt>
                <c:pt idx="3129">
                  <c:v>3229</c:v>
                </c:pt>
                <c:pt idx="3130">
                  <c:v>3230</c:v>
                </c:pt>
                <c:pt idx="3131">
                  <c:v>3231</c:v>
                </c:pt>
                <c:pt idx="3132">
                  <c:v>3232</c:v>
                </c:pt>
                <c:pt idx="3133">
                  <c:v>3233</c:v>
                </c:pt>
                <c:pt idx="3134">
                  <c:v>3234</c:v>
                </c:pt>
                <c:pt idx="3135">
                  <c:v>3235</c:v>
                </c:pt>
                <c:pt idx="3136">
                  <c:v>3236</c:v>
                </c:pt>
                <c:pt idx="3137">
                  <c:v>3237</c:v>
                </c:pt>
                <c:pt idx="3138">
                  <c:v>3238</c:v>
                </c:pt>
                <c:pt idx="3139">
                  <c:v>3239</c:v>
                </c:pt>
                <c:pt idx="3140">
                  <c:v>3240</c:v>
                </c:pt>
                <c:pt idx="3141">
                  <c:v>3241</c:v>
                </c:pt>
                <c:pt idx="3142">
                  <c:v>3242</c:v>
                </c:pt>
                <c:pt idx="3143">
                  <c:v>3243</c:v>
                </c:pt>
                <c:pt idx="3144">
                  <c:v>3244</c:v>
                </c:pt>
                <c:pt idx="3145">
                  <c:v>3245</c:v>
                </c:pt>
                <c:pt idx="3146">
                  <c:v>3246</c:v>
                </c:pt>
                <c:pt idx="3147">
                  <c:v>3247</c:v>
                </c:pt>
                <c:pt idx="3148">
                  <c:v>3248</c:v>
                </c:pt>
                <c:pt idx="3149">
                  <c:v>3249</c:v>
                </c:pt>
                <c:pt idx="3150">
                  <c:v>3250</c:v>
                </c:pt>
                <c:pt idx="3151">
                  <c:v>3251</c:v>
                </c:pt>
                <c:pt idx="3152">
                  <c:v>3252</c:v>
                </c:pt>
                <c:pt idx="3153">
                  <c:v>3253</c:v>
                </c:pt>
                <c:pt idx="3154">
                  <c:v>3254</c:v>
                </c:pt>
                <c:pt idx="3155">
                  <c:v>3255</c:v>
                </c:pt>
                <c:pt idx="3156">
                  <c:v>3256</c:v>
                </c:pt>
                <c:pt idx="3157">
                  <c:v>3257</c:v>
                </c:pt>
                <c:pt idx="3158">
                  <c:v>3258</c:v>
                </c:pt>
                <c:pt idx="3159">
                  <c:v>3259</c:v>
                </c:pt>
                <c:pt idx="3160">
                  <c:v>3260</c:v>
                </c:pt>
                <c:pt idx="3161">
                  <c:v>3261</c:v>
                </c:pt>
                <c:pt idx="3162">
                  <c:v>3262</c:v>
                </c:pt>
                <c:pt idx="3163">
                  <c:v>3263</c:v>
                </c:pt>
                <c:pt idx="3164">
                  <c:v>3264</c:v>
                </c:pt>
                <c:pt idx="3165">
                  <c:v>3265</c:v>
                </c:pt>
                <c:pt idx="3166">
                  <c:v>3266</c:v>
                </c:pt>
                <c:pt idx="3167">
                  <c:v>3267</c:v>
                </c:pt>
                <c:pt idx="3168">
                  <c:v>3268</c:v>
                </c:pt>
                <c:pt idx="3169">
                  <c:v>3269</c:v>
                </c:pt>
                <c:pt idx="3170">
                  <c:v>3270</c:v>
                </c:pt>
                <c:pt idx="3171">
                  <c:v>3271</c:v>
                </c:pt>
                <c:pt idx="3172">
                  <c:v>3272</c:v>
                </c:pt>
                <c:pt idx="3173">
                  <c:v>3273</c:v>
                </c:pt>
                <c:pt idx="3174">
                  <c:v>3274</c:v>
                </c:pt>
                <c:pt idx="3175">
                  <c:v>3275</c:v>
                </c:pt>
                <c:pt idx="3176">
                  <c:v>3276</c:v>
                </c:pt>
                <c:pt idx="3177">
                  <c:v>3277</c:v>
                </c:pt>
                <c:pt idx="3178">
                  <c:v>3278</c:v>
                </c:pt>
                <c:pt idx="3179">
                  <c:v>3279</c:v>
                </c:pt>
                <c:pt idx="3180">
                  <c:v>3280</c:v>
                </c:pt>
                <c:pt idx="3181">
                  <c:v>3281</c:v>
                </c:pt>
                <c:pt idx="3182">
                  <c:v>3282</c:v>
                </c:pt>
                <c:pt idx="3183">
                  <c:v>3283</c:v>
                </c:pt>
                <c:pt idx="3184">
                  <c:v>3284</c:v>
                </c:pt>
                <c:pt idx="3185">
                  <c:v>3285</c:v>
                </c:pt>
                <c:pt idx="3186">
                  <c:v>3286</c:v>
                </c:pt>
                <c:pt idx="3187">
                  <c:v>3287</c:v>
                </c:pt>
                <c:pt idx="3188">
                  <c:v>3288</c:v>
                </c:pt>
                <c:pt idx="3189">
                  <c:v>3289</c:v>
                </c:pt>
                <c:pt idx="3190">
                  <c:v>3290</c:v>
                </c:pt>
                <c:pt idx="3191">
                  <c:v>3291</c:v>
                </c:pt>
                <c:pt idx="3192">
                  <c:v>3292</c:v>
                </c:pt>
                <c:pt idx="3193">
                  <c:v>3293</c:v>
                </c:pt>
                <c:pt idx="3194">
                  <c:v>3294</c:v>
                </c:pt>
                <c:pt idx="3195">
                  <c:v>3295</c:v>
                </c:pt>
                <c:pt idx="3196">
                  <c:v>3296</c:v>
                </c:pt>
                <c:pt idx="3197">
                  <c:v>3297</c:v>
                </c:pt>
                <c:pt idx="3198">
                  <c:v>3298</c:v>
                </c:pt>
                <c:pt idx="3199">
                  <c:v>3299</c:v>
                </c:pt>
                <c:pt idx="3200">
                  <c:v>3300</c:v>
                </c:pt>
                <c:pt idx="3201">
                  <c:v>3301</c:v>
                </c:pt>
                <c:pt idx="3202">
                  <c:v>3302</c:v>
                </c:pt>
                <c:pt idx="3203">
                  <c:v>3303</c:v>
                </c:pt>
                <c:pt idx="3204">
                  <c:v>3304</c:v>
                </c:pt>
                <c:pt idx="3205">
                  <c:v>3305</c:v>
                </c:pt>
                <c:pt idx="3206">
                  <c:v>3306</c:v>
                </c:pt>
                <c:pt idx="3207">
                  <c:v>3307</c:v>
                </c:pt>
                <c:pt idx="3208">
                  <c:v>3308</c:v>
                </c:pt>
                <c:pt idx="3209">
                  <c:v>3309</c:v>
                </c:pt>
                <c:pt idx="3210">
                  <c:v>3310</c:v>
                </c:pt>
                <c:pt idx="3211">
                  <c:v>3311</c:v>
                </c:pt>
                <c:pt idx="3212">
                  <c:v>3312</c:v>
                </c:pt>
                <c:pt idx="3213">
                  <c:v>3313</c:v>
                </c:pt>
                <c:pt idx="3214">
                  <c:v>3314</c:v>
                </c:pt>
                <c:pt idx="3215">
                  <c:v>3315</c:v>
                </c:pt>
                <c:pt idx="3216">
                  <c:v>3316</c:v>
                </c:pt>
                <c:pt idx="3217">
                  <c:v>3317</c:v>
                </c:pt>
                <c:pt idx="3218">
                  <c:v>3318</c:v>
                </c:pt>
                <c:pt idx="3219">
                  <c:v>3319</c:v>
                </c:pt>
                <c:pt idx="3220">
                  <c:v>3320</c:v>
                </c:pt>
                <c:pt idx="3221">
                  <c:v>3321</c:v>
                </c:pt>
                <c:pt idx="3222">
                  <c:v>3322</c:v>
                </c:pt>
                <c:pt idx="3223">
                  <c:v>3323</c:v>
                </c:pt>
                <c:pt idx="3224">
                  <c:v>3324</c:v>
                </c:pt>
                <c:pt idx="3225">
                  <c:v>3325</c:v>
                </c:pt>
                <c:pt idx="3226">
                  <c:v>3326</c:v>
                </c:pt>
                <c:pt idx="3227">
                  <c:v>3327</c:v>
                </c:pt>
                <c:pt idx="3228">
                  <c:v>3328</c:v>
                </c:pt>
                <c:pt idx="3229">
                  <c:v>3329</c:v>
                </c:pt>
                <c:pt idx="3230">
                  <c:v>3330</c:v>
                </c:pt>
                <c:pt idx="3231">
                  <c:v>3331</c:v>
                </c:pt>
                <c:pt idx="3232">
                  <c:v>3332</c:v>
                </c:pt>
                <c:pt idx="3233">
                  <c:v>3333</c:v>
                </c:pt>
                <c:pt idx="3234">
                  <c:v>3334</c:v>
                </c:pt>
                <c:pt idx="3235">
                  <c:v>3335</c:v>
                </c:pt>
                <c:pt idx="3236">
                  <c:v>3336</c:v>
                </c:pt>
                <c:pt idx="3237">
                  <c:v>3337</c:v>
                </c:pt>
                <c:pt idx="3238">
                  <c:v>3338</c:v>
                </c:pt>
                <c:pt idx="3239">
                  <c:v>3339</c:v>
                </c:pt>
                <c:pt idx="3240">
                  <c:v>3340</c:v>
                </c:pt>
                <c:pt idx="3241">
                  <c:v>3341</c:v>
                </c:pt>
                <c:pt idx="3242">
                  <c:v>3342</c:v>
                </c:pt>
                <c:pt idx="3243">
                  <c:v>3343</c:v>
                </c:pt>
                <c:pt idx="3244">
                  <c:v>3344</c:v>
                </c:pt>
                <c:pt idx="3245">
                  <c:v>3345</c:v>
                </c:pt>
                <c:pt idx="3246">
                  <c:v>3346</c:v>
                </c:pt>
                <c:pt idx="3247">
                  <c:v>3347</c:v>
                </c:pt>
                <c:pt idx="3248">
                  <c:v>3348</c:v>
                </c:pt>
                <c:pt idx="3249">
                  <c:v>3349</c:v>
                </c:pt>
                <c:pt idx="3250">
                  <c:v>3350</c:v>
                </c:pt>
                <c:pt idx="3251">
                  <c:v>3351</c:v>
                </c:pt>
                <c:pt idx="3252">
                  <c:v>3352</c:v>
                </c:pt>
                <c:pt idx="3253">
                  <c:v>3353</c:v>
                </c:pt>
                <c:pt idx="3254">
                  <c:v>3354</c:v>
                </c:pt>
                <c:pt idx="3255">
                  <c:v>3355</c:v>
                </c:pt>
                <c:pt idx="3256">
                  <c:v>3356</c:v>
                </c:pt>
                <c:pt idx="3257">
                  <c:v>3357</c:v>
                </c:pt>
                <c:pt idx="3258">
                  <c:v>3358</c:v>
                </c:pt>
                <c:pt idx="3259">
                  <c:v>3359</c:v>
                </c:pt>
                <c:pt idx="3260">
                  <c:v>3360</c:v>
                </c:pt>
                <c:pt idx="3261">
                  <c:v>3361</c:v>
                </c:pt>
                <c:pt idx="3262">
                  <c:v>3362</c:v>
                </c:pt>
                <c:pt idx="3263">
                  <c:v>3363</c:v>
                </c:pt>
                <c:pt idx="3264">
                  <c:v>3364</c:v>
                </c:pt>
                <c:pt idx="3265">
                  <c:v>3365</c:v>
                </c:pt>
                <c:pt idx="3266">
                  <c:v>3366</c:v>
                </c:pt>
                <c:pt idx="3267">
                  <c:v>3367</c:v>
                </c:pt>
                <c:pt idx="3268">
                  <c:v>3368</c:v>
                </c:pt>
                <c:pt idx="3269">
                  <c:v>3369</c:v>
                </c:pt>
                <c:pt idx="3270">
                  <c:v>3370</c:v>
                </c:pt>
                <c:pt idx="3271">
                  <c:v>3371</c:v>
                </c:pt>
                <c:pt idx="3272">
                  <c:v>3372</c:v>
                </c:pt>
                <c:pt idx="3273">
                  <c:v>3373</c:v>
                </c:pt>
                <c:pt idx="3274">
                  <c:v>3374</c:v>
                </c:pt>
                <c:pt idx="3275">
                  <c:v>3375</c:v>
                </c:pt>
                <c:pt idx="3276">
                  <c:v>3376</c:v>
                </c:pt>
                <c:pt idx="3277">
                  <c:v>3377</c:v>
                </c:pt>
                <c:pt idx="3278">
                  <c:v>3378</c:v>
                </c:pt>
                <c:pt idx="3279">
                  <c:v>3379</c:v>
                </c:pt>
                <c:pt idx="3280">
                  <c:v>3380</c:v>
                </c:pt>
                <c:pt idx="3281">
                  <c:v>3381</c:v>
                </c:pt>
                <c:pt idx="3282">
                  <c:v>3382</c:v>
                </c:pt>
                <c:pt idx="3283">
                  <c:v>3383</c:v>
                </c:pt>
                <c:pt idx="3284">
                  <c:v>3384</c:v>
                </c:pt>
                <c:pt idx="3285">
                  <c:v>3385</c:v>
                </c:pt>
                <c:pt idx="3286">
                  <c:v>3386</c:v>
                </c:pt>
                <c:pt idx="3287">
                  <c:v>3387</c:v>
                </c:pt>
                <c:pt idx="3288">
                  <c:v>3388</c:v>
                </c:pt>
                <c:pt idx="3289">
                  <c:v>3389</c:v>
                </c:pt>
                <c:pt idx="3290">
                  <c:v>3390</c:v>
                </c:pt>
                <c:pt idx="3291">
                  <c:v>3391</c:v>
                </c:pt>
                <c:pt idx="3292">
                  <c:v>3392</c:v>
                </c:pt>
                <c:pt idx="3293">
                  <c:v>3393</c:v>
                </c:pt>
                <c:pt idx="3294">
                  <c:v>3394</c:v>
                </c:pt>
                <c:pt idx="3295">
                  <c:v>3395</c:v>
                </c:pt>
                <c:pt idx="3296">
                  <c:v>3396</c:v>
                </c:pt>
                <c:pt idx="3297">
                  <c:v>3397</c:v>
                </c:pt>
                <c:pt idx="3298">
                  <c:v>3398</c:v>
                </c:pt>
                <c:pt idx="3299">
                  <c:v>3399</c:v>
                </c:pt>
                <c:pt idx="3300">
                  <c:v>3400</c:v>
                </c:pt>
                <c:pt idx="3301">
                  <c:v>3401</c:v>
                </c:pt>
                <c:pt idx="3302">
                  <c:v>3402</c:v>
                </c:pt>
                <c:pt idx="3303">
                  <c:v>3403</c:v>
                </c:pt>
                <c:pt idx="3304">
                  <c:v>3404</c:v>
                </c:pt>
                <c:pt idx="3305">
                  <c:v>3405</c:v>
                </c:pt>
                <c:pt idx="3306">
                  <c:v>3406</c:v>
                </c:pt>
                <c:pt idx="3307">
                  <c:v>3407</c:v>
                </c:pt>
                <c:pt idx="3308">
                  <c:v>3408</c:v>
                </c:pt>
                <c:pt idx="3309">
                  <c:v>3409</c:v>
                </c:pt>
                <c:pt idx="3310">
                  <c:v>3410</c:v>
                </c:pt>
                <c:pt idx="3311">
                  <c:v>3411</c:v>
                </c:pt>
                <c:pt idx="3312">
                  <c:v>3412</c:v>
                </c:pt>
                <c:pt idx="3313">
                  <c:v>3413</c:v>
                </c:pt>
                <c:pt idx="3314">
                  <c:v>3414</c:v>
                </c:pt>
                <c:pt idx="3315">
                  <c:v>3415</c:v>
                </c:pt>
                <c:pt idx="3316">
                  <c:v>3416</c:v>
                </c:pt>
                <c:pt idx="3317">
                  <c:v>3417</c:v>
                </c:pt>
                <c:pt idx="3318">
                  <c:v>3418</c:v>
                </c:pt>
                <c:pt idx="3319">
                  <c:v>3419</c:v>
                </c:pt>
                <c:pt idx="3320">
                  <c:v>3420</c:v>
                </c:pt>
                <c:pt idx="3321">
                  <c:v>3421</c:v>
                </c:pt>
                <c:pt idx="3322">
                  <c:v>3422</c:v>
                </c:pt>
                <c:pt idx="3323">
                  <c:v>3423</c:v>
                </c:pt>
                <c:pt idx="3324">
                  <c:v>3424</c:v>
                </c:pt>
                <c:pt idx="3325">
                  <c:v>3425</c:v>
                </c:pt>
                <c:pt idx="3326">
                  <c:v>3426</c:v>
                </c:pt>
                <c:pt idx="3327">
                  <c:v>3427</c:v>
                </c:pt>
                <c:pt idx="3328">
                  <c:v>3428</c:v>
                </c:pt>
                <c:pt idx="3329">
                  <c:v>3429</c:v>
                </c:pt>
                <c:pt idx="3330">
                  <c:v>3430</c:v>
                </c:pt>
                <c:pt idx="3331">
                  <c:v>3431</c:v>
                </c:pt>
                <c:pt idx="3332">
                  <c:v>3432</c:v>
                </c:pt>
                <c:pt idx="3333">
                  <c:v>3433</c:v>
                </c:pt>
                <c:pt idx="3334">
                  <c:v>3434</c:v>
                </c:pt>
                <c:pt idx="3335">
                  <c:v>3435</c:v>
                </c:pt>
                <c:pt idx="3336">
                  <c:v>3436</c:v>
                </c:pt>
                <c:pt idx="3337">
                  <c:v>3437</c:v>
                </c:pt>
                <c:pt idx="3338">
                  <c:v>3438</c:v>
                </c:pt>
                <c:pt idx="3339">
                  <c:v>3439</c:v>
                </c:pt>
                <c:pt idx="3340">
                  <c:v>3440</c:v>
                </c:pt>
                <c:pt idx="3341">
                  <c:v>3441</c:v>
                </c:pt>
                <c:pt idx="3342">
                  <c:v>3442</c:v>
                </c:pt>
                <c:pt idx="3343">
                  <c:v>3443</c:v>
                </c:pt>
                <c:pt idx="3344">
                  <c:v>3444</c:v>
                </c:pt>
                <c:pt idx="3345">
                  <c:v>3445</c:v>
                </c:pt>
                <c:pt idx="3346">
                  <c:v>3446</c:v>
                </c:pt>
                <c:pt idx="3347">
                  <c:v>3447</c:v>
                </c:pt>
                <c:pt idx="3348">
                  <c:v>3448</c:v>
                </c:pt>
                <c:pt idx="3349">
                  <c:v>3449</c:v>
                </c:pt>
                <c:pt idx="3350">
                  <c:v>3450</c:v>
                </c:pt>
                <c:pt idx="3351">
                  <c:v>3451</c:v>
                </c:pt>
                <c:pt idx="3352">
                  <c:v>3452</c:v>
                </c:pt>
                <c:pt idx="3353">
                  <c:v>3453</c:v>
                </c:pt>
                <c:pt idx="3354">
                  <c:v>3454</c:v>
                </c:pt>
                <c:pt idx="3355">
                  <c:v>3455</c:v>
                </c:pt>
                <c:pt idx="3356">
                  <c:v>3456</c:v>
                </c:pt>
                <c:pt idx="3357">
                  <c:v>3457</c:v>
                </c:pt>
                <c:pt idx="3358">
                  <c:v>3458</c:v>
                </c:pt>
                <c:pt idx="3359">
                  <c:v>3459</c:v>
                </c:pt>
                <c:pt idx="3360">
                  <c:v>3460</c:v>
                </c:pt>
                <c:pt idx="3361">
                  <c:v>3461</c:v>
                </c:pt>
                <c:pt idx="3362">
                  <c:v>3462</c:v>
                </c:pt>
                <c:pt idx="3363">
                  <c:v>3463</c:v>
                </c:pt>
                <c:pt idx="3364">
                  <c:v>3464</c:v>
                </c:pt>
                <c:pt idx="3365">
                  <c:v>3465</c:v>
                </c:pt>
                <c:pt idx="3366">
                  <c:v>3466</c:v>
                </c:pt>
                <c:pt idx="3367">
                  <c:v>3467</c:v>
                </c:pt>
                <c:pt idx="3368">
                  <c:v>3468</c:v>
                </c:pt>
                <c:pt idx="3369">
                  <c:v>3469</c:v>
                </c:pt>
                <c:pt idx="3370">
                  <c:v>3470</c:v>
                </c:pt>
                <c:pt idx="3371">
                  <c:v>3471</c:v>
                </c:pt>
                <c:pt idx="3372">
                  <c:v>3472</c:v>
                </c:pt>
                <c:pt idx="3373">
                  <c:v>3473</c:v>
                </c:pt>
                <c:pt idx="3374">
                  <c:v>3474</c:v>
                </c:pt>
                <c:pt idx="3375">
                  <c:v>3475</c:v>
                </c:pt>
                <c:pt idx="3376">
                  <c:v>3476</c:v>
                </c:pt>
                <c:pt idx="3377">
                  <c:v>3477</c:v>
                </c:pt>
                <c:pt idx="3378">
                  <c:v>3478</c:v>
                </c:pt>
                <c:pt idx="3379">
                  <c:v>3479</c:v>
                </c:pt>
                <c:pt idx="3380">
                  <c:v>3480</c:v>
                </c:pt>
                <c:pt idx="3381">
                  <c:v>3481</c:v>
                </c:pt>
                <c:pt idx="3382">
                  <c:v>3482</c:v>
                </c:pt>
                <c:pt idx="3383">
                  <c:v>3483</c:v>
                </c:pt>
                <c:pt idx="3384">
                  <c:v>3484</c:v>
                </c:pt>
                <c:pt idx="3385">
                  <c:v>3485</c:v>
                </c:pt>
                <c:pt idx="3386">
                  <c:v>3486</c:v>
                </c:pt>
                <c:pt idx="3387">
                  <c:v>3487</c:v>
                </c:pt>
                <c:pt idx="3388">
                  <c:v>3488</c:v>
                </c:pt>
                <c:pt idx="3389">
                  <c:v>3489</c:v>
                </c:pt>
                <c:pt idx="3390">
                  <c:v>3490</c:v>
                </c:pt>
                <c:pt idx="3391">
                  <c:v>3491</c:v>
                </c:pt>
                <c:pt idx="3392">
                  <c:v>3492</c:v>
                </c:pt>
                <c:pt idx="3393">
                  <c:v>3493</c:v>
                </c:pt>
                <c:pt idx="3394">
                  <c:v>3494</c:v>
                </c:pt>
                <c:pt idx="3395">
                  <c:v>3495</c:v>
                </c:pt>
                <c:pt idx="3396">
                  <c:v>3496</c:v>
                </c:pt>
                <c:pt idx="3397">
                  <c:v>3497</c:v>
                </c:pt>
                <c:pt idx="3398">
                  <c:v>3498</c:v>
                </c:pt>
                <c:pt idx="3399">
                  <c:v>3499</c:v>
                </c:pt>
                <c:pt idx="3400">
                  <c:v>3500</c:v>
                </c:pt>
                <c:pt idx="3401">
                  <c:v>3501</c:v>
                </c:pt>
                <c:pt idx="3402">
                  <c:v>3502</c:v>
                </c:pt>
                <c:pt idx="3403">
                  <c:v>3503</c:v>
                </c:pt>
                <c:pt idx="3404">
                  <c:v>3504</c:v>
                </c:pt>
                <c:pt idx="3405">
                  <c:v>3505</c:v>
                </c:pt>
                <c:pt idx="3406">
                  <c:v>3506</c:v>
                </c:pt>
                <c:pt idx="3407">
                  <c:v>3507</c:v>
                </c:pt>
                <c:pt idx="3408">
                  <c:v>3508</c:v>
                </c:pt>
                <c:pt idx="3409">
                  <c:v>3509</c:v>
                </c:pt>
                <c:pt idx="3410">
                  <c:v>3510</c:v>
                </c:pt>
                <c:pt idx="3411">
                  <c:v>3511</c:v>
                </c:pt>
                <c:pt idx="3412">
                  <c:v>3512</c:v>
                </c:pt>
                <c:pt idx="3413">
                  <c:v>3513</c:v>
                </c:pt>
                <c:pt idx="3414">
                  <c:v>3514</c:v>
                </c:pt>
                <c:pt idx="3415">
                  <c:v>3515</c:v>
                </c:pt>
                <c:pt idx="3416">
                  <c:v>3516</c:v>
                </c:pt>
                <c:pt idx="3417">
                  <c:v>3517</c:v>
                </c:pt>
                <c:pt idx="3418">
                  <c:v>3518</c:v>
                </c:pt>
                <c:pt idx="3419">
                  <c:v>3519</c:v>
                </c:pt>
                <c:pt idx="3420">
                  <c:v>3520</c:v>
                </c:pt>
                <c:pt idx="3421">
                  <c:v>3521</c:v>
                </c:pt>
                <c:pt idx="3422">
                  <c:v>3522</c:v>
                </c:pt>
                <c:pt idx="3423">
                  <c:v>3523</c:v>
                </c:pt>
                <c:pt idx="3424">
                  <c:v>3524</c:v>
                </c:pt>
                <c:pt idx="3425">
                  <c:v>3525</c:v>
                </c:pt>
                <c:pt idx="3426">
                  <c:v>3526</c:v>
                </c:pt>
                <c:pt idx="3427">
                  <c:v>3527</c:v>
                </c:pt>
                <c:pt idx="3428">
                  <c:v>3528</c:v>
                </c:pt>
                <c:pt idx="3429">
                  <c:v>3529</c:v>
                </c:pt>
                <c:pt idx="3430">
                  <c:v>3530</c:v>
                </c:pt>
                <c:pt idx="3431">
                  <c:v>3531</c:v>
                </c:pt>
                <c:pt idx="3432">
                  <c:v>3532</c:v>
                </c:pt>
                <c:pt idx="3433">
                  <c:v>3533</c:v>
                </c:pt>
                <c:pt idx="3434">
                  <c:v>3534</c:v>
                </c:pt>
                <c:pt idx="3435">
                  <c:v>3535</c:v>
                </c:pt>
                <c:pt idx="3436">
                  <c:v>3536</c:v>
                </c:pt>
                <c:pt idx="3437">
                  <c:v>3537</c:v>
                </c:pt>
                <c:pt idx="3438">
                  <c:v>3538</c:v>
                </c:pt>
                <c:pt idx="3439">
                  <c:v>3539</c:v>
                </c:pt>
                <c:pt idx="3440">
                  <c:v>3540</c:v>
                </c:pt>
                <c:pt idx="3441">
                  <c:v>3541</c:v>
                </c:pt>
                <c:pt idx="3442">
                  <c:v>3542</c:v>
                </c:pt>
                <c:pt idx="3443">
                  <c:v>3543</c:v>
                </c:pt>
                <c:pt idx="3444">
                  <c:v>3544</c:v>
                </c:pt>
                <c:pt idx="3445">
                  <c:v>3545</c:v>
                </c:pt>
                <c:pt idx="3446">
                  <c:v>3546</c:v>
                </c:pt>
                <c:pt idx="3447">
                  <c:v>3547</c:v>
                </c:pt>
                <c:pt idx="3448">
                  <c:v>3548</c:v>
                </c:pt>
                <c:pt idx="3449">
                  <c:v>3549</c:v>
                </c:pt>
                <c:pt idx="3450">
                  <c:v>3550</c:v>
                </c:pt>
                <c:pt idx="3451">
                  <c:v>3551</c:v>
                </c:pt>
                <c:pt idx="3452">
                  <c:v>3552</c:v>
                </c:pt>
                <c:pt idx="3453">
                  <c:v>3553</c:v>
                </c:pt>
                <c:pt idx="3454">
                  <c:v>3554</c:v>
                </c:pt>
                <c:pt idx="3455">
                  <c:v>3555</c:v>
                </c:pt>
                <c:pt idx="3456">
                  <c:v>3556</c:v>
                </c:pt>
                <c:pt idx="3457">
                  <c:v>3557</c:v>
                </c:pt>
                <c:pt idx="3458">
                  <c:v>3558</c:v>
                </c:pt>
                <c:pt idx="3459">
                  <c:v>3559</c:v>
                </c:pt>
                <c:pt idx="3460">
                  <c:v>3560</c:v>
                </c:pt>
                <c:pt idx="3461">
                  <c:v>3561</c:v>
                </c:pt>
                <c:pt idx="3462">
                  <c:v>3562</c:v>
                </c:pt>
                <c:pt idx="3463">
                  <c:v>3563</c:v>
                </c:pt>
                <c:pt idx="3464">
                  <c:v>3564</c:v>
                </c:pt>
                <c:pt idx="3465">
                  <c:v>3565</c:v>
                </c:pt>
                <c:pt idx="3466">
                  <c:v>3566</c:v>
                </c:pt>
                <c:pt idx="3467">
                  <c:v>3567</c:v>
                </c:pt>
                <c:pt idx="3468">
                  <c:v>3568</c:v>
                </c:pt>
                <c:pt idx="3469">
                  <c:v>3569</c:v>
                </c:pt>
                <c:pt idx="3470">
                  <c:v>3570</c:v>
                </c:pt>
                <c:pt idx="3471">
                  <c:v>3571</c:v>
                </c:pt>
                <c:pt idx="3472">
                  <c:v>3572</c:v>
                </c:pt>
                <c:pt idx="3473">
                  <c:v>3573</c:v>
                </c:pt>
                <c:pt idx="3474">
                  <c:v>3574</c:v>
                </c:pt>
                <c:pt idx="3475">
                  <c:v>3575</c:v>
                </c:pt>
                <c:pt idx="3476">
                  <c:v>3576</c:v>
                </c:pt>
                <c:pt idx="3477">
                  <c:v>3577</c:v>
                </c:pt>
                <c:pt idx="3478">
                  <c:v>3578</c:v>
                </c:pt>
                <c:pt idx="3479">
                  <c:v>3579</c:v>
                </c:pt>
                <c:pt idx="3480">
                  <c:v>3580</c:v>
                </c:pt>
                <c:pt idx="3481">
                  <c:v>3581</c:v>
                </c:pt>
                <c:pt idx="3482">
                  <c:v>3582</c:v>
                </c:pt>
                <c:pt idx="3483">
                  <c:v>3583</c:v>
                </c:pt>
                <c:pt idx="3484">
                  <c:v>3584</c:v>
                </c:pt>
                <c:pt idx="3485">
                  <c:v>3585</c:v>
                </c:pt>
                <c:pt idx="3486">
                  <c:v>3586</c:v>
                </c:pt>
                <c:pt idx="3487">
                  <c:v>3587</c:v>
                </c:pt>
                <c:pt idx="3488">
                  <c:v>3588</c:v>
                </c:pt>
                <c:pt idx="3489">
                  <c:v>3589</c:v>
                </c:pt>
                <c:pt idx="3490">
                  <c:v>3590</c:v>
                </c:pt>
                <c:pt idx="3491">
                  <c:v>3591</c:v>
                </c:pt>
                <c:pt idx="3492">
                  <c:v>3592</c:v>
                </c:pt>
                <c:pt idx="3493">
                  <c:v>3593</c:v>
                </c:pt>
                <c:pt idx="3494">
                  <c:v>3594</c:v>
                </c:pt>
                <c:pt idx="3495">
                  <c:v>3595</c:v>
                </c:pt>
                <c:pt idx="3496">
                  <c:v>3596</c:v>
                </c:pt>
                <c:pt idx="3497">
                  <c:v>3597</c:v>
                </c:pt>
                <c:pt idx="3498">
                  <c:v>3598</c:v>
                </c:pt>
                <c:pt idx="3499">
                  <c:v>3599</c:v>
                </c:pt>
                <c:pt idx="3500">
                  <c:v>3600</c:v>
                </c:pt>
                <c:pt idx="3501">
                  <c:v>3601</c:v>
                </c:pt>
                <c:pt idx="3502">
                  <c:v>3602</c:v>
                </c:pt>
                <c:pt idx="3503">
                  <c:v>3603</c:v>
                </c:pt>
                <c:pt idx="3504">
                  <c:v>3604</c:v>
                </c:pt>
                <c:pt idx="3505">
                  <c:v>3605</c:v>
                </c:pt>
                <c:pt idx="3506">
                  <c:v>3606</c:v>
                </c:pt>
                <c:pt idx="3507">
                  <c:v>3607</c:v>
                </c:pt>
                <c:pt idx="3508">
                  <c:v>3608</c:v>
                </c:pt>
                <c:pt idx="3509">
                  <c:v>3609</c:v>
                </c:pt>
                <c:pt idx="3510">
                  <c:v>3610</c:v>
                </c:pt>
                <c:pt idx="3511">
                  <c:v>3611</c:v>
                </c:pt>
                <c:pt idx="3512">
                  <c:v>3612</c:v>
                </c:pt>
                <c:pt idx="3513">
                  <c:v>3613</c:v>
                </c:pt>
                <c:pt idx="3514">
                  <c:v>3614</c:v>
                </c:pt>
                <c:pt idx="3515">
                  <c:v>3615</c:v>
                </c:pt>
                <c:pt idx="3516">
                  <c:v>3616</c:v>
                </c:pt>
                <c:pt idx="3517">
                  <c:v>3617</c:v>
                </c:pt>
                <c:pt idx="3518">
                  <c:v>3618</c:v>
                </c:pt>
                <c:pt idx="3519">
                  <c:v>3619</c:v>
                </c:pt>
                <c:pt idx="3520">
                  <c:v>3620</c:v>
                </c:pt>
                <c:pt idx="3521">
                  <c:v>3621</c:v>
                </c:pt>
                <c:pt idx="3522">
                  <c:v>3622</c:v>
                </c:pt>
                <c:pt idx="3523">
                  <c:v>3623</c:v>
                </c:pt>
                <c:pt idx="3524">
                  <c:v>3624</c:v>
                </c:pt>
                <c:pt idx="3525">
                  <c:v>3625</c:v>
                </c:pt>
                <c:pt idx="3526">
                  <c:v>3626</c:v>
                </c:pt>
                <c:pt idx="3527">
                  <c:v>3627</c:v>
                </c:pt>
                <c:pt idx="3528">
                  <c:v>3628</c:v>
                </c:pt>
                <c:pt idx="3529">
                  <c:v>3629</c:v>
                </c:pt>
                <c:pt idx="3530">
                  <c:v>3630</c:v>
                </c:pt>
                <c:pt idx="3531">
                  <c:v>3631</c:v>
                </c:pt>
                <c:pt idx="3532">
                  <c:v>3632</c:v>
                </c:pt>
                <c:pt idx="3533">
                  <c:v>3633</c:v>
                </c:pt>
                <c:pt idx="3534">
                  <c:v>3634</c:v>
                </c:pt>
                <c:pt idx="3535">
                  <c:v>3635</c:v>
                </c:pt>
                <c:pt idx="3536">
                  <c:v>3636</c:v>
                </c:pt>
                <c:pt idx="3537">
                  <c:v>3637</c:v>
                </c:pt>
                <c:pt idx="3538">
                  <c:v>3638</c:v>
                </c:pt>
                <c:pt idx="3539">
                  <c:v>3639</c:v>
                </c:pt>
                <c:pt idx="3540">
                  <c:v>3640</c:v>
                </c:pt>
                <c:pt idx="3541">
                  <c:v>3641</c:v>
                </c:pt>
                <c:pt idx="3542">
                  <c:v>3642</c:v>
                </c:pt>
                <c:pt idx="3543">
                  <c:v>3643</c:v>
                </c:pt>
                <c:pt idx="3544">
                  <c:v>3644</c:v>
                </c:pt>
                <c:pt idx="3545">
                  <c:v>3645</c:v>
                </c:pt>
                <c:pt idx="3546">
                  <c:v>3646</c:v>
                </c:pt>
                <c:pt idx="3547">
                  <c:v>3647</c:v>
                </c:pt>
                <c:pt idx="3548">
                  <c:v>3648</c:v>
                </c:pt>
                <c:pt idx="3549">
                  <c:v>3649</c:v>
                </c:pt>
                <c:pt idx="3550">
                  <c:v>3650</c:v>
                </c:pt>
                <c:pt idx="3551">
                  <c:v>3651</c:v>
                </c:pt>
                <c:pt idx="3552">
                  <c:v>3652</c:v>
                </c:pt>
                <c:pt idx="3553">
                  <c:v>3653</c:v>
                </c:pt>
                <c:pt idx="3554">
                  <c:v>3654</c:v>
                </c:pt>
                <c:pt idx="3555">
                  <c:v>3655</c:v>
                </c:pt>
                <c:pt idx="3556">
                  <c:v>3656</c:v>
                </c:pt>
                <c:pt idx="3557">
                  <c:v>3657</c:v>
                </c:pt>
                <c:pt idx="3558">
                  <c:v>3658</c:v>
                </c:pt>
                <c:pt idx="3559">
                  <c:v>3659</c:v>
                </c:pt>
                <c:pt idx="3560">
                  <c:v>3660</c:v>
                </c:pt>
                <c:pt idx="3561">
                  <c:v>3661</c:v>
                </c:pt>
                <c:pt idx="3562">
                  <c:v>3662</c:v>
                </c:pt>
                <c:pt idx="3563">
                  <c:v>3663</c:v>
                </c:pt>
                <c:pt idx="3564">
                  <c:v>3664</c:v>
                </c:pt>
                <c:pt idx="3565">
                  <c:v>3665</c:v>
                </c:pt>
                <c:pt idx="3566">
                  <c:v>3666</c:v>
                </c:pt>
                <c:pt idx="3567">
                  <c:v>3667</c:v>
                </c:pt>
                <c:pt idx="3568">
                  <c:v>3668</c:v>
                </c:pt>
                <c:pt idx="3569">
                  <c:v>3669</c:v>
                </c:pt>
                <c:pt idx="3570">
                  <c:v>3670</c:v>
                </c:pt>
                <c:pt idx="3571">
                  <c:v>3671</c:v>
                </c:pt>
                <c:pt idx="3572">
                  <c:v>3672</c:v>
                </c:pt>
                <c:pt idx="3573">
                  <c:v>3673</c:v>
                </c:pt>
                <c:pt idx="3574">
                  <c:v>3674</c:v>
                </c:pt>
                <c:pt idx="3575">
                  <c:v>3675</c:v>
                </c:pt>
                <c:pt idx="3576">
                  <c:v>3676</c:v>
                </c:pt>
                <c:pt idx="3577">
                  <c:v>3677</c:v>
                </c:pt>
                <c:pt idx="3578">
                  <c:v>3678</c:v>
                </c:pt>
                <c:pt idx="3579">
                  <c:v>3679</c:v>
                </c:pt>
                <c:pt idx="3580">
                  <c:v>3680</c:v>
                </c:pt>
                <c:pt idx="3581">
                  <c:v>3681</c:v>
                </c:pt>
                <c:pt idx="3582">
                  <c:v>3682</c:v>
                </c:pt>
                <c:pt idx="3583">
                  <c:v>3683</c:v>
                </c:pt>
                <c:pt idx="3584">
                  <c:v>3684</c:v>
                </c:pt>
                <c:pt idx="3585">
                  <c:v>3685</c:v>
                </c:pt>
                <c:pt idx="3586">
                  <c:v>3686</c:v>
                </c:pt>
                <c:pt idx="3587">
                  <c:v>3687</c:v>
                </c:pt>
                <c:pt idx="3588">
                  <c:v>3688</c:v>
                </c:pt>
                <c:pt idx="3589">
                  <c:v>3689</c:v>
                </c:pt>
                <c:pt idx="3590">
                  <c:v>3690</c:v>
                </c:pt>
                <c:pt idx="3591">
                  <c:v>3691</c:v>
                </c:pt>
                <c:pt idx="3592">
                  <c:v>3692</c:v>
                </c:pt>
                <c:pt idx="3593">
                  <c:v>3693</c:v>
                </c:pt>
                <c:pt idx="3594">
                  <c:v>3694</c:v>
                </c:pt>
                <c:pt idx="3595">
                  <c:v>3695</c:v>
                </c:pt>
                <c:pt idx="3596">
                  <c:v>3696</c:v>
                </c:pt>
                <c:pt idx="3597">
                  <c:v>3697</c:v>
                </c:pt>
                <c:pt idx="3598">
                  <c:v>3698</c:v>
                </c:pt>
                <c:pt idx="3599">
                  <c:v>3699</c:v>
                </c:pt>
                <c:pt idx="3600">
                  <c:v>3700</c:v>
                </c:pt>
                <c:pt idx="3601">
                  <c:v>3701</c:v>
                </c:pt>
                <c:pt idx="3602">
                  <c:v>3702</c:v>
                </c:pt>
                <c:pt idx="3603">
                  <c:v>3703</c:v>
                </c:pt>
                <c:pt idx="3604">
                  <c:v>3704</c:v>
                </c:pt>
                <c:pt idx="3605">
                  <c:v>3705</c:v>
                </c:pt>
                <c:pt idx="3606">
                  <c:v>3706</c:v>
                </c:pt>
                <c:pt idx="3607">
                  <c:v>3707</c:v>
                </c:pt>
                <c:pt idx="3608">
                  <c:v>3708</c:v>
                </c:pt>
                <c:pt idx="3609">
                  <c:v>3709</c:v>
                </c:pt>
                <c:pt idx="3610">
                  <c:v>3710</c:v>
                </c:pt>
                <c:pt idx="3611">
                  <c:v>3711</c:v>
                </c:pt>
                <c:pt idx="3612">
                  <c:v>3712</c:v>
                </c:pt>
                <c:pt idx="3613">
                  <c:v>3713</c:v>
                </c:pt>
                <c:pt idx="3614">
                  <c:v>3714</c:v>
                </c:pt>
                <c:pt idx="3615">
                  <c:v>3715</c:v>
                </c:pt>
                <c:pt idx="3616">
                  <c:v>3716</c:v>
                </c:pt>
                <c:pt idx="3617">
                  <c:v>3717</c:v>
                </c:pt>
                <c:pt idx="3618">
                  <c:v>3718</c:v>
                </c:pt>
                <c:pt idx="3619">
                  <c:v>3719</c:v>
                </c:pt>
                <c:pt idx="3620">
                  <c:v>3720</c:v>
                </c:pt>
                <c:pt idx="3621">
                  <c:v>3721</c:v>
                </c:pt>
                <c:pt idx="3622">
                  <c:v>3722</c:v>
                </c:pt>
                <c:pt idx="3623">
                  <c:v>3723</c:v>
                </c:pt>
                <c:pt idx="3624">
                  <c:v>3724</c:v>
                </c:pt>
                <c:pt idx="3625">
                  <c:v>3725</c:v>
                </c:pt>
                <c:pt idx="3626">
                  <c:v>3726</c:v>
                </c:pt>
                <c:pt idx="3627">
                  <c:v>3727</c:v>
                </c:pt>
                <c:pt idx="3628">
                  <c:v>3728</c:v>
                </c:pt>
                <c:pt idx="3629">
                  <c:v>3729</c:v>
                </c:pt>
                <c:pt idx="3630">
                  <c:v>3730</c:v>
                </c:pt>
                <c:pt idx="3631">
                  <c:v>3731</c:v>
                </c:pt>
                <c:pt idx="3632">
                  <c:v>3732</c:v>
                </c:pt>
                <c:pt idx="3633">
                  <c:v>3733</c:v>
                </c:pt>
                <c:pt idx="3634">
                  <c:v>3734</c:v>
                </c:pt>
                <c:pt idx="3635">
                  <c:v>3735</c:v>
                </c:pt>
                <c:pt idx="3636">
                  <c:v>3736</c:v>
                </c:pt>
                <c:pt idx="3637">
                  <c:v>3737</c:v>
                </c:pt>
                <c:pt idx="3638">
                  <c:v>3738</c:v>
                </c:pt>
                <c:pt idx="3639">
                  <c:v>3739</c:v>
                </c:pt>
                <c:pt idx="3640">
                  <c:v>3740</c:v>
                </c:pt>
                <c:pt idx="3641">
                  <c:v>3741</c:v>
                </c:pt>
                <c:pt idx="3642">
                  <c:v>3742</c:v>
                </c:pt>
                <c:pt idx="3643">
                  <c:v>3743</c:v>
                </c:pt>
                <c:pt idx="3644">
                  <c:v>3744</c:v>
                </c:pt>
                <c:pt idx="3645">
                  <c:v>3745</c:v>
                </c:pt>
                <c:pt idx="3646">
                  <c:v>3746</c:v>
                </c:pt>
                <c:pt idx="3647">
                  <c:v>3747</c:v>
                </c:pt>
                <c:pt idx="3648">
                  <c:v>3748</c:v>
                </c:pt>
                <c:pt idx="3649">
                  <c:v>3749</c:v>
                </c:pt>
                <c:pt idx="3650">
                  <c:v>3750</c:v>
                </c:pt>
                <c:pt idx="3651">
                  <c:v>3751</c:v>
                </c:pt>
                <c:pt idx="3652">
                  <c:v>3752</c:v>
                </c:pt>
                <c:pt idx="3653">
                  <c:v>3753</c:v>
                </c:pt>
                <c:pt idx="3654">
                  <c:v>3754</c:v>
                </c:pt>
                <c:pt idx="3655">
                  <c:v>3755</c:v>
                </c:pt>
                <c:pt idx="3656">
                  <c:v>3756</c:v>
                </c:pt>
                <c:pt idx="3657">
                  <c:v>3757</c:v>
                </c:pt>
                <c:pt idx="3658">
                  <c:v>3758</c:v>
                </c:pt>
                <c:pt idx="3659">
                  <c:v>3759</c:v>
                </c:pt>
                <c:pt idx="3660">
                  <c:v>3760</c:v>
                </c:pt>
                <c:pt idx="3661">
                  <c:v>3761</c:v>
                </c:pt>
                <c:pt idx="3662">
                  <c:v>3762</c:v>
                </c:pt>
                <c:pt idx="3663">
                  <c:v>3763</c:v>
                </c:pt>
                <c:pt idx="3664">
                  <c:v>3764</c:v>
                </c:pt>
                <c:pt idx="3665">
                  <c:v>3765</c:v>
                </c:pt>
                <c:pt idx="3666">
                  <c:v>3766</c:v>
                </c:pt>
                <c:pt idx="3667">
                  <c:v>3767</c:v>
                </c:pt>
                <c:pt idx="3668">
                  <c:v>3768</c:v>
                </c:pt>
                <c:pt idx="3669">
                  <c:v>3769</c:v>
                </c:pt>
                <c:pt idx="3670">
                  <c:v>3770</c:v>
                </c:pt>
                <c:pt idx="3671">
                  <c:v>3771</c:v>
                </c:pt>
                <c:pt idx="3672">
                  <c:v>3772</c:v>
                </c:pt>
                <c:pt idx="3673">
                  <c:v>3773</c:v>
                </c:pt>
                <c:pt idx="3674">
                  <c:v>3774</c:v>
                </c:pt>
                <c:pt idx="3675">
                  <c:v>3775</c:v>
                </c:pt>
                <c:pt idx="3676">
                  <c:v>3776</c:v>
                </c:pt>
                <c:pt idx="3677">
                  <c:v>3777</c:v>
                </c:pt>
                <c:pt idx="3678">
                  <c:v>3778</c:v>
                </c:pt>
                <c:pt idx="3679">
                  <c:v>3779</c:v>
                </c:pt>
                <c:pt idx="3680">
                  <c:v>3780</c:v>
                </c:pt>
                <c:pt idx="3681">
                  <c:v>3781</c:v>
                </c:pt>
                <c:pt idx="3682">
                  <c:v>3782</c:v>
                </c:pt>
                <c:pt idx="3683">
                  <c:v>3783</c:v>
                </c:pt>
                <c:pt idx="3684">
                  <c:v>3784</c:v>
                </c:pt>
                <c:pt idx="3685">
                  <c:v>3785</c:v>
                </c:pt>
                <c:pt idx="3686">
                  <c:v>3786</c:v>
                </c:pt>
                <c:pt idx="3687">
                  <c:v>3787</c:v>
                </c:pt>
                <c:pt idx="3688">
                  <c:v>3788</c:v>
                </c:pt>
                <c:pt idx="3689">
                  <c:v>3789</c:v>
                </c:pt>
                <c:pt idx="3690">
                  <c:v>3790</c:v>
                </c:pt>
                <c:pt idx="3691">
                  <c:v>3791</c:v>
                </c:pt>
                <c:pt idx="3692">
                  <c:v>3792</c:v>
                </c:pt>
                <c:pt idx="3693">
                  <c:v>3793</c:v>
                </c:pt>
                <c:pt idx="3694">
                  <c:v>3794</c:v>
                </c:pt>
                <c:pt idx="3695">
                  <c:v>3795</c:v>
                </c:pt>
                <c:pt idx="3696">
                  <c:v>3796</c:v>
                </c:pt>
                <c:pt idx="3697">
                  <c:v>3797</c:v>
                </c:pt>
                <c:pt idx="3698">
                  <c:v>3798</c:v>
                </c:pt>
                <c:pt idx="3699">
                  <c:v>3799</c:v>
                </c:pt>
                <c:pt idx="3700">
                  <c:v>3800</c:v>
                </c:pt>
                <c:pt idx="3701">
                  <c:v>3801</c:v>
                </c:pt>
                <c:pt idx="3702">
                  <c:v>3802</c:v>
                </c:pt>
                <c:pt idx="3703">
                  <c:v>3803</c:v>
                </c:pt>
                <c:pt idx="3704">
                  <c:v>3804</c:v>
                </c:pt>
                <c:pt idx="3705">
                  <c:v>3805</c:v>
                </c:pt>
                <c:pt idx="3706">
                  <c:v>3806</c:v>
                </c:pt>
                <c:pt idx="3707">
                  <c:v>3807</c:v>
                </c:pt>
                <c:pt idx="3708">
                  <c:v>3808</c:v>
                </c:pt>
                <c:pt idx="3709">
                  <c:v>3809</c:v>
                </c:pt>
                <c:pt idx="3710">
                  <c:v>3810</c:v>
                </c:pt>
                <c:pt idx="3711">
                  <c:v>3811</c:v>
                </c:pt>
                <c:pt idx="3712">
                  <c:v>3812</c:v>
                </c:pt>
                <c:pt idx="3713">
                  <c:v>3813</c:v>
                </c:pt>
                <c:pt idx="3714">
                  <c:v>3814</c:v>
                </c:pt>
                <c:pt idx="3715">
                  <c:v>3815</c:v>
                </c:pt>
                <c:pt idx="3716">
                  <c:v>3816</c:v>
                </c:pt>
                <c:pt idx="3717">
                  <c:v>3817</c:v>
                </c:pt>
                <c:pt idx="3718">
                  <c:v>3818</c:v>
                </c:pt>
                <c:pt idx="3719">
                  <c:v>3819</c:v>
                </c:pt>
                <c:pt idx="3720">
                  <c:v>3820</c:v>
                </c:pt>
                <c:pt idx="3721">
                  <c:v>3821</c:v>
                </c:pt>
                <c:pt idx="3722">
                  <c:v>3822</c:v>
                </c:pt>
                <c:pt idx="3723">
                  <c:v>3823</c:v>
                </c:pt>
                <c:pt idx="3724">
                  <c:v>3824</c:v>
                </c:pt>
                <c:pt idx="3725">
                  <c:v>3825</c:v>
                </c:pt>
                <c:pt idx="3726">
                  <c:v>3826</c:v>
                </c:pt>
                <c:pt idx="3727">
                  <c:v>3827</c:v>
                </c:pt>
                <c:pt idx="3728">
                  <c:v>3828</c:v>
                </c:pt>
                <c:pt idx="3729">
                  <c:v>3829</c:v>
                </c:pt>
                <c:pt idx="3730">
                  <c:v>3830</c:v>
                </c:pt>
                <c:pt idx="3731">
                  <c:v>3831</c:v>
                </c:pt>
                <c:pt idx="3732">
                  <c:v>3832</c:v>
                </c:pt>
                <c:pt idx="3733">
                  <c:v>3833</c:v>
                </c:pt>
                <c:pt idx="3734">
                  <c:v>3834</c:v>
                </c:pt>
                <c:pt idx="3735">
                  <c:v>3835</c:v>
                </c:pt>
                <c:pt idx="3736">
                  <c:v>3836</c:v>
                </c:pt>
                <c:pt idx="3737">
                  <c:v>3837</c:v>
                </c:pt>
                <c:pt idx="3738">
                  <c:v>3838</c:v>
                </c:pt>
                <c:pt idx="3739">
                  <c:v>3839</c:v>
                </c:pt>
                <c:pt idx="3740">
                  <c:v>3840</c:v>
                </c:pt>
                <c:pt idx="3741">
                  <c:v>3841</c:v>
                </c:pt>
                <c:pt idx="3742">
                  <c:v>3842</c:v>
                </c:pt>
                <c:pt idx="3743">
                  <c:v>3843</c:v>
                </c:pt>
                <c:pt idx="3744">
                  <c:v>3844</c:v>
                </c:pt>
                <c:pt idx="3745">
                  <c:v>3845</c:v>
                </c:pt>
                <c:pt idx="3746">
                  <c:v>3846</c:v>
                </c:pt>
                <c:pt idx="3747">
                  <c:v>3847</c:v>
                </c:pt>
                <c:pt idx="3748">
                  <c:v>3848</c:v>
                </c:pt>
                <c:pt idx="3749">
                  <c:v>3849</c:v>
                </c:pt>
                <c:pt idx="3750">
                  <c:v>3850</c:v>
                </c:pt>
                <c:pt idx="3751">
                  <c:v>3851</c:v>
                </c:pt>
                <c:pt idx="3752">
                  <c:v>3852</c:v>
                </c:pt>
                <c:pt idx="3753">
                  <c:v>3853</c:v>
                </c:pt>
                <c:pt idx="3754">
                  <c:v>3854</c:v>
                </c:pt>
                <c:pt idx="3755">
                  <c:v>3855</c:v>
                </c:pt>
                <c:pt idx="3756">
                  <c:v>3856</c:v>
                </c:pt>
                <c:pt idx="3757">
                  <c:v>3857</c:v>
                </c:pt>
                <c:pt idx="3758">
                  <c:v>3858</c:v>
                </c:pt>
                <c:pt idx="3759">
                  <c:v>3859</c:v>
                </c:pt>
                <c:pt idx="3760">
                  <c:v>3860</c:v>
                </c:pt>
                <c:pt idx="3761">
                  <c:v>3861</c:v>
                </c:pt>
                <c:pt idx="3762">
                  <c:v>3862</c:v>
                </c:pt>
                <c:pt idx="3763">
                  <c:v>3863</c:v>
                </c:pt>
                <c:pt idx="3764">
                  <c:v>3864</c:v>
                </c:pt>
                <c:pt idx="3765">
                  <c:v>3865</c:v>
                </c:pt>
                <c:pt idx="3766">
                  <c:v>3866</c:v>
                </c:pt>
                <c:pt idx="3767">
                  <c:v>3867</c:v>
                </c:pt>
                <c:pt idx="3768">
                  <c:v>3868</c:v>
                </c:pt>
                <c:pt idx="3769">
                  <c:v>3869</c:v>
                </c:pt>
                <c:pt idx="3770">
                  <c:v>3870</c:v>
                </c:pt>
                <c:pt idx="3771">
                  <c:v>3871</c:v>
                </c:pt>
                <c:pt idx="3772">
                  <c:v>3872</c:v>
                </c:pt>
                <c:pt idx="3773">
                  <c:v>3873</c:v>
                </c:pt>
                <c:pt idx="3774">
                  <c:v>3874</c:v>
                </c:pt>
                <c:pt idx="3775">
                  <c:v>3875</c:v>
                </c:pt>
                <c:pt idx="3776">
                  <c:v>3876</c:v>
                </c:pt>
                <c:pt idx="3777">
                  <c:v>3877</c:v>
                </c:pt>
                <c:pt idx="3778">
                  <c:v>3878</c:v>
                </c:pt>
                <c:pt idx="3779">
                  <c:v>3879</c:v>
                </c:pt>
                <c:pt idx="3780">
                  <c:v>3880</c:v>
                </c:pt>
                <c:pt idx="3781">
                  <c:v>3881</c:v>
                </c:pt>
                <c:pt idx="3782">
                  <c:v>3882</c:v>
                </c:pt>
                <c:pt idx="3783">
                  <c:v>3883</c:v>
                </c:pt>
                <c:pt idx="3784">
                  <c:v>3884</c:v>
                </c:pt>
                <c:pt idx="3785">
                  <c:v>3885</c:v>
                </c:pt>
                <c:pt idx="3786">
                  <c:v>3886</c:v>
                </c:pt>
                <c:pt idx="3787">
                  <c:v>3887</c:v>
                </c:pt>
                <c:pt idx="3788">
                  <c:v>3888</c:v>
                </c:pt>
                <c:pt idx="3789">
                  <c:v>3889</c:v>
                </c:pt>
                <c:pt idx="3790">
                  <c:v>3890</c:v>
                </c:pt>
                <c:pt idx="3791">
                  <c:v>3891</c:v>
                </c:pt>
                <c:pt idx="3792">
                  <c:v>3892</c:v>
                </c:pt>
                <c:pt idx="3793">
                  <c:v>3893</c:v>
                </c:pt>
                <c:pt idx="3794">
                  <c:v>3894</c:v>
                </c:pt>
                <c:pt idx="3795">
                  <c:v>3895</c:v>
                </c:pt>
                <c:pt idx="3796">
                  <c:v>3896</c:v>
                </c:pt>
                <c:pt idx="3797">
                  <c:v>3897</c:v>
                </c:pt>
                <c:pt idx="3798">
                  <c:v>3898</c:v>
                </c:pt>
                <c:pt idx="3799">
                  <c:v>3899</c:v>
                </c:pt>
                <c:pt idx="3800">
                  <c:v>3900</c:v>
                </c:pt>
                <c:pt idx="3801">
                  <c:v>3901</c:v>
                </c:pt>
                <c:pt idx="3802">
                  <c:v>3902</c:v>
                </c:pt>
                <c:pt idx="3803">
                  <c:v>3903</c:v>
                </c:pt>
                <c:pt idx="3804">
                  <c:v>3904</c:v>
                </c:pt>
                <c:pt idx="3805">
                  <c:v>3905</c:v>
                </c:pt>
                <c:pt idx="3806">
                  <c:v>3906</c:v>
                </c:pt>
                <c:pt idx="3807">
                  <c:v>3907</c:v>
                </c:pt>
                <c:pt idx="3808">
                  <c:v>3908</c:v>
                </c:pt>
                <c:pt idx="3809">
                  <c:v>3909</c:v>
                </c:pt>
                <c:pt idx="3810">
                  <c:v>3910</c:v>
                </c:pt>
                <c:pt idx="3811">
                  <c:v>3911</c:v>
                </c:pt>
                <c:pt idx="3812">
                  <c:v>3912</c:v>
                </c:pt>
                <c:pt idx="3813">
                  <c:v>3913</c:v>
                </c:pt>
                <c:pt idx="3814">
                  <c:v>3914</c:v>
                </c:pt>
                <c:pt idx="3815">
                  <c:v>3915</c:v>
                </c:pt>
                <c:pt idx="3816">
                  <c:v>3916</c:v>
                </c:pt>
                <c:pt idx="3817">
                  <c:v>3917</c:v>
                </c:pt>
                <c:pt idx="3818">
                  <c:v>3918</c:v>
                </c:pt>
                <c:pt idx="3819">
                  <c:v>3919</c:v>
                </c:pt>
                <c:pt idx="3820">
                  <c:v>3920</c:v>
                </c:pt>
                <c:pt idx="3821">
                  <c:v>3921</c:v>
                </c:pt>
                <c:pt idx="3822">
                  <c:v>3922</c:v>
                </c:pt>
                <c:pt idx="3823">
                  <c:v>3923</c:v>
                </c:pt>
                <c:pt idx="3824">
                  <c:v>3924</c:v>
                </c:pt>
                <c:pt idx="3825">
                  <c:v>3925</c:v>
                </c:pt>
                <c:pt idx="3826">
                  <c:v>3926</c:v>
                </c:pt>
                <c:pt idx="3827">
                  <c:v>3927</c:v>
                </c:pt>
                <c:pt idx="3828">
                  <c:v>3928</c:v>
                </c:pt>
                <c:pt idx="3829">
                  <c:v>3929</c:v>
                </c:pt>
                <c:pt idx="3830">
                  <c:v>3930</c:v>
                </c:pt>
                <c:pt idx="3831">
                  <c:v>3931</c:v>
                </c:pt>
                <c:pt idx="3832">
                  <c:v>3932</c:v>
                </c:pt>
                <c:pt idx="3833">
                  <c:v>3933</c:v>
                </c:pt>
                <c:pt idx="3834">
                  <c:v>3934</c:v>
                </c:pt>
                <c:pt idx="3835">
                  <c:v>3935</c:v>
                </c:pt>
                <c:pt idx="3836">
                  <c:v>3936</c:v>
                </c:pt>
                <c:pt idx="3837">
                  <c:v>3937</c:v>
                </c:pt>
                <c:pt idx="3838">
                  <c:v>3938</c:v>
                </c:pt>
                <c:pt idx="3839">
                  <c:v>3939</c:v>
                </c:pt>
                <c:pt idx="3840">
                  <c:v>3940</c:v>
                </c:pt>
                <c:pt idx="3841">
                  <c:v>3941</c:v>
                </c:pt>
                <c:pt idx="3842">
                  <c:v>3942</c:v>
                </c:pt>
                <c:pt idx="3843">
                  <c:v>3943</c:v>
                </c:pt>
                <c:pt idx="3844">
                  <c:v>3944</c:v>
                </c:pt>
                <c:pt idx="3845">
                  <c:v>3945</c:v>
                </c:pt>
                <c:pt idx="3846">
                  <c:v>3946</c:v>
                </c:pt>
                <c:pt idx="3847">
                  <c:v>3947</c:v>
                </c:pt>
                <c:pt idx="3848">
                  <c:v>3948</c:v>
                </c:pt>
                <c:pt idx="3849">
                  <c:v>3949</c:v>
                </c:pt>
                <c:pt idx="3850">
                  <c:v>3950</c:v>
                </c:pt>
                <c:pt idx="3851">
                  <c:v>3951</c:v>
                </c:pt>
                <c:pt idx="3852">
                  <c:v>3952</c:v>
                </c:pt>
                <c:pt idx="3853">
                  <c:v>3953</c:v>
                </c:pt>
                <c:pt idx="3854">
                  <c:v>3954</c:v>
                </c:pt>
                <c:pt idx="3855">
                  <c:v>3955</c:v>
                </c:pt>
                <c:pt idx="3856">
                  <c:v>3956</c:v>
                </c:pt>
                <c:pt idx="3857">
                  <c:v>3957</c:v>
                </c:pt>
                <c:pt idx="3858">
                  <c:v>3958</c:v>
                </c:pt>
                <c:pt idx="3859">
                  <c:v>3959</c:v>
                </c:pt>
                <c:pt idx="3860">
                  <c:v>3960</c:v>
                </c:pt>
                <c:pt idx="3861">
                  <c:v>3961</c:v>
                </c:pt>
                <c:pt idx="3862">
                  <c:v>3962</c:v>
                </c:pt>
                <c:pt idx="3863">
                  <c:v>3963</c:v>
                </c:pt>
                <c:pt idx="3864">
                  <c:v>3964</c:v>
                </c:pt>
                <c:pt idx="3865">
                  <c:v>3965</c:v>
                </c:pt>
                <c:pt idx="3866">
                  <c:v>3966</c:v>
                </c:pt>
                <c:pt idx="3867">
                  <c:v>3967</c:v>
                </c:pt>
                <c:pt idx="3868">
                  <c:v>3968</c:v>
                </c:pt>
                <c:pt idx="3869">
                  <c:v>3969</c:v>
                </c:pt>
                <c:pt idx="3870">
                  <c:v>3970</c:v>
                </c:pt>
                <c:pt idx="3871">
                  <c:v>3971</c:v>
                </c:pt>
                <c:pt idx="3872">
                  <c:v>3972</c:v>
                </c:pt>
                <c:pt idx="3873">
                  <c:v>3973</c:v>
                </c:pt>
                <c:pt idx="3874">
                  <c:v>3974</c:v>
                </c:pt>
                <c:pt idx="3875">
                  <c:v>3975</c:v>
                </c:pt>
                <c:pt idx="3876">
                  <c:v>3976</c:v>
                </c:pt>
                <c:pt idx="3877">
                  <c:v>3977</c:v>
                </c:pt>
                <c:pt idx="3878">
                  <c:v>3978</c:v>
                </c:pt>
                <c:pt idx="3879">
                  <c:v>3979</c:v>
                </c:pt>
                <c:pt idx="3880">
                  <c:v>3980</c:v>
                </c:pt>
                <c:pt idx="3881">
                  <c:v>3981</c:v>
                </c:pt>
                <c:pt idx="3882">
                  <c:v>3982</c:v>
                </c:pt>
                <c:pt idx="3883">
                  <c:v>3983</c:v>
                </c:pt>
                <c:pt idx="3884">
                  <c:v>3984</c:v>
                </c:pt>
                <c:pt idx="3885">
                  <c:v>3985</c:v>
                </c:pt>
                <c:pt idx="3886">
                  <c:v>3986</c:v>
                </c:pt>
                <c:pt idx="3887">
                  <c:v>3987</c:v>
                </c:pt>
                <c:pt idx="3888">
                  <c:v>3988</c:v>
                </c:pt>
                <c:pt idx="3889">
                  <c:v>3989</c:v>
                </c:pt>
                <c:pt idx="3890">
                  <c:v>3990</c:v>
                </c:pt>
                <c:pt idx="3891">
                  <c:v>3991</c:v>
                </c:pt>
                <c:pt idx="3892">
                  <c:v>3992</c:v>
                </c:pt>
                <c:pt idx="3893">
                  <c:v>3993</c:v>
                </c:pt>
                <c:pt idx="3894">
                  <c:v>3994</c:v>
                </c:pt>
                <c:pt idx="3895">
                  <c:v>3995</c:v>
                </c:pt>
                <c:pt idx="3896">
                  <c:v>3996</c:v>
                </c:pt>
                <c:pt idx="3897">
                  <c:v>3997</c:v>
                </c:pt>
                <c:pt idx="3898">
                  <c:v>3998</c:v>
                </c:pt>
                <c:pt idx="3899">
                  <c:v>3999</c:v>
                </c:pt>
              </c:numCache>
            </c:numRef>
          </c:xVal>
          <c:yVal>
            <c:numRef>
              <c:f>Sheet1!$G$1:$G$3900</c:f>
              <c:numCache>
                <c:formatCode>General</c:formatCode>
                <c:ptCount val="3900"/>
                <c:pt idx="500">
                  <c:v>5.2</c:v>
                </c:pt>
                <c:pt idx="501">
                  <c:v>5.2</c:v>
                </c:pt>
                <c:pt idx="502">
                  <c:v>5.2</c:v>
                </c:pt>
                <c:pt idx="503">
                  <c:v>5.2</c:v>
                </c:pt>
                <c:pt idx="504">
                  <c:v>5.2</c:v>
                </c:pt>
                <c:pt idx="505">
                  <c:v>5.2</c:v>
                </c:pt>
                <c:pt idx="506">
                  <c:v>5.2</c:v>
                </c:pt>
                <c:pt idx="507">
                  <c:v>5.2</c:v>
                </c:pt>
                <c:pt idx="508">
                  <c:v>5.2</c:v>
                </c:pt>
                <c:pt idx="509">
                  <c:v>5.2</c:v>
                </c:pt>
                <c:pt idx="510">
                  <c:v>5.2</c:v>
                </c:pt>
                <c:pt idx="511">
                  <c:v>5.2</c:v>
                </c:pt>
                <c:pt idx="512">
                  <c:v>5.2</c:v>
                </c:pt>
                <c:pt idx="513">
                  <c:v>5.2</c:v>
                </c:pt>
                <c:pt idx="514">
                  <c:v>5.2</c:v>
                </c:pt>
                <c:pt idx="515">
                  <c:v>5.2</c:v>
                </c:pt>
                <c:pt idx="516">
                  <c:v>5.2</c:v>
                </c:pt>
                <c:pt idx="517">
                  <c:v>5.2</c:v>
                </c:pt>
                <c:pt idx="518">
                  <c:v>5.2</c:v>
                </c:pt>
                <c:pt idx="519">
                  <c:v>5.2</c:v>
                </c:pt>
                <c:pt idx="520">
                  <c:v>5.2</c:v>
                </c:pt>
                <c:pt idx="521">
                  <c:v>5.2</c:v>
                </c:pt>
                <c:pt idx="522">
                  <c:v>5.2</c:v>
                </c:pt>
                <c:pt idx="523">
                  <c:v>5.2</c:v>
                </c:pt>
                <c:pt idx="524">
                  <c:v>5.2</c:v>
                </c:pt>
                <c:pt idx="525">
                  <c:v>5.2</c:v>
                </c:pt>
                <c:pt idx="526">
                  <c:v>5.2</c:v>
                </c:pt>
                <c:pt idx="527">
                  <c:v>5.2</c:v>
                </c:pt>
                <c:pt idx="528">
                  <c:v>5.2</c:v>
                </c:pt>
                <c:pt idx="529">
                  <c:v>5.2</c:v>
                </c:pt>
                <c:pt idx="530">
                  <c:v>5.2</c:v>
                </c:pt>
                <c:pt idx="531">
                  <c:v>5.2</c:v>
                </c:pt>
                <c:pt idx="532">
                  <c:v>5.2</c:v>
                </c:pt>
                <c:pt idx="533">
                  <c:v>5.2</c:v>
                </c:pt>
                <c:pt idx="534">
                  <c:v>5.2</c:v>
                </c:pt>
                <c:pt idx="535">
                  <c:v>5.2</c:v>
                </c:pt>
                <c:pt idx="536">
                  <c:v>5.2</c:v>
                </c:pt>
                <c:pt idx="537">
                  <c:v>5.2</c:v>
                </c:pt>
                <c:pt idx="538">
                  <c:v>5.2</c:v>
                </c:pt>
                <c:pt idx="539">
                  <c:v>5.2</c:v>
                </c:pt>
                <c:pt idx="540">
                  <c:v>5.2</c:v>
                </c:pt>
                <c:pt idx="541">
                  <c:v>5.2</c:v>
                </c:pt>
                <c:pt idx="542">
                  <c:v>5.2</c:v>
                </c:pt>
                <c:pt idx="543">
                  <c:v>5.2</c:v>
                </c:pt>
                <c:pt idx="544">
                  <c:v>5.2</c:v>
                </c:pt>
                <c:pt idx="545">
                  <c:v>5.2</c:v>
                </c:pt>
                <c:pt idx="546">
                  <c:v>5.2</c:v>
                </c:pt>
                <c:pt idx="547">
                  <c:v>5.2</c:v>
                </c:pt>
                <c:pt idx="548">
                  <c:v>5.2</c:v>
                </c:pt>
                <c:pt idx="549">
                  <c:v>5.2</c:v>
                </c:pt>
                <c:pt idx="550">
                  <c:v>5.2</c:v>
                </c:pt>
                <c:pt idx="551">
                  <c:v>5.2</c:v>
                </c:pt>
                <c:pt idx="552">
                  <c:v>5.2</c:v>
                </c:pt>
                <c:pt idx="553">
                  <c:v>5.2</c:v>
                </c:pt>
                <c:pt idx="554">
                  <c:v>5.2</c:v>
                </c:pt>
                <c:pt idx="555">
                  <c:v>5.2</c:v>
                </c:pt>
                <c:pt idx="556">
                  <c:v>5.2</c:v>
                </c:pt>
                <c:pt idx="557">
                  <c:v>5.2</c:v>
                </c:pt>
                <c:pt idx="558">
                  <c:v>5.2</c:v>
                </c:pt>
                <c:pt idx="559">
                  <c:v>5.2</c:v>
                </c:pt>
                <c:pt idx="560">
                  <c:v>5.2</c:v>
                </c:pt>
                <c:pt idx="561">
                  <c:v>5.2</c:v>
                </c:pt>
                <c:pt idx="562">
                  <c:v>5.2</c:v>
                </c:pt>
                <c:pt idx="563">
                  <c:v>5.2</c:v>
                </c:pt>
                <c:pt idx="564">
                  <c:v>5.2</c:v>
                </c:pt>
                <c:pt idx="565">
                  <c:v>5.2</c:v>
                </c:pt>
                <c:pt idx="566">
                  <c:v>5.2</c:v>
                </c:pt>
                <c:pt idx="567">
                  <c:v>5.2</c:v>
                </c:pt>
                <c:pt idx="568">
                  <c:v>5.2</c:v>
                </c:pt>
                <c:pt idx="569">
                  <c:v>5.2</c:v>
                </c:pt>
                <c:pt idx="570">
                  <c:v>5.2</c:v>
                </c:pt>
                <c:pt idx="571">
                  <c:v>5.2</c:v>
                </c:pt>
                <c:pt idx="572">
                  <c:v>5.2</c:v>
                </c:pt>
                <c:pt idx="573">
                  <c:v>5.2</c:v>
                </c:pt>
                <c:pt idx="574">
                  <c:v>5.2</c:v>
                </c:pt>
                <c:pt idx="575">
                  <c:v>5.2</c:v>
                </c:pt>
                <c:pt idx="576">
                  <c:v>5.2</c:v>
                </c:pt>
                <c:pt idx="577">
                  <c:v>5.2</c:v>
                </c:pt>
                <c:pt idx="578">
                  <c:v>5.2</c:v>
                </c:pt>
                <c:pt idx="579">
                  <c:v>5.2</c:v>
                </c:pt>
                <c:pt idx="580">
                  <c:v>5.2</c:v>
                </c:pt>
                <c:pt idx="581">
                  <c:v>5.2</c:v>
                </c:pt>
                <c:pt idx="582">
                  <c:v>5.2</c:v>
                </c:pt>
                <c:pt idx="583">
                  <c:v>5.2</c:v>
                </c:pt>
                <c:pt idx="584">
                  <c:v>5.2</c:v>
                </c:pt>
                <c:pt idx="585">
                  <c:v>5.2</c:v>
                </c:pt>
                <c:pt idx="586">
                  <c:v>5.2</c:v>
                </c:pt>
                <c:pt idx="587">
                  <c:v>5.2</c:v>
                </c:pt>
                <c:pt idx="588">
                  <c:v>5.2</c:v>
                </c:pt>
                <c:pt idx="589">
                  <c:v>5.2</c:v>
                </c:pt>
                <c:pt idx="590">
                  <c:v>5.2</c:v>
                </c:pt>
                <c:pt idx="591">
                  <c:v>5.2</c:v>
                </c:pt>
                <c:pt idx="592">
                  <c:v>5.2</c:v>
                </c:pt>
                <c:pt idx="593">
                  <c:v>5.2</c:v>
                </c:pt>
                <c:pt idx="594">
                  <c:v>5.2</c:v>
                </c:pt>
                <c:pt idx="595">
                  <c:v>5.2</c:v>
                </c:pt>
                <c:pt idx="596">
                  <c:v>5.2</c:v>
                </c:pt>
                <c:pt idx="597">
                  <c:v>5.2</c:v>
                </c:pt>
                <c:pt idx="598">
                  <c:v>5.2</c:v>
                </c:pt>
                <c:pt idx="599">
                  <c:v>5.2</c:v>
                </c:pt>
                <c:pt idx="600">
                  <c:v>3.4</c:v>
                </c:pt>
                <c:pt idx="601">
                  <c:v>3.4</c:v>
                </c:pt>
                <c:pt idx="602">
                  <c:v>3.4</c:v>
                </c:pt>
                <c:pt idx="603">
                  <c:v>3.4</c:v>
                </c:pt>
                <c:pt idx="604">
                  <c:v>3.4</c:v>
                </c:pt>
                <c:pt idx="605">
                  <c:v>3.4</c:v>
                </c:pt>
                <c:pt idx="606">
                  <c:v>3.4</c:v>
                </c:pt>
                <c:pt idx="607">
                  <c:v>3.4</c:v>
                </c:pt>
                <c:pt idx="608">
                  <c:v>3.4</c:v>
                </c:pt>
                <c:pt idx="609">
                  <c:v>3.4</c:v>
                </c:pt>
                <c:pt idx="610">
                  <c:v>3.4</c:v>
                </c:pt>
                <c:pt idx="611">
                  <c:v>3.4</c:v>
                </c:pt>
                <c:pt idx="612">
                  <c:v>3.4</c:v>
                </c:pt>
                <c:pt idx="613">
                  <c:v>3.4</c:v>
                </c:pt>
                <c:pt idx="614">
                  <c:v>3.4</c:v>
                </c:pt>
                <c:pt idx="615">
                  <c:v>3.4</c:v>
                </c:pt>
                <c:pt idx="616">
                  <c:v>3.4</c:v>
                </c:pt>
                <c:pt idx="617">
                  <c:v>3.4</c:v>
                </c:pt>
                <c:pt idx="618">
                  <c:v>3.4</c:v>
                </c:pt>
                <c:pt idx="619">
                  <c:v>3.4</c:v>
                </c:pt>
                <c:pt idx="620">
                  <c:v>3.4</c:v>
                </c:pt>
                <c:pt idx="621">
                  <c:v>3.4</c:v>
                </c:pt>
                <c:pt idx="622">
                  <c:v>3.4</c:v>
                </c:pt>
                <c:pt idx="623">
                  <c:v>3.4</c:v>
                </c:pt>
                <c:pt idx="624">
                  <c:v>3.4</c:v>
                </c:pt>
                <c:pt idx="625">
                  <c:v>3.4</c:v>
                </c:pt>
                <c:pt idx="626">
                  <c:v>3.4</c:v>
                </c:pt>
                <c:pt idx="627">
                  <c:v>3.4</c:v>
                </c:pt>
                <c:pt idx="628">
                  <c:v>3.4</c:v>
                </c:pt>
                <c:pt idx="629">
                  <c:v>3.4</c:v>
                </c:pt>
                <c:pt idx="630">
                  <c:v>3.4</c:v>
                </c:pt>
                <c:pt idx="631">
                  <c:v>3.4</c:v>
                </c:pt>
                <c:pt idx="632">
                  <c:v>3.4</c:v>
                </c:pt>
                <c:pt idx="633">
                  <c:v>3.4</c:v>
                </c:pt>
                <c:pt idx="634">
                  <c:v>3.4</c:v>
                </c:pt>
                <c:pt idx="635">
                  <c:v>3.4</c:v>
                </c:pt>
                <c:pt idx="636">
                  <c:v>3.4</c:v>
                </c:pt>
                <c:pt idx="637">
                  <c:v>3.4</c:v>
                </c:pt>
                <c:pt idx="638">
                  <c:v>3.4</c:v>
                </c:pt>
                <c:pt idx="639">
                  <c:v>3.4</c:v>
                </c:pt>
                <c:pt idx="640">
                  <c:v>3.4</c:v>
                </c:pt>
                <c:pt idx="641">
                  <c:v>3.4</c:v>
                </c:pt>
                <c:pt idx="642">
                  <c:v>3.4</c:v>
                </c:pt>
                <c:pt idx="643">
                  <c:v>3.4</c:v>
                </c:pt>
                <c:pt idx="644">
                  <c:v>3.4</c:v>
                </c:pt>
                <c:pt idx="645">
                  <c:v>3.4</c:v>
                </c:pt>
                <c:pt idx="646">
                  <c:v>3.4</c:v>
                </c:pt>
                <c:pt idx="647">
                  <c:v>3.4</c:v>
                </c:pt>
                <c:pt idx="648">
                  <c:v>3.4</c:v>
                </c:pt>
                <c:pt idx="649">
                  <c:v>3.4</c:v>
                </c:pt>
                <c:pt idx="650">
                  <c:v>3.4</c:v>
                </c:pt>
                <c:pt idx="651">
                  <c:v>3.4</c:v>
                </c:pt>
                <c:pt idx="652">
                  <c:v>3.4</c:v>
                </c:pt>
                <c:pt idx="653">
                  <c:v>3.4</c:v>
                </c:pt>
                <c:pt idx="654">
                  <c:v>3.4</c:v>
                </c:pt>
                <c:pt idx="655">
                  <c:v>3.4</c:v>
                </c:pt>
                <c:pt idx="656">
                  <c:v>3.4</c:v>
                </c:pt>
                <c:pt idx="657">
                  <c:v>3.4</c:v>
                </c:pt>
                <c:pt idx="658">
                  <c:v>3.4</c:v>
                </c:pt>
                <c:pt idx="659">
                  <c:v>3.4</c:v>
                </c:pt>
                <c:pt idx="660">
                  <c:v>3.4</c:v>
                </c:pt>
                <c:pt idx="661">
                  <c:v>3.4</c:v>
                </c:pt>
                <c:pt idx="662">
                  <c:v>3.4</c:v>
                </c:pt>
                <c:pt idx="663">
                  <c:v>3.4</c:v>
                </c:pt>
                <c:pt idx="664">
                  <c:v>3.4</c:v>
                </c:pt>
                <c:pt idx="665">
                  <c:v>3.4</c:v>
                </c:pt>
                <c:pt idx="666">
                  <c:v>3.4</c:v>
                </c:pt>
                <c:pt idx="667">
                  <c:v>3.4</c:v>
                </c:pt>
                <c:pt idx="668">
                  <c:v>3.4</c:v>
                </c:pt>
                <c:pt idx="669">
                  <c:v>3.4</c:v>
                </c:pt>
                <c:pt idx="670">
                  <c:v>3.4</c:v>
                </c:pt>
                <c:pt idx="671">
                  <c:v>3.4</c:v>
                </c:pt>
                <c:pt idx="672">
                  <c:v>3.4</c:v>
                </c:pt>
                <c:pt idx="673">
                  <c:v>3.4</c:v>
                </c:pt>
                <c:pt idx="674">
                  <c:v>3.4</c:v>
                </c:pt>
                <c:pt idx="675">
                  <c:v>3.4</c:v>
                </c:pt>
                <c:pt idx="676">
                  <c:v>3.4</c:v>
                </c:pt>
                <c:pt idx="677">
                  <c:v>3.4</c:v>
                </c:pt>
                <c:pt idx="678">
                  <c:v>3.4</c:v>
                </c:pt>
                <c:pt idx="679">
                  <c:v>3.4</c:v>
                </c:pt>
                <c:pt idx="680">
                  <c:v>3.4</c:v>
                </c:pt>
                <c:pt idx="681">
                  <c:v>3.4</c:v>
                </c:pt>
                <c:pt idx="682">
                  <c:v>3.4</c:v>
                </c:pt>
                <c:pt idx="683">
                  <c:v>3.4</c:v>
                </c:pt>
                <c:pt idx="684">
                  <c:v>3.4</c:v>
                </c:pt>
                <c:pt idx="685">
                  <c:v>3.4</c:v>
                </c:pt>
                <c:pt idx="686">
                  <c:v>3.4</c:v>
                </c:pt>
                <c:pt idx="687">
                  <c:v>3.4</c:v>
                </c:pt>
                <c:pt idx="688">
                  <c:v>3.4</c:v>
                </c:pt>
                <c:pt idx="689">
                  <c:v>3.4</c:v>
                </c:pt>
                <c:pt idx="690">
                  <c:v>3.4</c:v>
                </c:pt>
                <c:pt idx="691">
                  <c:v>3.4</c:v>
                </c:pt>
                <c:pt idx="692">
                  <c:v>3.4</c:v>
                </c:pt>
                <c:pt idx="693">
                  <c:v>3.4</c:v>
                </c:pt>
                <c:pt idx="694">
                  <c:v>3.4</c:v>
                </c:pt>
                <c:pt idx="695">
                  <c:v>3.4</c:v>
                </c:pt>
                <c:pt idx="696">
                  <c:v>3.4</c:v>
                </c:pt>
                <c:pt idx="697">
                  <c:v>3.4</c:v>
                </c:pt>
                <c:pt idx="698">
                  <c:v>3.4</c:v>
                </c:pt>
                <c:pt idx="699">
                  <c:v>3.4</c:v>
                </c:pt>
                <c:pt idx="700">
                  <c:v>2.2000000000000002</c:v>
                </c:pt>
                <c:pt idx="701">
                  <c:v>2.2000000000000002</c:v>
                </c:pt>
                <c:pt idx="702">
                  <c:v>2.2000000000000002</c:v>
                </c:pt>
                <c:pt idx="703">
                  <c:v>2.2000000000000002</c:v>
                </c:pt>
                <c:pt idx="704">
                  <c:v>2.2000000000000002</c:v>
                </c:pt>
                <c:pt idx="705">
                  <c:v>2.2000000000000002</c:v>
                </c:pt>
                <c:pt idx="706">
                  <c:v>2.2000000000000002</c:v>
                </c:pt>
                <c:pt idx="707">
                  <c:v>2.2000000000000002</c:v>
                </c:pt>
                <c:pt idx="708">
                  <c:v>2.2000000000000002</c:v>
                </c:pt>
                <c:pt idx="709">
                  <c:v>2.2000000000000002</c:v>
                </c:pt>
                <c:pt idx="710">
                  <c:v>2.2000000000000002</c:v>
                </c:pt>
                <c:pt idx="711">
                  <c:v>2.2000000000000002</c:v>
                </c:pt>
                <c:pt idx="712">
                  <c:v>2.2000000000000002</c:v>
                </c:pt>
                <c:pt idx="713">
                  <c:v>2.2000000000000002</c:v>
                </c:pt>
                <c:pt idx="714">
                  <c:v>2.2000000000000002</c:v>
                </c:pt>
                <c:pt idx="715">
                  <c:v>2.2000000000000002</c:v>
                </c:pt>
                <c:pt idx="716">
                  <c:v>2.2000000000000002</c:v>
                </c:pt>
                <c:pt idx="717">
                  <c:v>2.2000000000000002</c:v>
                </c:pt>
                <c:pt idx="718">
                  <c:v>2.2000000000000002</c:v>
                </c:pt>
                <c:pt idx="719">
                  <c:v>2.2000000000000002</c:v>
                </c:pt>
                <c:pt idx="720">
                  <c:v>2.2000000000000002</c:v>
                </c:pt>
                <c:pt idx="721">
                  <c:v>2.2000000000000002</c:v>
                </c:pt>
                <c:pt idx="722">
                  <c:v>2.2000000000000002</c:v>
                </c:pt>
                <c:pt idx="723">
                  <c:v>2.2000000000000002</c:v>
                </c:pt>
                <c:pt idx="724">
                  <c:v>2.2000000000000002</c:v>
                </c:pt>
                <c:pt idx="725">
                  <c:v>2.2000000000000002</c:v>
                </c:pt>
                <c:pt idx="726">
                  <c:v>2.2000000000000002</c:v>
                </c:pt>
                <c:pt idx="727">
                  <c:v>2.2000000000000002</c:v>
                </c:pt>
                <c:pt idx="728">
                  <c:v>2.2000000000000002</c:v>
                </c:pt>
                <c:pt idx="729">
                  <c:v>2.2000000000000002</c:v>
                </c:pt>
                <c:pt idx="730">
                  <c:v>2.2000000000000002</c:v>
                </c:pt>
                <c:pt idx="731">
                  <c:v>2.2000000000000002</c:v>
                </c:pt>
                <c:pt idx="732">
                  <c:v>2.2000000000000002</c:v>
                </c:pt>
                <c:pt idx="733">
                  <c:v>2.2000000000000002</c:v>
                </c:pt>
                <c:pt idx="734">
                  <c:v>2.2000000000000002</c:v>
                </c:pt>
                <c:pt idx="735">
                  <c:v>2.2000000000000002</c:v>
                </c:pt>
                <c:pt idx="736">
                  <c:v>2.2000000000000002</c:v>
                </c:pt>
                <c:pt idx="737">
                  <c:v>2.2000000000000002</c:v>
                </c:pt>
                <c:pt idx="738">
                  <c:v>2.2000000000000002</c:v>
                </c:pt>
                <c:pt idx="739">
                  <c:v>2.2000000000000002</c:v>
                </c:pt>
                <c:pt idx="740">
                  <c:v>2.2000000000000002</c:v>
                </c:pt>
                <c:pt idx="741">
                  <c:v>2.2000000000000002</c:v>
                </c:pt>
                <c:pt idx="742">
                  <c:v>2.2000000000000002</c:v>
                </c:pt>
                <c:pt idx="743">
                  <c:v>2.2000000000000002</c:v>
                </c:pt>
                <c:pt idx="744">
                  <c:v>2.2000000000000002</c:v>
                </c:pt>
                <c:pt idx="745">
                  <c:v>2.2000000000000002</c:v>
                </c:pt>
                <c:pt idx="746">
                  <c:v>2.2000000000000002</c:v>
                </c:pt>
                <c:pt idx="747">
                  <c:v>2.2000000000000002</c:v>
                </c:pt>
                <c:pt idx="748">
                  <c:v>2.2000000000000002</c:v>
                </c:pt>
                <c:pt idx="749">
                  <c:v>2.2000000000000002</c:v>
                </c:pt>
                <c:pt idx="750">
                  <c:v>2.2000000000000002</c:v>
                </c:pt>
                <c:pt idx="751">
                  <c:v>2.2000000000000002</c:v>
                </c:pt>
                <c:pt idx="752">
                  <c:v>2.2000000000000002</c:v>
                </c:pt>
                <c:pt idx="753">
                  <c:v>2.2000000000000002</c:v>
                </c:pt>
                <c:pt idx="754">
                  <c:v>2.2000000000000002</c:v>
                </c:pt>
                <c:pt idx="755">
                  <c:v>2.2000000000000002</c:v>
                </c:pt>
                <c:pt idx="756">
                  <c:v>2.2000000000000002</c:v>
                </c:pt>
                <c:pt idx="757">
                  <c:v>2.2000000000000002</c:v>
                </c:pt>
                <c:pt idx="758">
                  <c:v>2.2000000000000002</c:v>
                </c:pt>
                <c:pt idx="759">
                  <c:v>2.2000000000000002</c:v>
                </c:pt>
                <c:pt idx="760">
                  <c:v>2.2000000000000002</c:v>
                </c:pt>
                <c:pt idx="761">
                  <c:v>2.2000000000000002</c:v>
                </c:pt>
                <c:pt idx="762">
                  <c:v>2.2000000000000002</c:v>
                </c:pt>
                <c:pt idx="763">
                  <c:v>2.2000000000000002</c:v>
                </c:pt>
                <c:pt idx="764">
                  <c:v>2.2000000000000002</c:v>
                </c:pt>
                <c:pt idx="765">
                  <c:v>2.2000000000000002</c:v>
                </c:pt>
                <c:pt idx="766">
                  <c:v>2.2000000000000002</c:v>
                </c:pt>
                <c:pt idx="767">
                  <c:v>2.2000000000000002</c:v>
                </c:pt>
                <c:pt idx="768">
                  <c:v>2.2000000000000002</c:v>
                </c:pt>
                <c:pt idx="769">
                  <c:v>2.2000000000000002</c:v>
                </c:pt>
                <c:pt idx="770">
                  <c:v>2.2000000000000002</c:v>
                </c:pt>
                <c:pt idx="771">
                  <c:v>2.2000000000000002</c:v>
                </c:pt>
                <c:pt idx="772">
                  <c:v>2.2000000000000002</c:v>
                </c:pt>
                <c:pt idx="773">
                  <c:v>2.2000000000000002</c:v>
                </c:pt>
                <c:pt idx="774">
                  <c:v>2.2000000000000002</c:v>
                </c:pt>
                <c:pt idx="775">
                  <c:v>2.2000000000000002</c:v>
                </c:pt>
                <c:pt idx="776">
                  <c:v>2.2000000000000002</c:v>
                </c:pt>
                <c:pt idx="777">
                  <c:v>2.2000000000000002</c:v>
                </c:pt>
                <c:pt idx="778">
                  <c:v>2.2000000000000002</c:v>
                </c:pt>
                <c:pt idx="779">
                  <c:v>2.2000000000000002</c:v>
                </c:pt>
                <c:pt idx="780">
                  <c:v>2.2000000000000002</c:v>
                </c:pt>
                <c:pt idx="781">
                  <c:v>2.2000000000000002</c:v>
                </c:pt>
                <c:pt idx="782">
                  <c:v>2.2000000000000002</c:v>
                </c:pt>
                <c:pt idx="783">
                  <c:v>2.2000000000000002</c:v>
                </c:pt>
                <c:pt idx="784">
                  <c:v>2.2000000000000002</c:v>
                </c:pt>
                <c:pt idx="785">
                  <c:v>2.2000000000000002</c:v>
                </c:pt>
                <c:pt idx="786">
                  <c:v>2.2000000000000002</c:v>
                </c:pt>
                <c:pt idx="787">
                  <c:v>2.2000000000000002</c:v>
                </c:pt>
                <c:pt idx="788">
                  <c:v>2.2000000000000002</c:v>
                </c:pt>
                <c:pt idx="789">
                  <c:v>2.2000000000000002</c:v>
                </c:pt>
                <c:pt idx="790">
                  <c:v>2.2000000000000002</c:v>
                </c:pt>
                <c:pt idx="791">
                  <c:v>2.2000000000000002</c:v>
                </c:pt>
                <c:pt idx="792">
                  <c:v>2.2000000000000002</c:v>
                </c:pt>
                <c:pt idx="793">
                  <c:v>2.2000000000000002</c:v>
                </c:pt>
                <c:pt idx="794">
                  <c:v>2.2000000000000002</c:v>
                </c:pt>
                <c:pt idx="795">
                  <c:v>2.2000000000000002</c:v>
                </c:pt>
                <c:pt idx="796">
                  <c:v>2.2000000000000002</c:v>
                </c:pt>
                <c:pt idx="797">
                  <c:v>2.2000000000000002</c:v>
                </c:pt>
                <c:pt idx="798">
                  <c:v>2.2000000000000002</c:v>
                </c:pt>
                <c:pt idx="799">
                  <c:v>2.2000000000000002</c:v>
                </c:pt>
                <c:pt idx="800">
                  <c:v>1.8</c:v>
                </c:pt>
                <c:pt idx="801">
                  <c:v>1.8</c:v>
                </c:pt>
                <c:pt idx="802">
                  <c:v>1.8</c:v>
                </c:pt>
                <c:pt idx="803">
                  <c:v>1.8</c:v>
                </c:pt>
                <c:pt idx="804">
                  <c:v>1.8</c:v>
                </c:pt>
                <c:pt idx="805">
                  <c:v>1.8</c:v>
                </c:pt>
                <c:pt idx="806">
                  <c:v>1.8</c:v>
                </c:pt>
                <c:pt idx="807">
                  <c:v>1.8</c:v>
                </c:pt>
                <c:pt idx="808">
                  <c:v>1.8</c:v>
                </c:pt>
                <c:pt idx="809">
                  <c:v>1.8</c:v>
                </c:pt>
                <c:pt idx="810">
                  <c:v>1.8</c:v>
                </c:pt>
                <c:pt idx="811">
                  <c:v>1.8</c:v>
                </c:pt>
                <c:pt idx="812">
                  <c:v>1.8</c:v>
                </c:pt>
                <c:pt idx="813">
                  <c:v>1.8</c:v>
                </c:pt>
                <c:pt idx="814">
                  <c:v>1.8</c:v>
                </c:pt>
                <c:pt idx="815">
                  <c:v>1.8</c:v>
                </c:pt>
                <c:pt idx="816">
                  <c:v>1.8</c:v>
                </c:pt>
                <c:pt idx="817">
                  <c:v>1.8</c:v>
                </c:pt>
                <c:pt idx="818">
                  <c:v>1.8</c:v>
                </c:pt>
                <c:pt idx="819">
                  <c:v>1.8</c:v>
                </c:pt>
                <c:pt idx="820">
                  <c:v>1.8</c:v>
                </c:pt>
                <c:pt idx="821">
                  <c:v>1.8</c:v>
                </c:pt>
                <c:pt idx="822">
                  <c:v>1.8</c:v>
                </c:pt>
                <c:pt idx="823">
                  <c:v>1.8</c:v>
                </c:pt>
                <c:pt idx="824">
                  <c:v>1.8</c:v>
                </c:pt>
                <c:pt idx="825">
                  <c:v>1.8</c:v>
                </c:pt>
                <c:pt idx="826">
                  <c:v>1.8</c:v>
                </c:pt>
                <c:pt idx="827">
                  <c:v>1.8</c:v>
                </c:pt>
                <c:pt idx="828">
                  <c:v>1.8</c:v>
                </c:pt>
                <c:pt idx="829">
                  <c:v>1.8</c:v>
                </c:pt>
                <c:pt idx="830">
                  <c:v>1.8</c:v>
                </c:pt>
                <c:pt idx="831">
                  <c:v>1.8</c:v>
                </c:pt>
                <c:pt idx="832">
                  <c:v>1.8</c:v>
                </c:pt>
                <c:pt idx="833">
                  <c:v>1.8</c:v>
                </c:pt>
                <c:pt idx="834">
                  <c:v>1.8</c:v>
                </c:pt>
                <c:pt idx="835">
                  <c:v>1.8</c:v>
                </c:pt>
                <c:pt idx="836">
                  <c:v>1.8</c:v>
                </c:pt>
                <c:pt idx="837">
                  <c:v>1.8</c:v>
                </c:pt>
                <c:pt idx="838">
                  <c:v>1.8</c:v>
                </c:pt>
                <c:pt idx="839">
                  <c:v>1.8</c:v>
                </c:pt>
                <c:pt idx="840">
                  <c:v>1.8</c:v>
                </c:pt>
                <c:pt idx="841">
                  <c:v>1.8</c:v>
                </c:pt>
                <c:pt idx="842">
                  <c:v>1.8</c:v>
                </c:pt>
                <c:pt idx="843">
                  <c:v>1.8</c:v>
                </c:pt>
                <c:pt idx="844">
                  <c:v>1.8</c:v>
                </c:pt>
                <c:pt idx="845">
                  <c:v>1.8</c:v>
                </c:pt>
                <c:pt idx="846">
                  <c:v>1.8</c:v>
                </c:pt>
                <c:pt idx="847">
                  <c:v>1.8</c:v>
                </c:pt>
                <c:pt idx="848">
                  <c:v>1.8</c:v>
                </c:pt>
                <c:pt idx="849">
                  <c:v>1.8</c:v>
                </c:pt>
                <c:pt idx="850">
                  <c:v>1.8</c:v>
                </c:pt>
                <c:pt idx="851">
                  <c:v>1.8</c:v>
                </c:pt>
                <c:pt idx="852">
                  <c:v>1.8</c:v>
                </c:pt>
                <c:pt idx="853">
                  <c:v>1.8</c:v>
                </c:pt>
                <c:pt idx="854">
                  <c:v>1.8</c:v>
                </c:pt>
                <c:pt idx="855">
                  <c:v>1.8</c:v>
                </c:pt>
                <c:pt idx="856">
                  <c:v>1.8</c:v>
                </c:pt>
                <c:pt idx="857">
                  <c:v>1.8</c:v>
                </c:pt>
                <c:pt idx="858">
                  <c:v>1.8</c:v>
                </c:pt>
                <c:pt idx="859">
                  <c:v>1.8</c:v>
                </c:pt>
                <c:pt idx="860">
                  <c:v>1.8</c:v>
                </c:pt>
                <c:pt idx="861">
                  <c:v>1.8</c:v>
                </c:pt>
                <c:pt idx="862">
                  <c:v>1.8</c:v>
                </c:pt>
                <c:pt idx="863">
                  <c:v>1.8</c:v>
                </c:pt>
                <c:pt idx="864">
                  <c:v>1.8</c:v>
                </c:pt>
                <c:pt idx="865">
                  <c:v>1.8</c:v>
                </c:pt>
                <c:pt idx="866">
                  <c:v>1.8</c:v>
                </c:pt>
                <c:pt idx="867">
                  <c:v>1.8</c:v>
                </c:pt>
                <c:pt idx="868">
                  <c:v>1.8</c:v>
                </c:pt>
                <c:pt idx="869">
                  <c:v>1.8</c:v>
                </c:pt>
                <c:pt idx="870">
                  <c:v>1.8</c:v>
                </c:pt>
                <c:pt idx="871">
                  <c:v>1.8</c:v>
                </c:pt>
                <c:pt idx="872">
                  <c:v>1.8</c:v>
                </c:pt>
                <c:pt idx="873">
                  <c:v>1.8</c:v>
                </c:pt>
                <c:pt idx="874">
                  <c:v>1.8</c:v>
                </c:pt>
                <c:pt idx="875">
                  <c:v>1.8</c:v>
                </c:pt>
                <c:pt idx="876">
                  <c:v>1.8</c:v>
                </c:pt>
                <c:pt idx="877">
                  <c:v>1.8</c:v>
                </c:pt>
                <c:pt idx="878">
                  <c:v>1.8</c:v>
                </c:pt>
                <c:pt idx="879">
                  <c:v>1.8</c:v>
                </c:pt>
                <c:pt idx="880">
                  <c:v>1.8</c:v>
                </c:pt>
                <c:pt idx="881">
                  <c:v>1.8</c:v>
                </c:pt>
                <c:pt idx="882">
                  <c:v>1.8</c:v>
                </c:pt>
                <c:pt idx="883">
                  <c:v>1.8</c:v>
                </c:pt>
                <c:pt idx="884">
                  <c:v>1.8</c:v>
                </c:pt>
                <c:pt idx="885">
                  <c:v>1.8</c:v>
                </c:pt>
                <c:pt idx="886">
                  <c:v>1.8</c:v>
                </c:pt>
                <c:pt idx="887">
                  <c:v>1.8</c:v>
                </c:pt>
                <c:pt idx="888">
                  <c:v>1.8</c:v>
                </c:pt>
                <c:pt idx="889">
                  <c:v>1.8</c:v>
                </c:pt>
                <c:pt idx="890">
                  <c:v>1.8</c:v>
                </c:pt>
                <c:pt idx="891">
                  <c:v>1.8</c:v>
                </c:pt>
                <c:pt idx="892">
                  <c:v>1.8</c:v>
                </c:pt>
                <c:pt idx="893">
                  <c:v>1.8</c:v>
                </c:pt>
                <c:pt idx="894">
                  <c:v>1.8</c:v>
                </c:pt>
                <c:pt idx="895">
                  <c:v>1.8</c:v>
                </c:pt>
                <c:pt idx="896">
                  <c:v>1.8</c:v>
                </c:pt>
                <c:pt idx="897">
                  <c:v>1.8</c:v>
                </c:pt>
                <c:pt idx="898">
                  <c:v>1.8</c:v>
                </c:pt>
                <c:pt idx="899">
                  <c:v>1.8</c:v>
                </c:pt>
                <c:pt idx="900">
                  <c:v>1.4</c:v>
                </c:pt>
                <c:pt idx="901">
                  <c:v>1.4</c:v>
                </c:pt>
                <c:pt idx="902">
                  <c:v>1.4</c:v>
                </c:pt>
                <c:pt idx="903">
                  <c:v>1.4</c:v>
                </c:pt>
                <c:pt idx="904">
                  <c:v>1.4</c:v>
                </c:pt>
                <c:pt idx="905">
                  <c:v>1.4</c:v>
                </c:pt>
                <c:pt idx="906">
                  <c:v>1.4</c:v>
                </c:pt>
                <c:pt idx="907">
                  <c:v>1.4</c:v>
                </c:pt>
                <c:pt idx="908">
                  <c:v>1.4</c:v>
                </c:pt>
                <c:pt idx="909">
                  <c:v>1.4</c:v>
                </c:pt>
                <c:pt idx="910">
                  <c:v>1.4</c:v>
                </c:pt>
                <c:pt idx="911">
                  <c:v>1.4</c:v>
                </c:pt>
                <c:pt idx="912">
                  <c:v>1.4</c:v>
                </c:pt>
                <c:pt idx="913">
                  <c:v>1.4</c:v>
                </c:pt>
                <c:pt idx="914">
                  <c:v>1.4</c:v>
                </c:pt>
                <c:pt idx="915">
                  <c:v>1.4</c:v>
                </c:pt>
                <c:pt idx="916">
                  <c:v>1.4</c:v>
                </c:pt>
                <c:pt idx="917">
                  <c:v>1.4</c:v>
                </c:pt>
                <c:pt idx="918">
                  <c:v>1.4</c:v>
                </c:pt>
                <c:pt idx="919">
                  <c:v>1.4</c:v>
                </c:pt>
                <c:pt idx="920">
                  <c:v>1.4</c:v>
                </c:pt>
                <c:pt idx="921">
                  <c:v>1.4</c:v>
                </c:pt>
                <c:pt idx="922">
                  <c:v>1.4</c:v>
                </c:pt>
                <c:pt idx="923">
                  <c:v>1.4</c:v>
                </c:pt>
                <c:pt idx="924">
                  <c:v>1.4</c:v>
                </c:pt>
                <c:pt idx="925">
                  <c:v>1.4</c:v>
                </c:pt>
                <c:pt idx="926">
                  <c:v>1.4</c:v>
                </c:pt>
                <c:pt idx="927">
                  <c:v>1.4</c:v>
                </c:pt>
                <c:pt idx="928">
                  <c:v>1.4</c:v>
                </c:pt>
                <c:pt idx="929">
                  <c:v>1.4</c:v>
                </c:pt>
                <c:pt idx="930">
                  <c:v>1.4</c:v>
                </c:pt>
                <c:pt idx="931">
                  <c:v>1.4</c:v>
                </c:pt>
                <c:pt idx="932">
                  <c:v>1.4</c:v>
                </c:pt>
                <c:pt idx="933">
                  <c:v>1.4</c:v>
                </c:pt>
                <c:pt idx="934">
                  <c:v>1.4</c:v>
                </c:pt>
                <c:pt idx="935">
                  <c:v>1.4</c:v>
                </c:pt>
                <c:pt idx="936">
                  <c:v>1.4</c:v>
                </c:pt>
                <c:pt idx="937">
                  <c:v>1.4</c:v>
                </c:pt>
                <c:pt idx="938">
                  <c:v>1.4</c:v>
                </c:pt>
                <c:pt idx="939">
                  <c:v>1.4</c:v>
                </c:pt>
                <c:pt idx="940">
                  <c:v>1.4</c:v>
                </c:pt>
                <c:pt idx="941">
                  <c:v>1.4</c:v>
                </c:pt>
                <c:pt idx="942">
                  <c:v>1.4</c:v>
                </c:pt>
                <c:pt idx="943">
                  <c:v>1.4</c:v>
                </c:pt>
                <c:pt idx="944">
                  <c:v>1.4</c:v>
                </c:pt>
                <c:pt idx="945">
                  <c:v>1.4</c:v>
                </c:pt>
                <c:pt idx="946">
                  <c:v>1.4</c:v>
                </c:pt>
                <c:pt idx="947">
                  <c:v>1.4</c:v>
                </c:pt>
                <c:pt idx="948">
                  <c:v>1.4</c:v>
                </c:pt>
                <c:pt idx="949">
                  <c:v>1.4</c:v>
                </c:pt>
                <c:pt idx="950">
                  <c:v>1.4</c:v>
                </c:pt>
                <c:pt idx="951">
                  <c:v>1.4</c:v>
                </c:pt>
                <c:pt idx="952">
                  <c:v>1.4</c:v>
                </c:pt>
                <c:pt idx="953">
                  <c:v>1.4</c:v>
                </c:pt>
                <c:pt idx="954">
                  <c:v>1.4</c:v>
                </c:pt>
                <c:pt idx="955">
                  <c:v>1.4</c:v>
                </c:pt>
                <c:pt idx="956">
                  <c:v>1.4</c:v>
                </c:pt>
                <c:pt idx="957">
                  <c:v>1.4</c:v>
                </c:pt>
                <c:pt idx="958">
                  <c:v>1.4</c:v>
                </c:pt>
                <c:pt idx="959">
                  <c:v>1.4</c:v>
                </c:pt>
                <c:pt idx="960">
                  <c:v>1.4</c:v>
                </c:pt>
                <c:pt idx="961">
                  <c:v>1.4</c:v>
                </c:pt>
                <c:pt idx="962">
                  <c:v>1.4</c:v>
                </c:pt>
                <c:pt idx="963">
                  <c:v>1.4</c:v>
                </c:pt>
                <c:pt idx="964">
                  <c:v>1.4</c:v>
                </c:pt>
                <c:pt idx="965">
                  <c:v>1.4</c:v>
                </c:pt>
                <c:pt idx="966">
                  <c:v>1.4</c:v>
                </c:pt>
                <c:pt idx="967">
                  <c:v>1.4</c:v>
                </c:pt>
                <c:pt idx="968">
                  <c:v>1.4</c:v>
                </c:pt>
                <c:pt idx="969">
                  <c:v>1.4</c:v>
                </c:pt>
                <c:pt idx="970">
                  <c:v>1.4</c:v>
                </c:pt>
                <c:pt idx="971">
                  <c:v>1.4</c:v>
                </c:pt>
                <c:pt idx="972">
                  <c:v>1.4</c:v>
                </c:pt>
                <c:pt idx="973">
                  <c:v>1.4</c:v>
                </c:pt>
                <c:pt idx="974">
                  <c:v>1.4</c:v>
                </c:pt>
                <c:pt idx="975">
                  <c:v>1.4</c:v>
                </c:pt>
                <c:pt idx="976">
                  <c:v>1.4</c:v>
                </c:pt>
                <c:pt idx="977">
                  <c:v>1.4</c:v>
                </c:pt>
                <c:pt idx="978">
                  <c:v>1.4</c:v>
                </c:pt>
                <c:pt idx="979">
                  <c:v>1.4</c:v>
                </c:pt>
                <c:pt idx="980">
                  <c:v>1.4</c:v>
                </c:pt>
                <c:pt idx="981">
                  <c:v>1.4</c:v>
                </c:pt>
                <c:pt idx="982">
                  <c:v>1.4</c:v>
                </c:pt>
                <c:pt idx="983">
                  <c:v>1.4</c:v>
                </c:pt>
                <c:pt idx="984">
                  <c:v>1.4</c:v>
                </c:pt>
                <c:pt idx="985">
                  <c:v>1.4</c:v>
                </c:pt>
                <c:pt idx="986">
                  <c:v>1.4</c:v>
                </c:pt>
                <c:pt idx="987">
                  <c:v>1.4</c:v>
                </c:pt>
                <c:pt idx="988">
                  <c:v>1.4</c:v>
                </c:pt>
                <c:pt idx="989">
                  <c:v>1.4</c:v>
                </c:pt>
                <c:pt idx="990">
                  <c:v>1.4</c:v>
                </c:pt>
                <c:pt idx="991">
                  <c:v>1.4</c:v>
                </c:pt>
                <c:pt idx="992">
                  <c:v>1.4</c:v>
                </c:pt>
                <c:pt idx="993">
                  <c:v>1.4</c:v>
                </c:pt>
                <c:pt idx="994">
                  <c:v>1.4</c:v>
                </c:pt>
                <c:pt idx="995">
                  <c:v>1.4</c:v>
                </c:pt>
                <c:pt idx="996">
                  <c:v>1.4</c:v>
                </c:pt>
                <c:pt idx="997">
                  <c:v>1.4</c:v>
                </c:pt>
                <c:pt idx="998">
                  <c:v>1.4</c:v>
                </c:pt>
                <c:pt idx="999">
                  <c:v>1.4</c:v>
                </c:pt>
                <c:pt idx="1000">
                  <c:v>1.2</c:v>
                </c:pt>
                <c:pt idx="1001">
                  <c:v>1.2</c:v>
                </c:pt>
                <c:pt idx="1002">
                  <c:v>1.2</c:v>
                </c:pt>
                <c:pt idx="1003">
                  <c:v>1.2</c:v>
                </c:pt>
                <c:pt idx="1004">
                  <c:v>1.2</c:v>
                </c:pt>
                <c:pt idx="1005">
                  <c:v>1.2</c:v>
                </c:pt>
                <c:pt idx="1006">
                  <c:v>1.2</c:v>
                </c:pt>
                <c:pt idx="1007">
                  <c:v>1.2</c:v>
                </c:pt>
                <c:pt idx="1008">
                  <c:v>1.2</c:v>
                </c:pt>
                <c:pt idx="1009">
                  <c:v>1.2</c:v>
                </c:pt>
                <c:pt idx="1010">
                  <c:v>1.2</c:v>
                </c:pt>
                <c:pt idx="1011">
                  <c:v>1.2</c:v>
                </c:pt>
                <c:pt idx="1012">
                  <c:v>1.2</c:v>
                </c:pt>
                <c:pt idx="1013">
                  <c:v>1.2</c:v>
                </c:pt>
                <c:pt idx="1014">
                  <c:v>1.2</c:v>
                </c:pt>
                <c:pt idx="1015">
                  <c:v>1.2</c:v>
                </c:pt>
                <c:pt idx="1016">
                  <c:v>1.2</c:v>
                </c:pt>
                <c:pt idx="1017">
                  <c:v>1.2</c:v>
                </c:pt>
                <c:pt idx="1018">
                  <c:v>1.2</c:v>
                </c:pt>
                <c:pt idx="1019">
                  <c:v>1.2</c:v>
                </c:pt>
                <c:pt idx="1020">
                  <c:v>1.2</c:v>
                </c:pt>
                <c:pt idx="1021">
                  <c:v>1.2</c:v>
                </c:pt>
                <c:pt idx="1022">
                  <c:v>1.2</c:v>
                </c:pt>
                <c:pt idx="1023">
                  <c:v>1.2</c:v>
                </c:pt>
                <c:pt idx="1024">
                  <c:v>1.2</c:v>
                </c:pt>
                <c:pt idx="1025">
                  <c:v>1.2</c:v>
                </c:pt>
                <c:pt idx="1026">
                  <c:v>1.2</c:v>
                </c:pt>
                <c:pt idx="1027">
                  <c:v>1.2</c:v>
                </c:pt>
                <c:pt idx="1028">
                  <c:v>1.2</c:v>
                </c:pt>
                <c:pt idx="1029">
                  <c:v>1.2</c:v>
                </c:pt>
                <c:pt idx="1030">
                  <c:v>1.2</c:v>
                </c:pt>
                <c:pt idx="1031">
                  <c:v>1.2</c:v>
                </c:pt>
                <c:pt idx="1032">
                  <c:v>1.2</c:v>
                </c:pt>
                <c:pt idx="1033">
                  <c:v>1.2</c:v>
                </c:pt>
                <c:pt idx="1034">
                  <c:v>1.2</c:v>
                </c:pt>
                <c:pt idx="1035">
                  <c:v>1.2</c:v>
                </c:pt>
                <c:pt idx="1036">
                  <c:v>1.2</c:v>
                </c:pt>
                <c:pt idx="1037">
                  <c:v>1.2</c:v>
                </c:pt>
                <c:pt idx="1038">
                  <c:v>1.2</c:v>
                </c:pt>
                <c:pt idx="1039">
                  <c:v>1.2</c:v>
                </c:pt>
                <c:pt idx="1040">
                  <c:v>1.2</c:v>
                </c:pt>
                <c:pt idx="1041">
                  <c:v>1.2</c:v>
                </c:pt>
                <c:pt idx="1042">
                  <c:v>1.2</c:v>
                </c:pt>
                <c:pt idx="1043">
                  <c:v>1.2</c:v>
                </c:pt>
                <c:pt idx="1044">
                  <c:v>1.2</c:v>
                </c:pt>
                <c:pt idx="1045">
                  <c:v>1.2</c:v>
                </c:pt>
                <c:pt idx="1046">
                  <c:v>1.2</c:v>
                </c:pt>
                <c:pt idx="1047">
                  <c:v>1.2</c:v>
                </c:pt>
                <c:pt idx="1048">
                  <c:v>1.2</c:v>
                </c:pt>
                <c:pt idx="1049">
                  <c:v>1.2</c:v>
                </c:pt>
                <c:pt idx="1050">
                  <c:v>1.2</c:v>
                </c:pt>
                <c:pt idx="1051">
                  <c:v>1.2</c:v>
                </c:pt>
                <c:pt idx="1052">
                  <c:v>1.2</c:v>
                </c:pt>
                <c:pt idx="1053">
                  <c:v>1.2</c:v>
                </c:pt>
                <c:pt idx="1054">
                  <c:v>1.2</c:v>
                </c:pt>
                <c:pt idx="1055">
                  <c:v>1.2</c:v>
                </c:pt>
                <c:pt idx="1056">
                  <c:v>1.2</c:v>
                </c:pt>
                <c:pt idx="1057">
                  <c:v>1.2</c:v>
                </c:pt>
                <c:pt idx="1058">
                  <c:v>1.2</c:v>
                </c:pt>
                <c:pt idx="1059">
                  <c:v>1.2</c:v>
                </c:pt>
                <c:pt idx="1060">
                  <c:v>1.2</c:v>
                </c:pt>
                <c:pt idx="1061">
                  <c:v>1.2</c:v>
                </c:pt>
                <c:pt idx="1062">
                  <c:v>1.2</c:v>
                </c:pt>
                <c:pt idx="1063">
                  <c:v>1.2</c:v>
                </c:pt>
                <c:pt idx="1064">
                  <c:v>1.2</c:v>
                </c:pt>
                <c:pt idx="1065">
                  <c:v>1.2</c:v>
                </c:pt>
                <c:pt idx="1066">
                  <c:v>1.2</c:v>
                </c:pt>
                <c:pt idx="1067">
                  <c:v>1.2</c:v>
                </c:pt>
                <c:pt idx="1068">
                  <c:v>1.2</c:v>
                </c:pt>
                <c:pt idx="1069">
                  <c:v>1.2</c:v>
                </c:pt>
                <c:pt idx="1070">
                  <c:v>1.2</c:v>
                </c:pt>
                <c:pt idx="1071">
                  <c:v>1.2</c:v>
                </c:pt>
                <c:pt idx="1072">
                  <c:v>1.2</c:v>
                </c:pt>
                <c:pt idx="1073">
                  <c:v>1.2</c:v>
                </c:pt>
                <c:pt idx="1074">
                  <c:v>1.2</c:v>
                </c:pt>
                <c:pt idx="1075">
                  <c:v>1.2</c:v>
                </c:pt>
                <c:pt idx="1076">
                  <c:v>1.2</c:v>
                </c:pt>
                <c:pt idx="1077">
                  <c:v>1.2</c:v>
                </c:pt>
                <c:pt idx="1078">
                  <c:v>1.2</c:v>
                </c:pt>
                <c:pt idx="1079">
                  <c:v>1.2</c:v>
                </c:pt>
                <c:pt idx="1080">
                  <c:v>1.2</c:v>
                </c:pt>
                <c:pt idx="1081">
                  <c:v>1.2</c:v>
                </c:pt>
                <c:pt idx="1082">
                  <c:v>1.2</c:v>
                </c:pt>
                <c:pt idx="1083">
                  <c:v>1.2</c:v>
                </c:pt>
                <c:pt idx="1084">
                  <c:v>1.2</c:v>
                </c:pt>
                <c:pt idx="1085">
                  <c:v>1.2</c:v>
                </c:pt>
                <c:pt idx="1086">
                  <c:v>1.2</c:v>
                </c:pt>
                <c:pt idx="1087">
                  <c:v>1.2</c:v>
                </c:pt>
                <c:pt idx="1088">
                  <c:v>1.2</c:v>
                </c:pt>
                <c:pt idx="1089">
                  <c:v>1.2</c:v>
                </c:pt>
                <c:pt idx="1090">
                  <c:v>1.2</c:v>
                </c:pt>
                <c:pt idx="1091">
                  <c:v>1.2</c:v>
                </c:pt>
                <c:pt idx="1092">
                  <c:v>1.2</c:v>
                </c:pt>
                <c:pt idx="1093">
                  <c:v>1.2</c:v>
                </c:pt>
                <c:pt idx="1094">
                  <c:v>1.2</c:v>
                </c:pt>
                <c:pt idx="1095">
                  <c:v>1.2</c:v>
                </c:pt>
                <c:pt idx="1096">
                  <c:v>1.2</c:v>
                </c:pt>
                <c:pt idx="1097">
                  <c:v>1.2</c:v>
                </c:pt>
                <c:pt idx="1098">
                  <c:v>1.2</c:v>
                </c:pt>
                <c:pt idx="1099">
                  <c:v>1.2</c:v>
                </c:pt>
                <c:pt idx="1100">
                  <c:v>1.05</c:v>
                </c:pt>
                <c:pt idx="1101">
                  <c:v>1.05</c:v>
                </c:pt>
                <c:pt idx="1102">
                  <c:v>1.05</c:v>
                </c:pt>
                <c:pt idx="1103">
                  <c:v>1.05</c:v>
                </c:pt>
                <c:pt idx="1104">
                  <c:v>1.05</c:v>
                </c:pt>
                <c:pt idx="1105">
                  <c:v>1.05</c:v>
                </c:pt>
                <c:pt idx="1106">
                  <c:v>1.05</c:v>
                </c:pt>
                <c:pt idx="1107">
                  <c:v>1.05</c:v>
                </c:pt>
                <c:pt idx="1108">
                  <c:v>1.05</c:v>
                </c:pt>
                <c:pt idx="1109">
                  <c:v>1.05</c:v>
                </c:pt>
                <c:pt idx="1110">
                  <c:v>1.05</c:v>
                </c:pt>
                <c:pt idx="1111">
                  <c:v>1.05</c:v>
                </c:pt>
                <c:pt idx="1112">
                  <c:v>1.05</c:v>
                </c:pt>
                <c:pt idx="1113">
                  <c:v>1.05</c:v>
                </c:pt>
                <c:pt idx="1114">
                  <c:v>1.05</c:v>
                </c:pt>
                <c:pt idx="1115">
                  <c:v>1.05</c:v>
                </c:pt>
                <c:pt idx="1116">
                  <c:v>1.05</c:v>
                </c:pt>
                <c:pt idx="1117">
                  <c:v>1.05</c:v>
                </c:pt>
                <c:pt idx="1118">
                  <c:v>1.05</c:v>
                </c:pt>
                <c:pt idx="1119">
                  <c:v>1.05</c:v>
                </c:pt>
                <c:pt idx="1120">
                  <c:v>1.05</c:v>
                </c:pt>
                <c:pt idx="1121">
                  <c:v>1.05</c:v>
                </c:pt>
                <c:pt idx="1122">
                  <c:v>1.05</c:v>
                </c:pt>
                <c:pt idx="1123">
                  <c:v>1.05</c:v>
                </c:pt>
                <c:pt idx="1124">
                  <c:v>1.05</c:v>
                </c:pt>
                <c:pt idx="1125">
                  <c:v>1.05</c:v>
                </c:pt>
                <c:pt idx="1126">
                  <c:v>1.05</c:v>
                </c:pt>
                <c:pt idx="1127">
                  <c:v>1.05</c:v>
                </c:pt>
                <c:pt idx="1128">
                  <c:v>1.05</c:v>
                </c:pt>
                <c:pt idx="1129">
                  <c:v>1.05</c:v>
                </c:pt>
                <c:pt idx="1130">
                  <c:v>1.05</c:v>
                </c:pt>
                <c:pt idx="1131">
                  <c:v>1.05</c:v>
                </c:pt>
                <c:pt idx="1132">
                  <c:v>1.05</c:v>
                </c:pt>
                <c:pt idx="1133">
                  <c:v>1.05</c:v>
                </c:pt>
                <c:pt idx="1134">
                  <c:v>1.05</c:v>
                </c:pt>
                <c:pt idx="1135">
                  <c:v>1.05</c:v>
                </c:pt>
                <c:pt idx="1136">
                  <c:v>1.05</c:v>
                </c:pt>
                <c:pt idx="1137">
                  <c:v>1.05</c:v>
                </c:pt>
                <c:pt idx="1138">
                  <c:v>1.05</c:v>
                </c:pt>
                <c:pt idx="1139">
                  <c:v>1.05</c:v>
                </c:pt>
                <c:pt idx="1140">
                  <c:v>1.05</c:v>
                </c:pt>
                <c:pt idx="1141">
                  <c:v>1.05</c:v>
                </c:pt>
                <c:pt idx="1142">
                  <c:v>1.05</c:v>
                </c:pt>
                <c:pt idx="1143">
                  <c:v>1.05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1.05</c:v>
                </c:pt>
                <c:pt idx="1150">
                  <c:v>1.05</c:v>
                </c:pt>
                <c:pt idx="1151">
                  <c:v>1.05</c:v>
                </c:pt>
                <c:pt idx="1152">
                  <c:v>1.05</c:v>
                </c:pt>
                <c:pt idx="1153">
                  <c:v>1.05</c:v>
                </c:pt>
                <c:pt idx="1154">
                  <c:v>1.05</c:v>
                </c:pt>
                <c:pt idx="1155">
                  <c:v>1.05</c:v>
                </c:pt>
                <c:pt idx="1156">
                  <c:v>1.05</c:v>
                </c:pt>
                <c:pt idx="1157">
                  <c:v>1.05</c:v>
                </c:pt>
                <c:pt idx="1158">
                  <c:v>1.05</c:v>
                </c:pt>
                <c:pt idx="1159">
                  <c:v>1.05</c:v>
                </c:pt>
                <c:pt idx="1160">
                  <c:v>1.05</c:v>
                </c:pt>
                <c:pt idx="1161">
                  <c:v>1.05</c:v>
                </c:pt>
                <c:pt idx="1162">
                  <c:v>1.05</c:v>
                </c:pt>
                <c:pt idx="1163">
                  <c:v>1.05</c:v>
                </c:pt>
                <c:pt idx="1164">
                  <c:v>1.05</c:v>
                </c:pt>
                <c:pt idx="1165">
                  <c:v>1.05</c:v>
                </c:pt>
                <c:pt idx="1166">
                  <c:v>1.05</c:v>
                </c:pt>
                <c:pt idx="1167">
                  <c:v>1.05</c:v>
                </c:pt>
                <c:pt idx="1168">
                  <c:v>1.05</c:v>
                </c:pt>
                <c:pt idx="1169">
                  <c:v>1.05</c:v>
                </c:pt>
                <c:pt idx="1170">
                  <c:v>1.05</c:v>
                </c:pt>
                <c:pt idx="1171">
                  <c:v>1.05</c:v>
                </c:pt>
                <c:pt idx="1172">
                  <c:v>1.05</c:v>
                </c:pt>
                <c:pt idx="1173">
                  <c:v>1.05</c:v>
                </c:pt>
                <c:pt idx="1174">
                  <c:v>1.05</c:v>
                </c:pt>
                <c:pt idx="1175">
                  <c:v>1.05</c:v>
                </c:pt>
                <c:pt idx="1176">
                  <c:v>1.05</c:v>
                </c:pt>
                <c:pt idx="1177">
                  <c:v>1.05</c:v>
                </c:pt>
                <c:pt idx="1178">
                  <c:v>1.05</c:v>
                </c:pt>
                <c:pt idx="1179">
                  <c:v>1.05</c:v>
                </c:pt>
                <c:pt idx="1180">
                  <c:v>1.05</c:v>
                </c:pt>
                <c:pt idx="1181">
                  <c:v>1.05</c:v>
                </c:pt>
                <c:pt idx="1182">
                  <c:v>1.05</c:v>
                </c:pt>
                <c:pt idx="1183">
                  <c:v>1.05</c:v>
                </c:pt>
                <c:pt idx="1184">
                  <c:v>1.05</c:v>
                </c:pt>
                <c:pt idx="1185">
                  <c:v>1.05</c:v>
                </c:pt>
                <c:pt idx="1186">
                  <c:v>1.05</c:v>
                </c:pt>
                <c:pt idx="1187">
                  <c:v>1.05</c:v>
                </c:pt>
                <c:pt idx="1188">
                  <c:v>1.05</c:v>
                </c:pt>
                <c:pt idx="1189">
                  <c:v>1.05</c:v>
                </c:pt>
                <c:pt idx="1190">
                  <c:v>1.05</c:v>
                </c:pt>
                <c:pt idx="1191">
                  <c:v>1.05</c:v>
                </c:pt>
                <c:pt idx="1192">
                  <c:v>1.05</c:v>
                </c:pt>
                <c:pt idx="1193">
                  <c:v>1.05</c:v>
                </c:pt>
                <c:pt idx="1194">
                  <c:v>1.05</c:v>
                </c:pt>
                <c:pt idx="1195">
                  <c:v>1.05</c:v>
                </c:pt>
                <c:pt idx="1196">
                  <c:v>1.05</c:v>
                </c:pt>
                <c:pt idx="1197">
                  <c:v>1.05</c:v>
                </c:pt>
                <c:pt idx="1198">
                  <c:v>1.05</c:v>
                </c:pt>
                <c:pt idx="1199">
                  <c:v>1.05</c:v>
                </c:pt>
                <c:pt idx="1200">
                  <c:v>1.02</c:v>
                </c:pt>
                <c:pt idx="1201">
                  <c:v>1.02</c:v>
                </c:pt>
                <c:pt idx="1202">
                  <c:v>1.02</c:v>
                </c:pt>
                <c:pt idx="1203">
                  <c:v>1.02</c:v>
                </c:pt>
                <c:pt idx="1204">
                  <c:v>1.02</c:v>
                </c:pt>
                <c:pt idx="1205">
                  <c:v>1.02</c:v>
                </c:pt>
                <c:pt idx="1206">
                  <c:v>1.02</c:v>
                </c:pt>
                <c:pt idx="1207">
                  <c:v>1.02</c:v>
                </c:pt>
                <c:pt idx="1208">
                  <c:v>1.02</c:v>
                </c:pt>
                <c:pt idx="1209">
                  <c:v>1.02</c:v>
                </c:pt>
                <c:pt idx="1210">
                  <c:v>1.02</c:v>
                </c:pt>
                <c:pt idx="1211">
                  <c:v>1.02</c:v>
                </c:pt>
                <c:pt idx="1212">
                  <c:v>1.02</c:v>
                </c:pt>
                <c:pt idx="1213">
                  <c:v>1.02</c:v>
                </c:pt>
                <c:pt idx="1214">
                  <c:v>1.02</c:v>
                </c:pt>
                <c:pt idx="1215">
                  <c:v>1.02</c:v>
                </c:pt>
                <c:pt idx="1216">
                  <c:v>1.02</c:v>
                </c:pt>
                <c:pt idx="1217">
                  <c:v>1.02</c:v>
                </c:pt>
                <c:pt idx="1218">
                  <c:v>1.02</c:v>
                </c:pt>
                <c:pt idx="1219">
                  <c:v>1.02</c:v>
                </c:pt>
                <c:pt idx="1220">
                  <c:v>1.02</c:v>
                </c:pt>
                <c:pt idx="1221">
                  <c:v>1.02</c:v>
                </c:pt>
                <c:pt idx="1222">
                  <c:v>1.02</c:v>
                </c:pt>
                <c:pt idx="1223">
                  <c:v>1.02</c:v>
                </c:pt>
                <c:pt idx="1224">
                  <c:v>1.02</c:v>
                </c:pt>
                <c:pt idx="1225">
                  <c:v>1.02</c:v>
                </c:pt>
                <c:pt idx="1226">
                  <c:v>1.02</c:v>
                </c:pt>
                <c:pt idx="1227">
                  <c:v>1.02</c:v>
                </c:pt>
                <c:pt idx="1228">
                  <c:v>1.02</c:v>
                </c:pt>
                <c:pt idx="1229">
                  <c:v>1.02</c:v>
                </c:pt>
                <c:pt idx="1230">
                  <c:v>1.02</c:v>
                </c:pt>
                <c:pt idx="1231">
                  <c:v>1.02</c:v>
                </c:pt>
                <c:pt idx="1232">
                  <c:v>1.02</c:v>
                </c:pt>
                <c:pt idx="1233">
                  <c:v>1.02</c:v>
                </c:pt>
                <c:pt idx="1234">
                  <c:v>1.02</c:v>
                </c:pt>
                <c:pt idx="1235">
                  <c:v>1.02</c:v>
                </c:pt>
                <c:pt idx="1236">
                  <c:v>1.02</c:v>
                </c:pt>
                <c:pt idx="1237">
                  <c:v>1.02</c:v>
                </c:pt>
                <c:pt idx="1238">
                  <c:v>1.02</c:v>
                </c:pt>
                <c:pt idx="1239">
                  <c:v>1.02</c:v>
                </c:pt>
                <c:pt idx="1240">
                  <c:v>1.02</c:v>
                </c:pt>
                <c:pt idx="1241">
                  <c:v>1.02</c:v>
                </c:pt>
                <c:pt idx="1242">
                  <c:v>1.02</c:v>
                </c:pt>
                <c:pt idx="1243">
                  <c:v>1.02</c:v>
                </c:pt>
                <c:pt idx="1244">
                  <c:v>1.02</c:v>
                </c:pt>
                <c:pt idx="1245">
                  <c:v>1.02</c:v>
                </c:pt>
                <c:pt idx="1246">
                  <c:v>1.02</c:v>
                </c:pt>
                <c:pt idx="1247">
                  <c:v>1.02</c:v>
                </c:pt>
                <c:pt idx="1248">
                  <c:v>1.02</c:v>
                </c:pt>
                <c:pt idx="1249">
                  <c:v>1.02</c:v>
                </c:pt>
                <c:pt idx="1250">
                  <c:v>1.02</c:v>
                </c:pt>
                <c:pt idx="1251">
                  <c:v>1.02</c:v>
                </c:pt>
                <c:pt idx="1252">
                  <c:v>1.02</c:v>
                </c:pt>
                <c:pt idx="1253">
                  <c:v>1.02</c:v>
                </c:pt>
                <c:pt idx="1254">
                  <c:v>1.02</c:v>
                </c:pt>
                <c:pt idx="1255">
                  <c:v>1.02</c:v>
                </c:pt>
                <c:pt idx="1256">
                  <c:v>1.02</c:v>
                </c:pt>
                <c:pt idx="1257">
                  <c:v>1.02</c:v>
                </c:pt>
                <c:pt idx="1258">
                  <c:v>1.02</c:v>
                </c:pt>
                <c:pt idx="1259">
                  <c:v>1.02</c:v>
                </c:pt>
                <c:pt idx="1260">
                  <c:v>1.02</c:v>
                </c:pt>
                <c:pt idx="1261">
                  <c:v>1.02</c:v>
                </c:pt>
                <c:pt idx="1262">
                  <c:v>1.02</c:v>
                </c:pt>
                <c:pt idx="1263">
                  <c:v>1.02</c:v>
                </c:pt>
                <c:pt idx="1264">
                  <c:v>1.02</c:v>
                </c:pt>
                <c:pt idx="1265">
                  <c:v>1.02</c:v>
                </c:pt>
                <c:pt idx="1266">
                  <c:v>1.02</c:v>
                </c:pt>
                <c:pt idx="1267">
                  <c:v>1.02</c:v>
                </c:pt>
                <c:pt idx="1268">
                  <c:v>1.02</c:v>
                </c:pt>
                <c:pt idx="1269">
                  <c:v>1.02</c:v>
                </c:pt>
                <c:pt idx="1270">
                  <c:v>1.02</c:v>
                </c:pt>
                <c:pt idx="1271">
                  <c:v>1.02</c:v>
                </c:pt>
                <c:pt idx="1272">
                  <c:v>1.02</c:v>
                </c:pt>
                <c:pt idx="1273">
                  <c:v>1.02</c:v>
                </c:pt>
                <c:pt idx="1274">
                  <c:v>1.02</c:v>
                </c:pt>
                <c:pt idx="1275">
                  <c:v>1.02</c:v>
                </c:pt>
                <c:pt idx="1276">
                  <c:v>1.02</c:v>
                </c:pt>
                <c:pt idx="1277">
                  <c:v>1.02</c:v>
                </c:pt>
                <c:pt idx="1278">
                  <c:v>1.02</c:v>
                </c:pt>
                <c:pt idx="1279">
                  <c:v>1.02</c:v>
                </c:pt>
                <c:pt idx="1280">
                  <c:v>1.02</c:v>
                </c:pt>
                <c:pt idx="1281">
                  <c:v>1.02</c:v>
                </c:pt>
                <c:pt idx="1282">
                  <c:v>1.02</c:v>
                </c:pt>
                <c:pt idx="1283">
                  <c:v>1.02</c:v>
                </c:pt>
                <c:pt idx="1284">
                  <c:v>1.02</c:v>
                </c:pt>
                <c:pt idx="1285">
                  <c:v>1.02</c:v>
                </c:pt>
                <c:pt idx="1286">
                  <c:v>1.02</c:v>
                </c:pt>
                <c:pt idx="1287">
                  <c:v>1.02</c:v>
                </c:pt>
                <c:pt idx="1288">
                  <c:v>1.02</c:v>
                </c:pt>
                <c:pt idx="1289">
                  <c:v>1.02</c:v>
                </c:pt>
                <c:pt idx="1290">
                  <c:v>1.02</c:v>
                </c:pt>
                <c:pt idx="1291">
                  <c:v>1.02</c:v>
                </c:pt>
                <c:pt idx="1292">
                  <c:v>1.02</c:v>
                </c:pt>
                <c:pt idx="1293">
                  <c:v>1.02</c:v>
                </c:pt>
                <c:pt idx="1294">
                  <c:v>1.02</c:v>
                </c:pt>
                <c:pt idx="1295">
                  <c:v>1.02</c:v>
                </c:pt>
                <c:pt idx="1296">
                  <c:v>1.02</c:v>
                </c:pt>
                <c:pt idx="1297">
                  <c:v>1.02</c:v>
                </c:pt>
                <c:pt idx="1298">
                  <c:v>1.02</c:v>
                </c:pt>
                <c:pt idx="1299">
                  <c:v>1.02</c:v>
                </c:pt>
                <c:pt idx="1300">
                  <c:v>2.2000000000000002</c:v>
                </c:pt>
                <c:pt idx="1301">
                  <c:v>2.2000000000000002</c:v>
                </c:pt>
                <c:pt idx="1302">
                  <c:v>2.2000000000000002</c:v>
                </c:pt>
                <c:pt idx="1303">
                  <c:v>2.2000000000000002</c:v>
                </c:pt>
                <c:pt idx="1304">
                  <c:v>2.2000000000000002</c:v>
                </c:pt>
                <c:pt idx="1305">
                  <c:v>2.2000000000000002</c:v>
                </c:pt>
                <c:pt idx="1306">
                  <c:v>2.2000000000000002</c:v>
                </c:pt>
                <c:pt idx="1307">
                  <c:v>2.2000000000000002</c:v>
                </c:pt>
                <c:pt idx="1308">
                  <c:v>2.2000000000000002</c:v>
                </c:pt>
                <c:pt idx="1309">
                  <c:v>2.2000000000000002</c:v>
                </c:pt>
                <c:pt idx="1310">
                  <c:v>2.2000000000000002</c:v>
                </c:pt>
                <c:pt idx="1311">
                  <c:v>2.2000000000000002</c:v>
                </c:pt>
                <c:pt idx="1312">
                  <c:v>2.2000000000000002</c:v>
                </c:pt>
                <c:pt idx="1313">
                  <c:v>2.2000000000000002</c:v>
                </c:pt>
                <c:pt idx="1314">
                  <c:v>2.2000000000000002</c:v>
                </c:pt>
                <c:pt idx="1315">
                  <c:v>2.2000000000000002</c:v>
                </c:pt>
                <c:pt idx="1316">
                  <c:v>2.2000000000000002</c:v>
                </c:pt>
                <c:pt idx="1317">
                  <c:v>2.2000000000000002</c:v>
                </c:pt>
                <c:pt idx="1318">
                  <c:v>2.2000000000000002</c:v>
                </c:pt>
                <c:pt idx="1319">
                  <c:v>2.2000000000000002</c:v>
                </c:pt>
                <c:pt idx="1320">
                  <c:v>2.2000000000000002</c:v>
                </c:pt>
                <c:pt idx="1321">
                  <c:v>2.2000000000000002</c:v>
                </c:pt>
                <c:pt idx="1322">
                  <c:v>2.2000000000000002</c:v>
                </c:pt>
                <c:pt idx="1323">
                  <c:v>2.2000000000000002</c:v>
                </c:pt>
                <c:pt idx="1324">
                  <c:v>2.2000000000000002</c:v>
                </c:pt>
                <c:pt idx="1325">
                  <c:v>2.2000000000000002</c:v>
                </c:pt>
                <c:pt idx="1326">
                  <c:v>2.2000000000000002</c:v>
                </c:pt>
                <c:pt idx="1327">
                  <c:v>2.2000000000000002</c:v>
                </c:pt>
                <c:pt idx="1328">
                  <c:v>2.2000000000000002</c:v>
                </c:pt>
                <c:pt idx="1329">
                  <c:v>2.2000000000000002</c:v>
                </c:pt>
                <c:pt idx="1330">
                  <c:v>2.2000000000000002</c:v>
                </c:pt>
                <c:pt idx="1331">
                  <c:v>2.2000000000000002</c:v>
                </c:pt>
                <c:pt idx="1332">
                  <c:v>2.2000000000000002</c:v>
                </c:pt>
                <c:pt idx="1333">
                  <c:v>2.2000000000000002</c:v>
                </c:pt>
                <c:pt idx="1334">
                  <c:v>2.2000000000000002</c:v>
                </c:pt>
                <c:pt idx="1335">
                  <c:v>2.2000000000000002</c:v>
                </c:pt>
                <c:pt idx="1336">
                  <c:v>2.2000000000000002</c:v>
                </c:pt>
                <c:pt idx="1337">
                  <c:v>2.2000000000000002</c:v>
                </c:pt>
                <c:pt idx="1338">
                  <c:v>2.2000000000000002</c:v>
                </c:pt>
                <c:pt idx="1339">
                  <c:v>2.2000000000000002</c:v>
                </c:pt>
                <c:pt idx="1340">
                  <c:v>2.2000000000000002</c:v>
                </c:pt>
                <c:pt idx="1341">
                  <c:v>2.2000000000000002</c:v>
                </c:pt>
                <c:pt idx="1342">
                  <c:v>2.2000000000000002</c:v>
                </c:pt>
                <c:pt idx="1343">
                  <c:v>2.2000000000000002</c:v>
                </c:pt>
                <c:pt idx="1344">
                  <c:v>2.2000000000000002</c:v>
                </c:pt>
                <c:pt idx="1345">
                  <c:v>2.2000000000000002</c:v>
                </c:pt>
                <c:pt idx="1346">
                  <c:v>2.2000000000000002</c:v>
                </c:pt>
                <c:pt idx="1347">
                  <c:v>2.2000000000000002</c:v>
                </c:pt>
                <c:pt idx="1348">
                  <c:v>2.2000000000000002</c:v>
                </c:pt>
                <c:pt idx="1349">
                  <c:v>2.2000000000000002</c:v>
                </c:pt>
                <c:pt idx="1350">
                  <c:v>2.2000000000000002</c:v>
                </c:pt>
                <c:pt idx="1351">
                  <c:v>2.2000000000000002</c:v>
                </c:pt>
                <c:pt idx="1352">
                  <c:v>2.2000000000000002</c:v>
                </c:pt>
                <c:pt idx="1353">
                  <c:v>2.2000000000000002</c:v>
                </c:pt>
                <c:pt idx="1354">
                  <c:v>2.2000000000000002</c:v>
                </c:pt>
                <c:pt idx="1355">
                  <c:v>2.2000000000000002</c:v>
                </c:pt>
                <c:pt idx="1356">
                  <c:v>2.2000000000000002</c:v>
                </c:pt>
                <c:pt idx="1357">
                  <c:v>2.2000000000000002</c:v>
                </c:pt>
                <c:pt idx="1358">
                  <c:v>2.2000000000000002</c:v>
                </c:pt>
                <c:pt idx="1359">
                  <c:v>2.2000000000000002</c:v>
                </c:pt>
                <c:pt idx="1360">
                  <c:v>2.2000000000000002</c:v>
                </c:pt>
                <c:pt idx="1361">
                  <c:v>2.2000000000000002</c:v>
                </c:pt>
                <c:pt idx="1362">
                  <c:v>2.2000000000000002</c:v>
                </c:pt>
                <c:pt idx="1363">
                  <c:v>2.2000000000000002</c:v>
                </c:pt>
                <c:pt idx="1364">
                  <c:v>2.2000000000000002</c:v>
                </c:pt>
                <c:pt idx="1365">
                  <c:v>2.2000000000000002</c:v>
                </c:pt>
                <c:pt idx="1366">
                  <c:v>2.2000000000000002</c:v>
                </c:pt>
                <c:pt idx="1367">
                  <c:v>2.2000000000000002</c:v>
                </c:pt>
                <c:pt idx="1368">
                  <c:v>2.2000000000000002</c:v>
                </c:pt>
                <c:pt idx="1369">
                  <c:v>2.2000000000000002</c:v>
                </c:pt>
                <c:pt idx="1370">
                  <c:v>2.2000000000000002</c:v>
                </c:pt>
                <c:pt idx="1371">
                  <c:v>2.2000000000000002</c:v>
                </c:pt>
                <c:pt idx="1372">
                  <c:v>2.2000000000000002</c:v>
                </c:pt>
                <c:pt idx="1373">
                  <c:v>2.2000000000000002</c:v>
                </c:pt>
                <c:pt idx="1374">
                  <c:v>2.2000000000000002</c:v>
                </c:pt>
                <c:pt idx="1375">
                  <c:v>2.2000000000000002</c:v>
                </c:pt>
                <c:pt idx="1376">
                  <c:v>2.2000000000000002</c:v>
                </c:pt>
                <c:pt idx="1377">
                  <c:v>2.2000000000000002</c:v>
                </c:pt>
                <c:pt idx="1378">
                  <c:v>2.2000000000000002</c:v>
                </c:pt>
                <c:pt idx="1379">
                  <c:v>2.2000000000000002</c:v>
                </c:pt>
                <c:pt idx="1380">
                  <c:v>2.2000000000000002</c:v>
                </c:pt>
                <c:pt idx="1381">
                  <c:v>2.2000000000000002</c:v>
                </c:pt>
                <c:pt idx="1382">
                  <c:v>2.2000000000000002</c:v>
                </c:pt>
                <c:pt idx="1383">
                  <c:v>2.2000000000000002</c:v>
                </c:pt>
                <c:pt idx="1384">
                  <c:v>2.2000000000000002</c:v>
                </c:pt>
                <c:pt idx="1385">
                  <c:v>2.2000000000000002</c:v>
                </c:pt>
                <c:pt idx="1386">
                  <c:v>2.2000000000000002</c:v>
                </c:pt>
                <c:pt idx="1387">
                  <c:v>2.2000000000000002</c:v>
                </c:pt>
                <c:pt idx="1388">
                  <c:v>2.2000000000000002</c:v>
                </c:pt>
                <c:pt idx="1389">
                  <c:v>2.2000000000000002</c:v>
                </c:pt>
                <c:pt idx="1390">
                  <c:v>2.2000000000000002</c:v>
                </c:pt>
                <c:pt idx="1391">
                  <c:v>2.2000000000000002</c:v>
                </c:pt>
                <c:pt idx="1392">
                  <c:v>2.2000000000000002</c:v>
                </c:pt>
                <c:pt idx="1393">
                  <c:v>2.2000000000000002</c:v>
                </c:pt>
                <c:pt idx="1394">
                  <c:v>2.2000000000000002</c:v>
                </c:pt>
                <c:pt idx="1395">
                  <c:v>2.2000000000000002</c:v>
                </c:pt>
                <c:pt idx="1396">
                  <c:v>2.2000000000000002</c:v>
                </c:pt>
                <c:pt idx="1397">
                  <c:v>2.2000000000000002</c:v>
                </c:pt>
                <c:pt idx="1398">
                  <c:v>2.2000000000000002</c:v>
                </c:pt>
                <c:pt idx="1399">
                  <c:v>2.2000000000000002</c:v>
                </c:pt>
                <c:pt idx="1400">
                  <c:v>0.5</c:v>
                </c:pt>
                <c:pt idx="1401">
                  <c:v>0.5</c:v>
                </c:pt>
                <c:pt idx="1402">
                  <c:v>0.5</c:v>
                </c:pt>
                <c:pt idx="1403">
                  <c:v>0.5</c:v>
                </c:pt>
                <c:pt idx="1404">
                  <c:v>0.5</c:v>
                </c:pt>
                <c:pt idx="1405">
                  <c:v>0.5</c:v>
                </c:pt>
                <c:pt idx="1406">
                  <c:v>0.5</c:v>
                </c:pt>
                <c:pt idx="1407">
                  <c:v>0.5</c:v>
                </c:pt>
                <c:pt idx="1408">
                  <c:v>0.5</c:v>
                </c:pt>
                <c:pt idx="1409">
                  <c:v>0.5</c:v>
                </c:pt>
                <c:pt idx="1410">
                  <c:v>0.5</c:v>
                </c:pt>
                <c:pt idx="1411">
                  <c:v>0.5</c:v>
                </c:pt>
                <c:pt idx="1412">
                  <c:v>0.5</c:v>
                </c:pt>
                <c:pt idx="1413">
                  <c:v>0.5</c:v>
                </c:pt>
                <c:pt idx="1414">
                  <c:v>0.5</c:v>
                </c:pt>
                <c:pt idx="1415">
                  <c:v>0.5</c:v>
                </c:pt>
                <c:pt idx="1416">
                  <c:v>0.5</c:v>
                </c:pt>
                <c:pt idx="1417">
                  <c:v>0.5</c:v>
                </c:pt>
                <c:pt idx="1418">
                  <c:v>0.5</c:v>
                </c:pt>
                <c:pt idx="1419">
                  <c:v>0.5</c:v>
                </c:pt>
                <c:pt idx="1420">
                  <c:v>0.5</c:v>
                </c:pt>
                <c:pt idx="1421">
                  <c:v>0.5</c:v>
                </c:pt>
                <c:pt idx="1422">
                  <c:v>0.5</c:v>
                </c:pt>
                <c:pt idx="1423">
                  <c:v>0.5</c:v>
                </c:pt>
                <c:pt idx="1424">
                  <c:v>0.5</c:v>
                </c:pt>
                <c:pt idx="1425">
                  <c:v>0.5</c:v>
                </c:pt>
                <c:pt idx="1426">
                  <c:v>0.5</c:v>
                </c:pt>
                <c:pt idx="1427">
                  <c:v>0.5</c:v>
                </c:pt>
                <c:pt idx="1428">
                  <c:v>0.5</c:v>
                </c:pt>
                <c:pt idx="1429">
                  <c:v>0.5</c:v>
                </c:pt>
                <c:pt idx="1430">
                  <c:v>0.5</c:v>
                </c:pt>
                <c:pt idx="1431">
                  <c:v>0.5</c:v>
                </c:pt>
                <c:pt idx="1432">
                  <c:v>0.5</c:v>
                </c:pt>
                <c:pt idx="1433">
                  <c:v>0.5</c:v>
                </c:pt>
                <c:pt idx="1434">
                  <c:v>0.5</c:v>
                </c:pt>
                <c:pt idx="1435">
                  <c:v>0.5</c:v>
                </c:pt>
                <c:pt idx="1436">
                  <c:v>0.5</c:v>
                </c:pt>
                <c:pt idx="1437">
                  <c:v>0.5</c:v>
                </c:pt>
                <c:pt idx="1438">
                  <c:v>0.5</c:v>
                </c:pt>
                <c:pt idx="1439">
                  <c:v>0.5</c:v>
                </c:pt>
                <c:pt idx="1440">
                  <c:v>0.5</c:v>
                </c:pt>
                <c:pt idx="1441">
                  <c:v>0.5</c:v>
                </c:pt>
                <c:pt idx="1442">
                  <c:v>0.5</c:v>
                </c:pt>
                <c:pt idx="1443">
                  <c:v>0.5</c:v>
                </c:pt>
                <c:pt idx="1444">
                  <c:v>0.5</c:v>
                </c:pt>
                <c:pt idx="1445">
                  <c:v>0.5</c:v>
                </c:pt>
                <c:pt idx="1446">
                  <c:v>0.5</c:v>
                </c:pt>
                <c:pt idx="1447">
                  <c:v>0.5</c:v>
                </c:pt>
                <c:pt idx="1448">
                  <c:v>0.5</c:v>
                </c:pt>
                <c:pt idx="1449">
                  <c:v>0.5</c:v>
                </c:pt>
                <c:pt idx="1450">
                  <c:v>0.5</c:v>
                </c:pt>
                <c:pt idx="1451">
                  <c:v>0.5</c:v>
                </c:pt>
                <c:pt idx="1452">
                  <c:v>0.5</c:v>
                </c:pt>
                <c:pt idx="1453">
                  <c:v>0.5</c:v>
                </c:pt>
                <c:pt idx="1454">
                  <c:v>0.5</c:v>
                </c:pt>
                <c:pt idx="1455">
                  <c:v>0.5</c:v>
                </c:pt>
                <c:pt idx="1456">
                  <c:v>0.5</c:v>
                </c:pt>
                <c:pt idx="1457">
                  <c:v>0.5</c:v>
                </c:pt>
                <c:pt idx="1458">
                  <c:v>0.5</c:v>
                </c:pt>
                <c:pt idx="1459">
                  <c:v>0.5</c:v>
                </c:pt>
                <c:pt idx="1460">
                  <c:v>0.5</c:v>
                </c:pt>
                <c:pt idx="1461">
                  <c:v>0.5</c:v>
                </c:pt>
                <c:pt idx="1462">
                  <c:v>0.5</c:v>
                </c:pt>
                <c:pt idx="1463">
                  <c:v>0.5</c:v>
                </c:pt>
                <c:pt idx="1464">
                  <c:v>0.5</c:v>
                </c:pt>
                <c:pt idx="1465">
                  <c:v>0.5</c:v>
                </c:pt>
                <c:pt idx="1466">
                  <c:v>0.5</c:v>
                </c:pt>
                <c:pt idx="1467">
                  <c:v>0.5</c:v>
                </c:pt>
                <c:pt idx="1468">
                  <c:v>0.5</c:v>
                </c:pt>
                <c:pt idx="1469">
                  <c:v>0.5</c:v>
                </c:pt>
                <c:pt idx="1470">
                  <c:v>0.5</c:v>
                </c:pt>
                <c:pt idx="1471">
                  <c:v>0.5</c:v>
                </c:pt>
                <c:pt idx="1472">
                  <c:v>0.5</c:v>
                </c:pt>
                <c:pt idx="1473">
                  <c:v>0.5</c:v>
                </c:pt>
                <c:pt idx="1474">
                  <c:v>0.5</c:v>
                </c:pt>
                <c:pt idx="1475">
                  <c:v>0.5</c:v>
                </c:pt>
                <c:pt idx="1476">
                  <c:v>0.5</c:v>
                </c:pt>
                <c:pt idx="1477">
                  <c:v>0.5</c:v>
                </c:pt>
                <c:pt idx="1478">
                  <c:v>0.5</c:v>
                </c:pt>
                <c:pt idx="1479">
                  <c:v>0.5</c:v>
                </c:pt>
                <c:pt idx="1480">
                  <c:v>0.5</c:v>
                </c:pt>
                <c:pt idx="1481">
                  <c:v>0.5</c:v>
                </c:pt>
                <c:pt idx="1482">
                  <c:v>0.5</c:v>
                </c:pt>
                <c:pt idx="1483">
                  <c:v>0.5</c:v>
                </c:pt>
                <c:pt idx="1484">
                  <c:v>0.5</c:v>
                </c:pt>
                <c:pt idx="1485">
                  <c:v>0.5</c:v>
                </c:pt>
                <c:pt idx="1486">
                  <c:v>0.5</c:v>
                </c:pt>
                <c:pt idx="1487">
                  <c:v>0.5</c:v>
                </c:pt>
                <c:pt idx="1488">
                  <c:v>0.5</c:v>
                </c:pt>
                <c:pt idx="1489">
                  <c:v>0.5</c:v>
                </c:pt>
                <c:pt idx="1490">
                  <c:v>0.5</c:v>
                </c:pt>
                <c:pt idx="1491">
                  <c:v>0.5</c:v>
                </c:pt>
                <c:pt idx="1492">
                  <c:v>0.5</c:v>
                </c:pt>
                <c:pt idx="1493">
                  <c:v>0.5</c:v>
                </c:pt>
                <c:pt idx="1494">
                  <c:v>0.5</c:v>
                </c:pt>
                <c:pt idx="1495">
                  <c:v>0.5</c:v>
                </c:pt>
                <c:pt idx="1496">
                  <c:v>0.5</c:v>
                </c:pt>
                <c:pt idx="1497">
                  <c:v>0.5</c:v>
                </c:pt>
                <c:pt idx="1498">
                  <c:v>0.5</c:v>
                </c:pt>
                <c:pt idx="1499">
                  <c:v>0.5</c:v>
                </c:pt>
                <c:pt idx="1500">
                  <c:v>0.4</c:v>
                </c:pt>
                <c:pt idx="1501">
                  <c:v>0.4</c:v>
                </c:pt>
                <c:pt idx="1502">
                  <c:v>0.4</c:v>
                </c:pt>
                <c:pt idx="1503">
                  <c:v>0.4</c:v>
                </c:pt>
                <c:pt idx="1504">
                  <c:v>0.4</c:v>
                </c:pt>
                <c:pt idx="1505">
                  <c:v>0.4</c:v>
                </c:pt>
                <c:pt idx="1506">
                  <c:v>0.4</c:v>
                </c:pt>
                <c:pt idx="1507">
                  <c:v>0.4</c:v>
                </c:pt>
                <c:pt idx="1508">
                  <c:v>0.4</c:v>
                </c:pt>
                <c:pt idx="1509">
                  <c:v>0.4</c:v>
                </c:pt>
                <c:pt idx="1510">
                  <c:v>0.4</c:v>
                </c:pt>
                <c:pt idx="1511">
                  <c:v>0.4</c:v>
                </c:pt>
                <c:pt idx="1512">
                  <c:v>0.4</c:v>
                </c:pt>
                <c:pt idx="1513">
                  <c:v>0.4</c:v>
                </c:pt>
                <c:pt idx="1514">
                  <c:v>0.4</c:v>
                </c:pt>
                <c:pt idx="1515">
                  <c:v>0.4</c:v>
                </c:pt>
                <c:pt idx="1516">
                  <c:v>0.4</c:v>
                </c:pt>
                <c:pt idx="1517">
                  <c:v>0.4</c:v>
                </c:pt>
                <c:pt idx="1518">
                  <c:v>0.4</c:v>
                </c:pt>
                <c:pt idx="1519">
                  <c:v>0.4</c:v>
                </c:pt>
                <c:pt idx="1520">
                  <c:v>0.4</c:v>
                </c:pt>
                <c:pt idx="1521">
                  <c:v>0.4</c:v>
                </c:pt>
                <c:pt idx="1522">
                  <c:v>0.4</c:v>
                </c:pt>
                <c:pt idx="1523">
                  <c:v>0.4</c:v>
                </c:pt>
                <c:pt idx="1524">
                  <c:v>0.4</c:v>
                </c:pt>
                <c:pt idx="1525">
                  <c:v>0.4</c:v>
                </c:pt>
                <c:pt idx="1526">
                  <c:v>0.4</c:v>
                </c:pt>
                <c:pt idx="1527">
                  <c:v>0.4</c:v>
                </c:pt>
                <c:pt idx="1528">
                  <c:v>0.4</c:v>
                </c:pt>
                <c:pt idx="1529">
                  <c:v>0.4</c:v>
                </c:pt>
                <c:pt idx="1530">
                  <c:v>0.4</c:v>
                </c:pt>
                <c:pt idx="1531">
                  <c:v>0.4</c:v>
                </c:pt>
                <c:pt idx="1532">
                  <c:v>0.4</c:v>
                </c:pt>
                <c:pt idx="1533">
                  <c:v>0.4</c:v>
                </c:pt>
                <c:pt idx="1534">
                  <c:v>0.4</c:v>
                </c:pt>
                <c:pt idx="1535">
                  <c:v>0.4</c:v>
                </c:pt>
                <c:pt idx="1536">
                  <c:v>0.4</c:v>
                </c:pt>
                <c:pt idx="1537">
                  <c:v>0.4</c:v>
                </c:pt>
                <c:pt idx="1538">
                  <c:v>0.4</c:v>
                </c:pt>
                <c:pt idx="1539">
                  <c:v>0.4</c:v>
                </c:pt>
                <c:pt idx="1540">
                  <c:v>0.4</c:v>
                </c:pt>
                <c:pt idx="1541">
                  <c:v>0.4</c:v>
                </c:pt>
                <c:pt idx="1542">
                  <c:v>0.4</c:v>
                </c:pt>
                <c:pt idx="1543">
                  <c:v>0.4</c:v>
                </c:pt>
                <c:pt idx="1544">
                  <c:v>0.4</c:v>
                </c:pt>
                <c:pt idx="1545">
                  <c:v>0.4</c:v>
                </c:pt>
                <c:pt idx="1546">
                  <c:v>0.4</c:v>
                </c:pt>
                <c:pt idx="1547">
                  <c:v>0.4</c:v>
                </c:pt>
                <c:pt idx="1548">
                  <c:v>0.4</c:v>
                </c:pt>
                <c:pt idx="1549">
                  <c:v>0.4</c:v>
                </c:pt>
                <c:pt idx="1550">
                  <c:v>0.4</c:v>
                </c:pt>
                <c:pt idx="1551">
                  <c:v>0.4</c:v>
                </c:pt>
                <c:pt idx="1552">
                  <c:v>0.4</c:v>
                </c:pt>
                <c:pt idx="1553">
                  <c:v>0.4</c:v>
                </c:pt>
                <c:pt idx="1554">
                  <c:v>0.4</c:v>
                </c:pt>
                <c:pt idx="1555">
                  <c:v>0.4</c:v>
                </c:pt>
                <c:pt idx="1556">
                  <c:v>0.4</c:v>
                </c:pt>
                <c:pt idx="1557">
                  <c:v>0.4</c:v>
                </c:pt>
                <c:pt idx="1558">
                  <c:v>0.4</c:v>
                </c:pt>
                <c:pt idx="1559">
                  <c:v>0.4</c:v>
                </c:pt>
                <c:pt idx="1560">
                  <c:v>0.4</c:v>
                </c:pt>
                <c:pt idx="1561">
                  <c:v>0.4</c:v>
                </c:pt>
                <c:pt idx="1562">
                  <c:v>0.4</c:v>
                </c:pt>
                <c:pt idx="1563">
                  <c:v>0.4</c:v>
                </c:pt>
                <c:pt idx="1564">
                  <c:v>0.4</c:v>
                </c:pt>
                <c:pt idx="1565">
                  <c:v>0.4</c:v>
                </c:pt>
                <c:pt idx="1566">
                  <c:v>0.4</c:v>
                </c:pt>
                <c:pt idx="1567">
                  <c:v>0.4</c:v>
                </c:pt>
                <c:pt idx="1568">
                  <c:v>0.4</c:v>
                </c:pt>
                <c:pt idx="1569">
                  <c:v>0.4</c:v>
                </c:pt>
                <c:pt idx="1570">
                  <c:v>0.4</c:v>
                </c:pt>
                <c:pt idx="1571">
                  <c:v>0.4</c:v>
                </c:pt>
                <c:pt idx="1572">
                  <c:v>0.4</c:v>
                </c:pt>
                <c:pt idx="1573">
                  <c:v>0.4</c:v>
                </c:pt>
                <c:pt idx="1574">
                  <c:v>0.4</c:v>
                </c:pt>
                <c:pt idx="1575">
                  <c:v>0.4</c:v>
                </c:pt>
                <c:pt idx="1576">
                  <c:v>0.4</c:v>
                </c:pt>
                <c:pt idx="1577">
                  <c:v>0.4</c:v>
                </c:pt>
                <c:pt idx="1578">
                  <c:v>0.4</c:v>
                </c:pt>
                <c:pt idx="1579">
                  <c:v>0.4</c:v>
                </c:pt>
                <c:pt idx="1580">
                  <c:v>0.4</c:v>
                </c:pt>
                <c:pt idx="1581">
                  <c:v>0.4</c:v>
                </c:pt>
                <c:pt idx="1582">
                  <c:v>0.4</c:v>
                </c:pt>
                <c:pt idx="1583">
                  <c:v>0.4</c:v>
                </c:pt>
                <c:pt idx="1584">
                  <c:v>0.4</c:v>
                </c:pt>
                <c:pt idx="1585">
                  <c:v>0.4</c:v>
                </c:pt>
                <c:pt idx="1586">
                  <c:v>0.4</c:v>
                </c:pt>
                <c:pt idx="1587">
                  <c:v>0.4</c:v>
                </c:pt>
                <c:pt idx="1588">
                  <c:v>0.4</c:v>
                </c:pt>
                <c:pt idx="1589">
                  <c:v>0.4</c:v>
                </c:pt>
                <c:pt idx="1590">
                  <c:v>0.4</c:v>
                </c:pt>
                <c:pt idx="1591">
                  <c:v>0.4</c:v>
                </c:pt>
                <c:pt idx="1592">
                  <c:v>0.4</c:v>
                </c:pt>
                <c:pt idx="1593">
                  <c:v>0.4</c:v>
                </c:pt>
                <c:pt idx="1594">
                  <c:v>0.4</c:v>
                </c:pt>
                <c:pt idx="1595">
                  <c:v>0.4</c:v>
                </c:pt>
                <c:pt idx="1596">
                  <c:v>0.4</c:v>
                </c:pt>
                <c:pt idx="1597">
                  <c:v>0.4</c:v>
                </c:pt>
                <c:pt idx="1598">
                  <c:v>0.4</c:v>
                </c:pt>
                <c:pt idx="1599">
                  <c:v>0.4</c:v>
                </c:pt>
                <c:pt idx="1600">
                  <c:v>0.6</c:v>
                </c:pt>
                <c:pt idx="1601">
                  <c:v>0.6</c:v>
                </c:pt>
                <c:pt idx="1602">
                  <c:v>0.6</c:v>
                </c:pt>
                <c:pt idx="1603">
                  <c:v>0.6</c:v>
                </c:pt>
                <c:pt idx="1604">
                  <c:v>0.6</c:v>
                </c:pt>
                <c:pt idx="1605">
                  <c:v>0.6</c:v>
                </c:pt>
                <c:pt idx="1606">
                  <c:v>0.6</c:v>
                </c:pt>
                <c:pt idx="1607">
                  <c:v>0.6</c:v>
                </c:pt>
                <c:pt idx="1608">
                  <c:v>0.6</c:v>
                </c:pt>
                <c:pt idx="1609">
                  <c:v>0.6</c:v>
                </c:pt>
                <c:pt idx="1610">
                  <c:v>0.6</c:v>
                </c:pt>
                <c:pt idx="1611">
                  <c:v>0.6</c:v>
                </c:pt>
                <c:pt idx="1612">
                  <c:v>0.6</c:v>
                </c:pt>
                <c:pt idx="1613">
                  <c:v>0.6</c:v>
                </c:pt>
                <c:pt idx="1614">
                  <c:v>0.6</c:v>
                </c:pt>
                <c:pt idx="1615">
                  <c:v>0.6</c:v>
                </c:pt>
                <c:pt idx="1616">
                  <c:v>0.6</c:v>
                </c:pt>
                <c:pt idx="1617">
                  <c:v>0.6</c:v>
                </c:pt>
                <c:pt idx="1618">
                  <c:v>0.6</c:v>
                </c:pt>
                <c:pt idx="1619">
                  <c:v>0.6</c:v>
                </c:pt>
                <c:pt idx="1620">
                  <c:v>0.6</c:v>
                </c:pt>
                <c:pt idx="1621">
                  <c:v>0.6</c:v>
                </c:pt>
                <c:pt idx="1622">
                  <c:v>0.6</c:v>
                </c:pt>
                <c:pt idx="1623">
                  <c:v>0.6</c:v>
                </c:pt>
                <c:pt idx="1624">
                  <c:v>0.6</c:v>
                </c:pt>
                <c:pt idx="1625">
                  <c:v>0.6</c:v>
                </c:pt>
                <c:pt idx="1626">
                  <c:v>0.6</c:v>
                </c:pt>
                <c:pt idx="1627">
                  <c:v>0.6</c:v>
                </c:pt>
                <c:pt idx="1628">
                  <c:v>0.6</c:v>
                </c:pt>
                <c:pt idx="1629">
                  <c:v>0.6</c:v>
                </c:pt>
                <c:pt idx="1630">
                  <c:v>0.6</c:v>
                </c:pt>
                <c:pt idx="1631">
                  <c:v>0.6</c:v>
                </c:pt>
                <c:pt idx="1632">
                  <c:v>0.6</c:v>
                </c:pt>
                <c:pt idx="1633">
                  <c:v>0.6</c:v>
                </c:pt>
                <c:pt idx="1634">
                  <c:v>0.6</c:v>
                </c:pt>
                <c:pt idx="1635">
                  <c:v>0.6</c:v>
                </c:pt>
                <c:pt idx="1636">
                  <c:v>0.6</c:v>
                </c:pt>
                <c:pt idx="1637">
                  <c:v>0.6</c:v>
                </c:pt>
                <c:pt idx="1638">
                  <c:v>0.6</c:v>
                </c:pt>
                <c:pt idx="1639">
                  <c:v>0.6</c:v>
                </c:pt>
                <c:pt idx="1640">
                  <c:v>0.6</c:v>
                </c:pt>
                <c:pt idx="1641">
                  <c:v>0.6</c:v>
                </c:pt>
                <c:pt idx="1642">
                  <c:v>0.6</c:v>
                </c:pt>
                <c:pt idx="1643">
                  <c:v>0.6</c:v>
                </c:pt>
                <c:pt idx="1644">
                  <c:v>0.6</c:v>
                </c:pt>
                <c:pt idx="1645">
                  <c:v>0.6</c:v>
                </c:pt>
                <c:pt idx="1646">
                  <c:v>0.6</c:v>
                </c:pt>
                <c:pt idx="1647">
                  <c:v>0.6</c:v>
                </c:pt>
                <c:pt idx="1648">
                  <c:v>0.6</c:v>
                </c:pt>
                <c:pt idx="1649">
                  <c:v>0.6</c:v>
                </c:pt>
                <c:pt idx="1650">
                  <c:v>0.6</c:v>
                </c:pt>
                <c:pt idx="1651">
                  <c:v>0.6</c:v>
                </c:pt>
                <c:pt idx="1652">
                  <c:v>0.6</c:v>
                </c:pt>
                <c:pt idx="1653">
                  <c:v>0.6</c:v>
                </c:pt>
                <c:pt idx="1654">
                  <c:v>0.6</c:v>
                </c:pt>
                <c:pt idx="1655">
                  <c:v>0.6</c:v>
                </c:pt>
                <c:pt idx="1656">
                  <c:v>0.6</c:v>
                </c:pt>
                <c:pt idx="1657">
                  <c:v>0.6</c:v>
                </c:pt>
                <c:pt idx="1658">
                  <c:v>0.6</c:v>
                </c:pt>
                <c:pt idx="1659">
                  <c:v>0.6</c:v>
                </c:pt>
                <c:pt idx="1660">
                  <c:v>0.6</c:v>
                </c:pt>
                <c:pt idx="1661">
                  <c:v>0.6</c:v>
                </c:pt>
                <c:pt idx="1662">
                  <c:v>0.6</c:v>
                </c:pt>
                <c:pt idx="1663">
                  <c:v>0.6</c:v>
                </c:pt>
                <c:pt idx="1664">
                  <c:v>0.6</c:v>
                </c:pt>
                <c:pt idx="1665">
                  <c:v>0.6</c:v>
                </c:pt>
                <c:pt idx="1666">
                  <c:v>0.6</c:v>
                </c:pt>
                <c:pt idx="1667">
                  <c:v>0.6</c:v>
                </c:pt>
                <c:pt idx="1668">
                  <c:v>0.6</c:v>
                </c:pt>
                <c:pt idx="1669">
                  <c:v>0.6</c:v>
                </c:pt>
                <c:pt idx="1670">
                  <c:v>0.6</c:v>
                </c:pt>
                <c:pt idx="1671">
                  <c:v>0.6</c:v>
                </c:pt>
                <c:pt idx="1672">
                  <c:v>0.6</c:v>
                </c:pt>
                <c:pt idx="1673">
                  <c:v>0.6</c:v>
                </c:pt>
                <c:pt idx="1674">
                  <c:v>0.6</c:v>
                </c:pt>
                <c:pt idx="1675">
                  <c:v>0.6</c:v>
                </c:pt>
                <c:pt idx="1676">
                  <c:v>0.6</c:v>
                </c:pt>
                <c:pt idx="1677">
                  <c:v>0.6</c:v>
                </c:pt>
                <c:pt idx="1678">
                  <c:v>0.6</c:v>
                </c:pt>
                <c:pt idx="1679">
                  <c:v>0.6</c:v>
                </c:pt>
                <c:pt idx="1680">
                  <c:v>0.6</c:v>
                </c:pt>
                <c:pt idx="1681">
                  <c:v>0.6</c:v>
                </c:pt>
                <c:pt idx="1682">
                  <c:v>0.6</c:v>
                </c:pt>
                <c:pt idx="1683">
                  <c:v>0.6</c:v>
                </c:pt>
                <c:pt idx="1684">
                  <c:v>0.6</c:v>
                </c:pt>
                <c:pt idx="1685">
                  <c:v>0.6</c:v>
                </c:pt>
                <c:pt idx="1686">
                  <c:v>0.6</c:v>
                </c:pt>
                <c:pt idx="1687">
                  <c:v>0.6</c:v>
                </c:pt>
                <c:pt idx="1688">
                  <c:v>0.6</c:v>
                </c:pt>
                <c:pt idx="1689">
                  <c:v>0.6</c:v>
                </c:pt>
                <c:pt idx="1690">
                  <c:v>0.6</c:v>
                </c:pt>
                <c:pt idx="1691">
                  <c:v>0.6</c:v>
                </c:pt>
                <c:pt idx="1692">
                  <c:v>0.6</c:v>
                </c:pt>
                <c:pt idx="1693">
                  <c:v>0.6</c:v>
                </c:pt>
                <c:pt idx="1694">
                  <c:v>0.6</c:v>
                </c:pt>
                <c:pt idx="1695">
                  <c:v>0.6</c:v>
                </c:pt>
                <c:pt idx="1696">
                  <c:v>0.6</c:v>
                </c:pt>
                <c:pt idx="1697">
                  <c:v>0.6</c:v>
                </c:pt>
                <c:pt idx="1698">
                  <c:v>0.6</c:v>
                </c:pt>
                <c:pt idx="1699">
                  <c:v>0.6</c:v>
                </c:pt>
                <c:pt idx="1700">
                  <c:v>0.28999999999999998</c:v>
                </c:pt>
                <c:pt idx="1701">
                  <c:v>0.28999999999999998</c:v>
                </c:pt>
                <c:pt idx="1702">
                  <c:v>0.28999999999999998</c:v>
                </c:pt>
                <c:pt idx="1703">
                  <c:v>0.28999999999999998</c:v>
                </c:pt>
                <c:pt idx="1704">
                  <c:v>0.28999999999999998</c:v>
                </c:pt>
                <c:pt idx="1705">
                  <c:v>0.28999999999999998</c:v>
                </c:pt>
                <c:pt idx="1706">
                  <c:v>0.28999999999999998</c:v>
                </c:pt>
                <c:pt idx="1707">
                  <c:v>0.28999999999999998</c:v>
                </c:pt>
                <c:pt idx="1708">
                  <c:v>0.28999999999999998</c:v>
                </c:pt>
                <c:pt idx="1709">
                  <c:v>0.28999999999999998</c:v>
                </c:pt>
                <c:pt idx="1710">
                  <c:v>0.28999999999999998</c:v>
                </c:pt>
                <c:pt idx="1711">
                  <c:v>0.28999999999999998</c:v>
                </c:pt>
                <c:pt idx="1712">
                  <c:v>0.28999999999999998</c:v>
                </c:pt>
                <c:pt idx="1713">
                  <c:v>0.28999999999999998</c:v>
                </c:pt>
                <c:pt idx="1714">
                  <c:v>0.28999999999999998</c:v>
                </c:pt>
                <c:pt idx="1715">
                  <c:v>0.28999999999999998</c:v>
                </c:pt>
                <c:pt idx="1716">
                  <c:v>0.28999999999999998</c:v>
                </c:pt>
                <c:pt idx="1717">
                  <c:v>0.28999999999999998</c:v>
                </c:pt>
                <c:pt idx="1718">
                  <c:v>0.28999999999999998</c:v>
                </c:pt>
                <c:pt idx="1719">
                  <c:v>0.28999999999999998</c:v>
                </c:pt>
                <c:pt idx="1720">
                  <c:v>0.28999999999999998</c:v>
                </c:pt>
                <c:pt idx="1721">
                  <c:v>0.28999999999999998</c:v>
                </c:pt>
                <c:pt idx="1722">
                  <c:v>0.28999999999999998</c:v>
                </c:pt>
                <c:pt idx="1723">
                  <c:v>0.28999999999999998</c:v>
                </c:pt>
                <c:pt idx="1724">
                  <c:v>0.28999999999999998</c:v>
                </c:pt>
                <c:pt idx="1725">
                  <c:v>0.28999999999999998</c:v>
                </c:pt>
                <c:pt idx="1726">
                  <c:v>0.28999999999999998</c:v>
                </c:pt>
                <c:pt idx="1727">
                  <c:v>0.28999999999999998</c:v>
                </c:pt>
                <c:pt idx="1728">
                  <c:v>0.28999999999999998</c:v>
                </c:pt>
                <c:pt idx="1729">
                  <c:v>0.28999999999999998</c:v>
                </c:pt>
                <c:pt idx="1730">
                  <c:v>0.28999999999999998</c:v>
                </c:pt>
                <c:pt idx="1731">
                  <c:v>0.28999999999999998</c:v>
                </c:pt>
                <c:pt idx="1732">
                  <c:v>0.28999999999999998</c:v>
                </c:pt>
                <c:pt idx="1733">
                  <c:v>0.28999999999999998</c:v>
                </c:pt>
                <c:pt idx="1734">
                  <c:v>0.28999999999999998</c:v>
                </c:pt>
                <c:pt idx="1735">
                  <c:v>0.28999999999999998</c:v>
                </c:pt>
                <c:pt idx="1736">
                  <c:v>0.28999999999999998</c:v>
                </c:pt>
                <c:pt idx="1737">
                  <c:v>0.28999999999999998</c:v>
                </c:pt>
                <c:pt idx="1738">
                  <c:v>0.28999999999999998</c:v>
                </c:pt>
                <c:pt idx="1739">
                  <c:v>0.28999999999999998</c:v>
                </c:pt>
                <c:pt idx="1740">
                  <c:v>0.28999999999999998</c:v>
                </c:pt>
                <c:pt idx="1741">
                  <c:v>0.28999999999999998</c:v>
                </c:pt>
                <c:pt idx="1742">
                  <c:v>0.28999999999999998</c:v>
                </c:pt>
                <c:pt idx="1743">
                  <c:v>0.28999999999999998</c:v>
                </c:pt>
                <c:pt idx="1744">
                  <c:v>0.28999999999999998</c:v>
                </c:pt>
                <c:pt idx="1745">
                  <c:v>0.28999999999999998</c:v>
                </c:pt>
                <c:pt idx="1746">
                  <c:v>0.28999999999999998</c:v>
                </c:pt>
                <c:pt idx="1747">
                  <c:v>0.28999999999999998</c:v>
                </c:pt>
                <c:pt idx="1748">
                  <c:v>0.28999999999999998</c:v>
                </c:pt>
                <c:pt idx="1749">
                  <c:v>0.28999999999999998</c:v>
                </c:pt>
                <c:pt idx="1750">
                  <c:v>0.28999999999999998</c:v>
                </c:pt>
                <c:pt idx="1751">
                  <c:v>0.28999999999999998</c:v>
                </c:pt>
                <c:pt idx="1752">
                  <c:v>0.28999999999999998</c:v>
                </c:pt>
                <c:pt idx="1753">
                  <c:v>0.28999999999999998</c:v>
                </c:pt>
                <c:pt idx="1754">
                  <c:v>0.28999999999999998</c:v>
                </c:pt>
                <c:pt idx="1755">
                  <c:v>0.28999999999999998</c:v>
                </c:pt>
                <c:pt idx="1756">
                  <c:v>0.28999999999999998</c:v>
                </c:pt>
                <c:pt idx="1757">
                  <c:v>0.28999999999999998</c:v>
                </c:pt>
                <c:pt idx="1758">
                  <c:v>0.28999999999999998</c:v>
                </c:pt>
                <c:pt idx="1759">
                  <c:v>0.28999999999999998</c:v>
                </c:pt>
                <c:pt idx="1760">
                  <c:v>0.28999999999999998</c:v>
                </c:pt>
                <c:pt idx="1761">
                  <c:v>0.28999999999999998</c:v>
                </c:pt>
                <c:pt idx="1762">
                  <c:v>0.28999999999999998</c:v>
                </c:pt>
                <c:pt idx="1763">
                  <c:v>0.28999999999999998</c:v>
                </c:pt>
                <c:pt idx="1764">
                  <c:v>0.28999999999999998</c:v>
                </c:pt>
                <c:pt idx="1765">
                  <c:v>0.28999999999999998</c:v>
                </c:pt>
                <c:pt idx="1766">
                  <c:v>0.28999999999999998</c:v>
                </c:pt>
                <c:pt idx="1767">
                  <c:v>0.28999999999999998</c:v>
                </c:pt>
                <c:pt idx="1768">
                  <c:v>0.28999999999999998</c:v>
                </c:pt>
                <c:pt idx="1769">
                  <c:v>0.28999999999999998</c:v>
                </c:pt>
                <c:pt idx="1770">
                  <c:v>0.28999999999999998</c:v>
                </c:pt>
                <c:pt idx="1771">
                  <c:v>0.28999999999999998</c:v>
                </c:pt>
                <c:pt idx="1772">
                  <c:v>0.28999999999999998</c:v>
                </c:pt>
                <c:pt idx="1773">
                  <c:v>0.28999999999999998</c:v>
                </c:pt>
                <c:pt idx="1774">
                  <c:v>0.28999999999999998</c:v>
                </c:pt>
                <c:pt idx="1775">
                  <c:v>0.28999999999999998</c:v>
                </c:pt>
                <c:pt idx="1776">
                  <c:v>0.28999999999999998</c:v>
                </c:pt>
                <c:pt idx="1777">
                  <c:v>0.28999999999999998</c:v>
                </c:pt>
                <c:pt idx="1778">
                  <c:v>0.28999999999999998</c:v>
                </c:pt>
                <c:pt idx="1779">
                  <c:v>0.28999999999999998</c:v>
                </c:pt>
                <c:pt idx="1780">
                  <c:v>0.28999999999999998</c:v>
                </c:pt>
                <c:pt idx="1781">
                  <c:v>0.28999999999999998</c:v>
                </c:pt>
                <c:pt idx="1782">
                  <c:v>0.28999999999999998</c:v>
                </c:pt>
                <c:pt idx="1783">
                  <c:v>0.28999999999999998</c:v>
                </c:pt>
                <c:pt idx="1784">
                  <c:v>0.28999999999999998</c:v>
                </c:pt>
                <c:pt idx="1785">
                  <c:v>0.28999999999999998</c:v>
                </c:pt>
                <c:pt idx="1786">
                  <c:v>0.28999999999999998</c:v>
                </c:pt>
                <c:pt idx="1787">
                  <c:v>0.28999999999999998</c:v>
                </c:pt>
                <c:pt idx="1788">
                  <c:v>0.28999999999999998</c:v>
                </c:pt>
                <c:pt idx="1789">
                  <c:v>0.28999999999999998</c:v>
                </c:pt>
                <c:pt idx="1790">
                  <c:v>0.28999999999999998</c:v>
                </c:pt>
                <c:pt idx="1791">
                  <c:v>0.28999999999999998</c:v>
                </c:pt>
                <c:pt idx="1792">
                  <c:v>0.28999999999999998</c:v>
                </c:pt>
                <c:pt idx="1793">
                  <c:v>0.28999999999999998</c:v>
                </c:pt>
                <c:pt idx="1794">
                  <c:v>0.28999999999999998</c:v>
                </c:pt>
                <c:pt idx="1795">
                  <c:v>0.28999999999999998</c:v>
                </c:pt>
                <c:pt idx="1796">
                  <c:v>0.28999999999999998</c:v>
                </c:pt>
                <c:pt idx="1797">
                  <c:v>0.28999999999999998</c:v>
                </c:pt>
                <c:pt idx="1798">
                  <c:v>0.28999999999999998</c:v>
                </c:pt>
                <c:pt idx="1799">
                  <c:v>0.28999999999999998</c:v>
                </c:pt>
                <c:pt idx="1800">
                  <c:v>0.23</c:v>
                </c:pt>
                <c:pt idx="1801">
                  <c:v>0.23</c:v>
                </c:pt>
                <c:pt idx="1802">
                  <c:v>0.23</c:v>
                </c:pt>
                <c:pt idx="1803">
                  <c:v>0.23</c:v>
                </c:pt>
                <c:pt idx="1804">
                  <c:v>0.23</c:v>
                </c:pt>
                <c:pt idx="1805">
                  <c:v>0.23</c:v>
                </c:pt>
                <c:pt idx="1806">
                  <c:v>0.23</c:v>
                </c:pt>
                <c:pt idx="1807">
                  <c:v>0.23</c:v>
                </c:pt>
                <c:pt idx="1808">
                  <c:v>0.23</c:v>
                </c:pt>
                <c:pt idx="1809">
                  <c:v>0.23</c:v>
                </c:pt>
                <c:pt idx="1810">
                  <c:v>0.23</c:v>
                </c:pt>
                <c:pt idx="1811">
                  <c:v>0.23</c:v>
                </c:pt>
                <c:pt idx="1812">
                  <c:v>0.23</c:v>
                </c:pt>
                <c:pt idx="1813">
                  <c:v>0.23</c:v>
                </c:pt>
                <c:pt idx="1814">
                  <c:v>0.23</c:v>
                </c:pt>
                <c:pt idx="1815">
                  <c:v>0.23</c:v>
                </c:pt>
                <c:pt idx="1816">
                  <c:v>0.23</c:v>
                </c:pt>
                <c:pt idx="1817">
                  <c:v>0.23</c:v>
                </c:pt>
                <c:pt idx="1818">
                  <c:v>0.23</c:v>
                </c:pt>
                <c:pt idx="1819">
                  <c:v>0.23</c:v>
                </c:pt>
                <c:pt idx="1820">
                  <c:v>0.23</c:v>
                </c:pt>
                <c:pt idx="1821">
                  <c:v>0.23</c:v>
                </c:pt>
                <c:pt idx="1822">
                  <c:v>0.23</c:v>
                </c:pt>
                <c:pt idx="1823">
                  <c:v>0.23</c:v>
                </c:pt>
                <c:pt idx="1824">
                  <c:v>0.23</c:v>
                </c:pt>
                <c:pt idx="1825">
                  <c:v>0.23</c:v>
                </c:pt>
                <c:pt idx="1826">
                  <c:v>0.23</c:v>
                </c:pt>
                <c:pt idx="1827">
                  <c:v>0.23</c:v>
                </c:pt>
                <c:pt idx="1828">
                  <c:v>0.23</c:v>
                </c:pt>
                <c:pt idx="1829">
                  <c:v>0.23</c:v>
                </c:pt>
                <c:pt idx="1830">
                  <c:v>0.23</c:v>
                </c:pt>
                <c:pt idx="1831">
                  <c:v>0.23</c:v>
                </c:pt>
                <c:pt idx="1832">
                  <c:v>0.23</c:v>
                </c:pt>
                <c:pt idx="1833">
                  <c:v>0.23</c:v>
                </c:pt>
                <c:pt idx="1834">
                  <c:v>0.23</c:v>
                </c:pt>
                <c:pt idx="1835">
                  <c:v>0.23</c:v>
                </c:pt>
                <c:pt idx="1836">
                  <c:v>0.23</c:v>
                </c:pt>
                <c:pt idx="1837">
                  <c:v>0.23</c:v>
                </c:pt>
                <c:pt idx="1838">
                  <c:v>0.23</c:v>
                </c:pt>
                <c:pt idx="1839">
                  <c:v>0.23</c:v>
                </c:pt>
                <c:pt idx="1840">
                  <c:v>0.23</c:v>
                </c:pt>
                <c:pt idx="1841">
                  <c:v>0.23</c:v>
                </c:pt>
                <c:pt idx="1842">
                  <c:v>0.23</c:v>
                </c:pt>
                <c:pt idx="1843">
                  <c:v>0.23</c:v>
                </c:pt>
                <c:pt idx="1844">
                  <c:v>0.23</c:v>
                </c:pt>
                <c:pt idx="1845">
                  <c:v>0.23</c:v>
                </c:pt>
                <c:pt idx="1846">
                  <c:v>0.23</c:v>
                </c:pt>
                <c:pt idx="1847">
                  <c:v>0.23</c:v>
                </c:pt>
                <c:pt idx="1848">
                  <c:v>0.23</c:v>
                </c:pt>
                <c:pt idx="1849">
                  <c:v>0.23</c:v>
                </c:pt>
                <c:pt idx="1850">
                  <c:v>0.23</c:v>
                </c:pt>
                <c:pt idx="1851">
                  <c:v>0.23</c:v>
                </c:pt>
                <c:pt idx="1852">
                  <c:v>0.23</c:v>
                </c:pt>
                <c:pt idx="1853">
                  <c:v>0.23</c:v>
                </c:pt>
                <c:pt idx="1854">
                  <c:v>0.23</c:v>
                </c:pt>
                <c:pt idx="1855">
                  <c:v>0.23</c:v>
                </c:pt>
                <c:pt idx="1856">
                  <c:v>0.23</c:v>
                </c:pt>
                <c:pt idx="1857">
                  <c:v>0.23</c:v>
                </c:pt>
                <c:pt idx="1858">
                  <c:v>0.23</c:v>
                </c:pt>
                <c:pt idx="1859">
                  <c:v>0.23</c:v>
                </c:pt>
                <c:pt idx="1860">
                  <c:v>0.23</c:v>
                </c:pt>
                <c:pt idx="1861">
                  <c:v>0.23</c:v>
                </c:pt>
                <c:pt idx="1862">
                  <c:v>0.23</c:v>
                </c:pt>
                <c:pt idx="1863">
                  <c:v>0.23</c:v>
                </c:pt>
                <c:pt idx="1864">
                  <c:v>0.23</c:v>
                </c:pt>
                <c:pt idx="1865">
                  <c:v>0.23</c:v>
                </c:pt>
                <c:pt idx="1866">
                  <c:v>0.23</c:v>
                </c:pt>
                <c:pt idx="1867">
                  <c:v>0.23</c:v>
                </c:pt>
                <c:pt idx="1868">
                  <c:v>0.23</c:v>
                </c:pt>
                <c:pt idx="1869">
                  <c:v>0.23</c:v>
                </c:pt>
                <c:pt idx="1870">
                  <c:v>0.23</c:v>
                </c:pt>
                <c:pt idx="1871">
                  <c:v>0.23</c:v>
                </c:pt>
                <c:pt idx="1872">
                  <c:v>0.23</c:v>
                </c:pt>
                <c:pt idx="1873">
                  <c:v>0.23</c:v>
                </c:pt>
                <c:pt idx="1874">
                  <c:v>0.23</c:v>
                </c:pt>
                <c:pt idx="1875">
                  <c:v>0.23</c:v>
                </c:pt>
                <c:pt idx="1876">
                  <c:v>0.23</c:v>
                </c:pt>
                <c:pt idx="1877">
                  <c:v>0.23</c:v>
                </c:pt>
                <c:pt idx="1878">
                  <c:v>0.23</c:v>
                </c:pt>
                <c:pt idx="1879">
                  <c:v>0.23</c:v>
                </c:pt>
                <c:pt idx="1880">
                  <c:v>0.23</c:v>
                </c:pt>
                <c:pt idx="1881">
                  <c:v>0.23</c:v>
                </c:pt>
                <c:pt idx="1882">
                  <c:v>0.23</c:v>
                </c:pt>
                <c:pt idx="1883">
                  <c:v>0.23</c:v>
                </c:pt>
                <c:pt idx="1884">
                  <c:v>0.23</c:v>
                </c:pt>
                <c:pt idx="1885">
                  <c:v>0.23</c:v>
                </c:pt>
                <c:pt idx="1886">
                  <c:v>0.23</c:v>
                </c:pt>
                <c:pt idx="1887">
                  <c:v>0.23</c:v>
                </c:pt>
                <c:pt idx="1888">
                  <c:v>0.23</c:v>
                </c:pt>
                <c:pt idx="1889">
                  <c:v>0.23</c:v>
                </c:pt>
                <c:pt idx="1890">
                  <c:v>0.23</c:v>
                </c:pt>
                <c:pt idx="1891">
                  <c:v>0.23</c:v>
                </c:pt>
                <c:pt idx="1892">
                  <c:v>0.23</c:v>
                </c:pt>
                <c:pt idx="1893">
                  <c:v>0.23</c:v>
                </c:pt>
                <c:pt idx="1894">
                  <c:v>0.23</c:v>
                </c:pt>
                <c:pt idx="1895">
                  <c:v>0.23</c:v>
                </c:pt>
                <c:pt idx="1896">
                  <c:v>0.23</c:v>
                </c:pt>
                <c:pt idx="1897">
                  <c:v>0.23</c:v>
                </c:pt>
                <c:pt idx="1898">
                  <c:v>0.23</c:v>
                </c:pt>
                <c:pt idx="1899">
                  <c:v>0.23</c:v>
                </c:pt>
                <c:pt idx="1900">
                  <c:v>0.17499999999999999</c:v>
                </c:pt>
                <c:pt idx="1901">
                  <c:v>0.17499999999999999</c:v>
                </c:pt>
                <c:pt idx="1902">
                  <c:v>0.17499999999999999</c:v>
                </c:pt>
                <c:pt idx="1903">
                  <c:v>0.17499999999999999</c:v>
                </c:pt>
                <c:pt idx="1904">
                  <c:v>0.17499999999999999</c:v>
                </c:pt>
                <c:pt idx="1905">
                  <c:v>0.17499999999999999</c:v>
                </c:pt>
                <c:pt idx="1906">
                  <c:v>0.17499999999999999</c:v>
                </c:pt>
                <c:pt idx="1907">
                  <c:v>0.17499999999999999</c:v>
                </c:pt>
                <c:pt idx="1908">
                  <c:v>0.17499999999999999</c:v>
                </c:pt>
                <c:pt idx="1909">
                  <c:v>0.17499999999999999</c:v>
                </c:pt>
                <c:pt idx="1910">
                  <c:v>0.17499999999999999</c:v>
                </c:pt>
                <c:pt idx="1911">
                  <c:v>0.17499999999999999</c:v>
                </c:pt>
                <c:pt idx="1912">
                  <c:v>0.17499999999999999</c:v>
                </c:pt>
                <c:pt idx="1913">
                  <c:v>0.17499999999999999</c:v>
                </c:pt>
                <c:pt idx="1914">
                  <c:v>0.17499999999999999</c:v>
                </c:pt>
                <c:pt idx="1915">
                  <c:v>0.17499999999999999</c:v>
                </c:pt>
                <c:pt idx="1916">
                  <c:v>0.17499999999999999</c:v>
                </c:pt>
                <c:pt idx="1917">
                  <c:v>0.17499999999999999</c:v>
                </c:pt>
                <c:pt idx="1918">
                  <c:v>0.17499999999999999</c:v>
                </c:pt>
                <c:pt idx="1919">
                  <c:v>0.17499999999999999</c:v>
                </c:pt>
                <c:pt idx="1920">
                  <c:v>0.17499999999999999</c:v>
                </c:pt>
                <c:pt idx="1921">
                  <c:v>0.17499999999999999</c:v>
                </c:pt>
                <c:pt idx="1922">
                  <c:v>0.17499999999999999</c:v>
                </c:pt>
                <c:pt idx="1923">
                  <c:v>0.17499999999999999</c:v>
                </c:pt>
                <c:pt idx="1924">
                  <c:v>0.17499999999999999</c:v>
                </c:pt>
                <c:pt idx="1925">
                  <c:v>0.17499999999999999</c:v>
                </c:pt>
                <c:pt idx="1926">
                  <c:v>0.17499999999999999</c:v>
                </c:pt>
                <c:pt idx="1927">
                  <c:v>0.17499999999999999</c:v>
                </c:pt>
                <c:pt idx="1928">
                  <c:v>0.17499999999999999</c:v>
                </c:pt>
                <c:pt idx="1929">
                  <c:v>0.17499999999999999</c:v>
                </c:pt>
                <c:pt idx="1930">
                  <c:v>0.17499999999999999</c:v>
                </c:pt>
                <c:pt idx="1931">
                  <c:v>0.17499999999999999</c:v>
                </c:pt>
                <c:pt idx="1932">
                  <c:v>0.17499999999999999</c:v>
                </c:pt>
                <c:pt idx="1933">
                  <c:v>0.17499999999999999</c:v>
                </c:pt>
                <c:pt idx="1934">
                  <c:v>0.17499999999999999</c:v>
                </c:pt>
                <c:pt idx="1935">
                  <c:v>0.17499999999999999</c:v>
                </c:pt>
                <c:pt idx="1936">
                  <c:v>0.17499999999999999</c:v>
                </c:pt>
                <c:pt idx="1937">
                  <c:v>0.17499999999999999</c:v>
                </c:pt>
                <c:pt idx="1938">
                  <c:v>0.17499999999999999</c:v>
                </c:pt>
                <c:pt idx="1939">
                  <c:v>0.17499999999999999</c:v>
                </c:pt>
                <c:pt idx="1940">
                  <c:v>0.17499999999999999</c:v>
                </c:pt>
                <c:pt idx="1941">
                  <c:v>0.17499999999999999</c:v>
                </c:pt>
                <c:pt idx="1942">
                  <c:v>0.17499999999999999</c:v>
                </c:pt>
                <c:pt idx="1943">
                  <c:v>0.17499999999999999</c:v>
                </c:pt>
                <c:pt idx="1944">
                  <c:v>0.17499999999999999</c:v>
                </c:pt>
                <c:pt idx="1945">
                  <c:v>0.17499999999999999</c:v>
                </c:pt>
                <c:pt idx="1946">
                  <c:v>0.17499999999999999</c:v>
                </c:pt>
                <c:pt idx="1947">
                  <c:v>0.17499999999999999</c:v>
                </c:pt>
                <c:pt idx="1948">
                  <c:v>0.17499999999999999</c:v>
                </c:pt>
                <c:pt idx="1949">
                  <c:v>0.17499999999999999</c:v>
                </c:pt>
                <c:pt idx="1950">
                  <c:v>0.17499999999999999</c:v>
                </c:pt>
                <c:pt idx="1951">
                  <c:v>0.17499999999999999</c:v>
                </c:pt>
                <c:pt idx="1952">
                  <c:v>0.17499999999999999</c:v>
                </c:pt>
                <c:pt idx="1953">
                  <c:v>0.17499999999999999</c:v>
                </c:pt>
                <c:pt idx="1954">
                  <c:v>0.17499999999999999</c:v>
                </c:pt>
                <c:pt idx="1955">
                  <c:v>0.17499999999999999</c:v>
                </c:pt>
                <c:pt idx="1956">
                  <c:v>0.17499999999999999</c:v>
                </c:pt>
                <c:pt idx="1957">
                  <c:v>0.17499999999999999</c:v>
                </c:pt>
                <c:pt idx="1958">
                  <c:v>0.17499999999999999</c:v>
                </c:pt>
                <c:pt idx="1959">
                  <c:v>0.17499999999999999</c:v>
                </c:pt>
                <c:pt idx="1960">
                  <c:v>0.17499999999999999</c:v>
                </c:pt>
                <c:pt idx="1961">
                  <c:v>0.17499999999999999</c:v>
                </c:pt>
                <c:pt idx="1962">
                  <c:v>0.17499999999999999</c:v>
                </c:pt>
                <c:pt idx="1963">
                  <c:v>0.17499999999999999</c:v>
                </c:pt>
                <c:pt idx="1964">
                  <c:v>0.17499999999999999</c:v>
                </c:pt>
                <c:pt idx="1965">
                  <c:v>0.17499999999999999</c:v>
                </c:pt>
                <c:pt idx="1966">
                  <c:v>0.17499999999999999</c:v>
                </c:pt>
                <c:pt idx="1967">
                  <c:v>0.17499999999999999</c:v>
                </c:pt>
                <c:pt idx="1968">
                  <c:v>0.17499999999999999</c:v>
                </c:pt>
                <c:pt idx="1969">
                  <c:v>0.17499999999999999</c:v>
                </c:pt>
                <c:pt idx="1970">
                  <c:v>0.17499999999999999</c:v>
                </c:pt>
                <c:pt idx="1971">
                  <c:v>0.17499999999999999</c:v>
                </c:pt>
                <c:pt idx="1972">
                  <c:v>0.17499999999999999</c:v>
                </c:pt>
                <c:pt idx="1973">
                  <c:v>0.17499999999999999</c:v>
                </c:pt>
                <c:pt idx="1974">
                  <c:v>0.17499999999999999</c:v>
                </c:pt>
                <c:pt idx="1975">
                  <c:v>0.17499999999999999</c:v>
                </c:pt>
                <c:pt idx="1976">
                  <c:v>0.17499999999999999</c:v>
                </c:pt>
                <c:pt idx="1977">
                  <c:v>0.17499999999999999</c:v>
                </c:pt>
                <c:pt idx="1978">
                  <c:v>0.17499999999999999</c:v>
                </c:pt>
                <c:pt idx="1979">
                  <c:v>0.17499999999999999</c:v>
                </c:pt>
                <c:pt idx="1980">
                  <c:v>0.17499999999999999</c:v>
                </c:pt>
                <c:pt idx="1981">
                  <c:v>0.17499999999999999</c:v>
                </c:pt>
                <c:pt idx="1982">
                  <c:v>0.17499999999999999</c:v>
                </c:pt>
                <c:pt idx="1983">
                  <c:v>0.17499999999999999</c:v>
                </c:pt>
                <c:pt idx="1984">
                  <c:v>0.17499999999999999</c:v>
                </c:pt>
                <c:pt idx="1985">
                  <c:v>0.17499999999999999</c:v>
                </c:pt>
                <c:pt idx="1986">
                  <c:v>0.17499999999999999</c:v>
                </c:pt>
                <c:pt idx="1987">
                  <c:v>0.17499999999999999</c:v>
                </c:pt>
                <c:pt idx="1988">
                  <c:v>0.17499999999999999</c:v>
                </c:pt>
                <c:pt idx="1989">
                  <c:v>0.17499999999999999</c:v>
                </c:pt>
                <c:pt idx="1990">
                  <c:v>0.17499999999999999</c:v>
                </c:pt>
                <c:pt idx="1991">
                  <c:v>0.17499999999999999</c:v>
                </c:pt>
                <c:pt idx="1992">
                  <c:v>0.17499999999999999</c:v>
                </c:pt>
                <c:pt idx="1993">
                  <c:v>0.17499999999999999</c:v>
                </c:pt>
                <c:pt idx="1994">
                  <c:v>0.17499999999999999</c:v>
                </c:pt>
                <c:pt idx="1995">
                  <c:v>0.17499999999999999</c:v>
                </c:pt>
                <c:pt idx="1996">
                  <c:v>0.17499999999999999</c:v>
                </c:pt>
                <c:pt idx="1997">
                  <c:v>0.17499999999999999</c:v>
                </c:pt>
                <c:pt idx="1998">
                  <c:v>0.17499999999999999</c:v>
                </c:pt>
                <c:pt idx="1999">
                  <c:v>0.17499999999999999</c:v>
                </c:pt>
                <c:pt idx="2000">
                  <c:v>0.21</c:v>
                </c:pt>
                <c:pt idx="2001">
                  <c:v>0.21</c:v>
                </c:pt>
                <c:pt idx="2002">
                  <c:v>0.21</c:v>
                </c:pt>
                <c:pt idx="2003">
                  <c:v>0.21</c:v>
                </c:pt>
                <c:pt idx="2004">
                  <c:v>0.21</c:v>
                </c:pt>
                <c:pt idx="2005">
                  <c:v>0.21</c:v>
                </c:pt>
                <c:pt idx="2006">
                  <c:v>0.21</c:v>
                </c:pt>
                <c:pt idx="2007">
                  <c:v>0.21</c:v>
                </c:pt>
                <c:pt idx="2008">
                  <c:v>0.21</c:v>
                </c:pt>
                <c:pt idx="2009">
                  <c:v>0.21</c:v>
                </c:pt>
                <c:pt idx="2010">
                  <c:v>0.21</c:v>
                </c:pt>
                <c:pt idx="2011">
                  <c:v>0.21</c:v>
                </c:pt>
                <c:pt idx="2012">
                  <c:v>0.21</c:v>
                </c:pt>
                <c:pt idx="2013">
                  <c:v>0.21</c:v>
                </c:pt>
                <c:pt idx="2014">
                  <c:v>0.21</c:v>
                </c:pt>
                <c:pt idx="2015">
                  <c:v>0.21</c:v>
                </c:pt>
                <c:pt idx="2016">
                  <c:v>0.21</c:v>
                </c:pt>
                <c:pt idx="2017">
                  <c:v>0.21</c:v>
                </c:pt>
                <c:pt idx="2018">
                  <c:v>0.21</c:v>
                </c:pt>
                <c:pt idx="2019">
                  <c:v>0.21</c:v>
                </c:pt>
                <c:pt idx="2020">
                  <c:v>0.21</c:v>
                </c:pt>
                <c:pt idx="2021">
                  <c:v>0.21</c:v>
                </c:pt>
                <c:pt idx="2022">
                  <c:v>0.21</c:v>
                </c:pt>
                <c:pt idx="2023">
                  <c:v>0.21</c:v>
                </c:pt>
                <c:pt idx="2024">
                  <c:v>0.21</c:v>
                </c:pt>
                <c:pt idx="2025">
                  <c:v>0.21</c:v>
                </c:pt>
                <c:pt idx="2026">
                  <c:v>0.21</c:v>
                </c:pt>
                <c:pt idx="2027">
                  <c:v>0.21</c:v>
                </c:pt>
                <c:pt idx="2028">
                  <c:v>0.21</c:v>
                </c:pt>
                <c:pt idx="2029">
                  <c:v>0.21</c:v>
                </c:pt>
                <c:pt idx="2030">
                  <c:v>0.21</c:v>
                </c:pt>
                <c:pt idx="2031">
                  <c:v>0.21</c:v>
                </c:pt>
                <c:pt idx="2032">
                  <c:v>0.21</c:v>
                </c:pt>
                <c:pt idx="2033">
                  <c:v>0.21</c:v>
                </c:pt>
                <c:pt idx="2034">
                  <c:v>0.21</c:v>
                </c:pt>
                <c:pt idx="2035">
                  <c:v>0.21</c:v>
                </c:pt>
                <c:pt idx="2036">
                  <c:v>0.21</c:v>
                </c:pt>
                <c:pt idx="2037">
                  <c:v>0.21</c:v>
                </c:pt>
                <c:pt idx="2038">
                  <c:v>0.21</c:v>
                </c:pt>
                <c:pt idx="2039">
                  <c:v>0.21</c:v>
                </c:pt>
                <c:pt idx="2040">
                  <c:v>0.21</c:v>
                </c:pt>
                <c:pt idx="2041">
                  <c:v>0.21</c:v>
                </c:pt>
                <c:pt idx="2042">
                  <c:v>0.21</c:v>
                </c:pt>
                <c:pt idx="2043">
                  <c:v>0.21</c:v>
                </c:pt>
                <c:pt idx="2044">
                  <c:v>0.21</c:v>
                </c:pt>
                <c:pt idx="2045">
                  <c:v>0.21</c:v>
                </c:pt>
                <c:pt idx="2046">
                  <c:v>0.21</c:v>
                </c:pt>
                <c:pt idx="2047">
                  <c:v>0.21</c:v>
                </c:pt>
                <c:pt idx="2048">
                  <c:v>0.21</c:v>
                </c:pt>
                <c:pt idx="2049">
                  <c:v>0.21</c:v>
                </c:pt>
                <c:pt idx="2050">
                  <c:v>0.21</c:v>
                </c:pt>
                <c:pt idx="2051">
                  <c:v>0.21</c:v>
                </c:pt>
                <c:pt idx="2052">
                  <c:v>0.21</c:v>
                </c:pt>
                <c:pt idx="2053">
                  <c:v>0.21</c:v>
                </c:pt>
                <c:pt idx="2054">
                  <c:v>0.21</c:v>
                </c:pt>
                <c:pt idx="2055">
                  <c:v>0.21</c:v>
                </c:pt>
                <c:pt idx="2056">
                  <c:v>0.21</c:v>
                </c:pt>
                <c:pt idx="2057">
                  <c:v>0.21</c:v>
                </c:pt>
                <c:pt idx="2058">
                  <c:v>0.21</c:v>
                </c:pt>
                <c:pt idx="2059">
                  <c:v>0.21</c:v>
                </c:pt>
                <c:pt idx="2060">
                  <c:v>0.21</c:v>
                </c:pt>
                <c:pt idx="2061">
                  <c:v>0.21</c:v>
                </c:pt>
                <c:pt idx="2062">
                  <c:v>0.21</c:v>
                </c:pt>
                <c:pt idx="2063">
                  <c:v>0.21</c:v>
                </c:pt>
                <c:pt idx="2064">
                  <c:v>0.21</c:v>
                </c:pt>
                <c:pt idx="2065">
                  <c:v>0.21</c:v>
                </c:pt>
                <c:pt idx="2066">
                  <c:v>0.21</c:v>
                </c:pt>
                <c:pt idx="2067">
                  <c:v>0.21</c:v>
                </c:pt>
                <c:pt idx="2068">
                  <c:v>0.21</c:v>
                </c:pt>
                <c:pt idx="2069">
                  <c:v>0.21</c:v>
                </c:pt>
                <c:pt idx="2070">
                  <c:v>0.21</c:v>
                </c:pt>
                <c:pt idx="2071">
                  <c:v>0.21</c:v>
                </c:pt>
                <c:pt idx="2072">
                  <c:v>0.21</c:v>
                </c:pt>
                <c:pt idx="2073">
                  <c:v>0.21</c:v>
                </c:pt>
                <c:pt idx="2074">
                  <c:v>0.21</c:v>
                </c:pt>
                <c:pt idx="2075">
                  <c:v>0.21</c:v>
                </c:pt>
                <c:pt idx="2076">
                  <c:v>0.21</c:v>
                </c:pt>
                <c:pt idx="2077">
                  <c:v>0.21</c:v>
                </c:pt>
                <c:pt idx="2078">
                  <c:v>0.21</c:v>
                </c:pt>
                <c:pt idx="2079">
                  <c:v>0.21</c:v>
                </c:pt>
                <c:pt idx="2080">
                  <c:v>0.21</c:v>
                </c:pt>
                <c:pt idx="2081">
                  <c:v>0.21</c:v>
                </c:pt>
                <c:pt idx="2082">
                  <c:v>0.21</c:v>
                </c:pt>
                <c:pt idx="2083">
                  <c:v>0.21</c:v>
                </c:pt>
                <c:pt idx="2084">
                  <c:v>0.21</c:v>
                </c:pt>
                <c:pt idx="2085">
                  <c:v>0.21</c:v>
                </c:pt>
                <c:pt idx="2086">
                  <c:v>0.21</c:v>
                </c:pt>
                <c:pt idx="2087">
                  <c:v>0.21</c:v>
                </c:pt>
                <c:pt idx="2088">
                  <c:v>0.21</c:v>
                </c:pt>
                <c:pt idx="2089">
                  <c:v>0.21</c:v>
                </c:pt>
                <c:pt idx="2090">
                  <c:v>0.21</c:v>
                </c:pt>
                <c:pt idx="2091">
                  <c:v>0.21</c:v>
                </c:pt>
                <c:pt idx="2092">
                  <c:v>0.21</c:v>
                </c:pt>
                <c:pt idx="2093">
                  <c:v>0.21</c:v>
                </c:pt>
                <c:pt idx="2094">
                  <c:v>0.21</c:v>
                </c:pt>
                <c:pt idx="2095">
                  <c:v>0.21</c:v>
                </c:pt>
                <c:pt idx="2096">
                  <c:v>0.21</c:v>
                </c:pt>
                <c:pt idx="2097">
                  <c:v>0.21</c:v>
                </c:pt>
                <c:pt idx="2098">
                  <c:v>0.21</c:v>
                </c:pt>
                <c:pt idx="2099">
                  <c:v>0.21</c:v>
                </c:pt>
                <c:pt idx="2100">
                  <c:v>0.19</c:v>
                </c:pt>
                <c:pt idx="2101">
                  <c:v>0.19</c:v>
                </c:pt>
                <c:pt idx="2102">
                  <c:v>0.19</c:v>
                </c:pt>
                <c:pt idx="2103">
                  <c:v>0.19</c:v>
                </c:pt>
                <c:pt idx="2104">
                  <c:v>0.19</c:v>
                </c:pt>
                <c:pt idx="2105">
                  <c:v>0.19</c:v>
                </c:pt>
                <c:pt idx="2106">
                  <c:v>0.19</c:v>
                </c:pt>
                <c:pt idx="2107">
                  <c:v>0.19</c:v>
                </c:pt>
                <c:pt idx="2108">
                  <c:v>0.19</c:v>
                </c:pt>
                <c:pt idx="2109">
                  <c:v>0.19</c:v>
                </c:pt>
                <c:pt idx="2110">
                  <c:v>0.19</c:v>
                </c:pt>
                <c:pt idx="2111">
                  <c:v>0.19</c:v>
                </c:pt>
                <c:pt idx="2112">
                  <c:v>0.19</c:v>
                </c:pt>
                <c:pt idx="2113">
                  <c:v>0.19</c:v>
                </c:pt>
                <c:pt idx="2114">
                  <c:v>0.19</c:v>
                </c:pt>
                <c:pt idx="2115">
                  <c:v>0.19</c:v>
                </c:pt>
                <c:pt idx="2116">
                  <c:v>0.19</c:v>
                </c:pt>
                <c:pt idx="2117">
                  <c:v>0.19</c:v>
                </c:pt>
                <c:pt idx="2118">
                  <c:v>0.19</c:v>
                </c:pt>
                <c:pt idx="2119">
                  <c:v>0.19</c:v>
                </c:pt>
                <c:pt idx="2120">
                  <c:v>0.19</c:v>
                </c:pt>
                <c:pt idx="2121">
                  <c:v>0.19</c:v>
                </c:pt>
                <c:pt idx="2122">
                  <c:v>0.19</c:v>
                </c:pt>
                <c:pt idx="2123">
                  <c:v>0.19</c:v>
                </c:pt>
                <c:pt idx="2124">
                  <c:v>0.19</c:v>
                </c:pt>
                <c:pt idx="2125">
                  <c:v>0.19</c:v>
                </c:pt>
                <c:pt idx="2126">
                  <c:v>0.19</c:v>
                </c:pt>
                <c:pt idx="2127">
                  <c:v>0.19</c:v>
                </c:pt>
                <c:pt idx="2128">
                  <c:v>0.19</c:v>
                </c:pt>
                <c:pt idx="2129">
                  <c:v>0.19</c:v>
                </c:pt>
                <c:pt idx="2130">
                  <c:v>0.19</c:v>
                </c:pt>
                <c:pt idx="2131">
                  <c:v>0.19</c:v>
                </c:pt>
                <c:pt idx="2132">
                  <c:v>0.19</c:v>
                </c:pt>
                <c:pt idx="2133">
                  <c:v>0.19</c:v>
                </c:pt>
                <c:pt idx="2134">
                  <c:v>0.19</c:v>
                </c:pt>
                <c:pt idx="2135">
                  <c:v>0.19</c:v>
                </c:pt>
                <c:pt idx="2136">
                  <c:v>0.19</c:v>
                </c:pt>
                <c:pt idx="2137">
                  <c:v>0.19</c:v>
                </c:pt>
                <c:pt idx="2138">
                  <c:v>0.19</c:v>
                </c:pt>
                <c:pt idx="2139">
                  <c:v>0.19</c:v>
                </c:pt>
                <c:pt idx="2140">
                  <c:v>0.19</c:v>
                </c:pt>
                <c:pt idx="2141">
                  <c:v>0.19</c:v>
                </c:pt>
                <c:pt idx="2142">
                  <c:v>0.19</c:v>
                </c:pt>
                <c:pt idx="2143">
                  <c:v>0.19</c:v>
                </c:pt>
                <c:pt idx="2144">
                  <c:v>0.19</c:v>
                </c:pt>
                <c:pt idx="2145">
                  <c:v>0.19</c:v>
                </c:pt>
                <c:pt idx="2146">
                  <c:v>0.19</c:v>
                </c:pt>
                <c:pt idx="2147">
                  <c:v>0.19</c:v>
                </c:pt>
                <c:pt idx="2148">
                  <c:v>0.19</c:v>
                </c:pt>
                <c:pt idx="2149">
                  <c:v>0.19</c:v>
                </c:pt>
                <c:pt idx="2150">
                  <c:v>0.19</c:v>
                </c:pt>
                <c:pt idx="2151">
                  <c:v>0.19</c:v>
                </c:pt>
                <c:pt idx="2152">
                  <c:v>0.19</c:v>
                </c:pt>
                <c:pt idx="2153">
                  <c:v>0.19</c:v>
                </c:pt>
                <c:pt idx="2154">
                  <c:v>0.19</c:v>
                </c:pt>
                <c:pt idx="2155">
                  <c:v>0.19</c:v>
                </c:pt>
                <c:pt idx="2156">
                  <c:v>0.19</c:v>
                </c:pt>
                <c:pt idx="2157">
                  <c:v>0.19</c:v>
                </c:pt>
                <c:pt idx="2158">
                  <c:v>0.19</c:v>
                </c:pt>
                <c:pt idx="2159">
                  <c:v>0.19</c:v>
                </c:pt>
                <c:pt idx="2160">
                  <c:v>0.19</c:v>
                </c:pt>
                <c:pt idx="2161">
                  <c:v>0.19</c:v>
                </c:pt>
                <c:pt idx="2162">
                  <c:v>0.19</c:v>
                </c:pt>
                <c:pt idx="2163">
                  <c:v>0.19</c:v>
                </c:pt>
                <c:pt idx="2164">
                  <c:v>0.19</c:v>
                </c:pt>
                <c:pt idx="2165">
                  <c:v>0.19</c:v>
                </c:pt>
                <c:pt idx="2166">
                  <c:v>0.19</c:v>
                </c:pt>
                <c:pt idx="2167">
                  <c:v>0.19</c:v>
                </c:pt>
                <c:pt idx="2168">
                  <c:v>0.19</c:v>
                </c:pt>
                <c:pt idx="2169">
                  <c:v>0.19</c:v>
                </c:pt>
                <c:pt idx="2170">
                  <c:v>0.19</c:v>
                </c:pt>
                <c:pt idx="2171">
                  <c:v>0.19</c:v>
                </c:pt>
                <c:pt idx="2172">
                  <c:v>0.19</c:v>
                </c:pt>
                <c:pt idx="2173">
                  <c:v>0.19</c:v>
                </c:pt>
                <c:pt idx="2174">
                  <c:v>0.19</c:v>
                </c:pt>
                <c:pt idx="2175">
                  <c:v>0.19</c:v>
                </c:pt>
                <c:pt idx="2176">
                  <c:v>0.19</c:v>
                </c:pt>
                <c:pt idx="2177">
                  <c:v>0.19</c:v>
                </c:pt>
                <c:pt idx="2178">
                  <c:v>0.19</c:v>
                </c:pt>
                <c:pt idx="2179">
                  <c:v>0.19</c:v>
                </c:pt>
                <c:pt idx="2180">
                  <c:v>0.19</c:v>
                </c:pt>
                <c:pt idx="2181">
                  <c:v>0.19</c:v>
                </c:pt>
                <c:pt idx="2182">
                  <c:v>0.19</c:v>
                </c:pt>
                <c:pt idx="2183">
                  <c:v>0.19</c:v>
                </c:pt>
                <c:pt idx="2184">
                  <c:v>0.19</c:v>
                </c:pt>
                <c:pt idx="2185">
                  <c:v>0.19</c:v>
                </c:pt>
                <c:pt idx="2186">
                  <c:v>0.19</c:v>
                </c:pt>
                <c:pt idx="2187">
                  <c:v>0.19</c:v>
                </c:pt>
                <c:pt idx="2188">
                  <c:v>0.19</c:v>
                </c:pt>
                <c:pt idx="2189">
                  <c:v>0.19</c:v>
                </c:pt>
                <c:pt idx="2190">
                  <c:v>0.19</c:v>
                </c:pt>
                <c:pt idx="2191">
                  <c:v>0.19</c:v>
                </c:pt>
                <c:pt idx="2192">
                  <c:v>0.19</c:v>
                </c:pt>
                <c:pt idx="2193">
                  <c:v>0.19</c:v>
                </c:pt>
                <c:pt idx="2194">
                  <c:v>0.19</c:v>
                </c:pt>
                <c:pt idx="2195">
                  <c:v>0.19</c:v>
                </c:pt>
                <c:pt idx="2196">
                  <c:v>0.19</c:v>
                </c:pt>
                <c:pt idx="2197">
                  <c:v>0.19</c:v>
                </c:pt>
                <c:pt idx="2198">
                  <c:v>0.19</c:v>
                </c:pt>
                <c:pt idx="2199">
                  <c:v>0.19</c:v>
                </c:pt>
                <c:pt idx="2200">
                  <c:v>0.13</c:v>
                </c:pt>
                <c:pt idx="2201">
                  <c:v>0.13</c:v>
                </c:pt>
                <c:pt idx="2202">
                  <c:v>0.13</c:v>
                </c:pt>
                <c:pt idx="2203">
                  <c:v>0.13</c:v>
                </c:pt>
                <c:pt idx="2204">
                  <c:v>0.13</c:v>
                </c:pt>
                <c:pt idx="2205">
                  <c:v>0.13</c:v>
                </c:pt>
                <c:pt idx="2206">
                  <c:v>0.13</c:v>
                </c:pt>
                <c:pt idx="2207">
                  <c:v>0.13</c:v>
                </c:pt>
                <c:pt idx="2208">
                  <c:v>0.13</c:v>
                </c:pt>
                <c:pt idx="2209">
                  <c:v>0.13</c:v>
                </c:pt>
                <c:pt idx="2210">
                  <c:v>0.13</c:v>
                </c:pt>
                <c:pt idx="2211">
                  <c:v>0.13</c:v>
                </c:pt>
                <c:pt idx="2212">
                  <c:v>0.13</c:v>
                </c:pt>
                <c:pt idx="2213">
                  <c:v>0.13</c:v>
                </c:pt>
                <c:pt idx="2214">
                  <c:v>0.13</c:v>
                </c:pt>
                <c:pt idx="2215">
                  <c:v>0.13</c:v>
                </c:pt>
                <c:pt idx="2216">
                  <c:v>0.13</c:v>
                </c:pt>
                <c:pt idx="2217">
                  <c:v>0.13</c:v>
                </c:pt>
                <c:pt idx="2218">
                  <c:v>0.13</c:v>
                </c:pt>
                <c:pt idx="2219">
                  <c:v>0.13</c:v>
                </c:pt>
                <c:pt idx="2220">
                  <c:v>0.13</c:v>
                </c:pt>
                <c:pt idx="2221">
                  <c:v>0.13</c:v>
                </c:pt>
                <c:pt idx="2222">
                  <c:v>0.13</c:v>
                </c:pt>
                <c:pt idx="2223">
                  <c:v>0.13</c:v>
                </c:pt>
                <c:pt idx="2224">
                  <c:v>0.13</c:v>
                </c:pt>
                <c:pt idx="2225">
                  <c:v>0.13</c:v>
                </c:pt>
                <c:pt idx="2226">
                  <c:v>0.13</c:v>
                </c:pt>
                <c:pt idx="2227">
                  <c:v>0.13</c:v>
                </c:pt>
                <c:pt idx="2228">
                  <c:v>0.13</c:v>
                </c:pt>
                <c:pt idx="2229">
                  <c:v>0.13</c:v>
                </c:pt>
                <c:pt idx="2230">
                  <c:v>0.13</c:v>
                </c:pt>
                <c:pt idx="2231">
                  <c:v>0.13</c:v>
                </c:pt>
                <c:pt idx="2232">
                  <c:v>0.13</c:v>
                </c:pt>
                <c:pt idx="2233">
                  <c:v>0.13</c:v>
                </c:pt>
                <c:pt idx="2234">
                  <c:v>0.13</c:v>
                </c:pt>
                <c:pt idx="2235">
                  <c:v>0.13</c:v>
                </c:pt>
                <c:pt idx="2236">
                  <c:v>0.13</c:v>
                </c:pt>
                <c:pt idx="2237">
                  <c:v>0.13</c:v>
                </c:pt>
                <c:pt idx="2238">
                  <c:v>0.13</c:v>
                </c:pt>
                <c:pt idx="2239">
                  <c:v>0.13</c:v>
                </c:pt>
                <c:pt idx="2240">
                  <c:v>0.13</c:v>
                </c:pt>
                <c:pt idx="2241">
                  <c:v>0.13</c:v>
                </c:pt>
                <c:pt idx="2242">
                  <c:v>0.13</c:v>
                </c:pt>
                <c:pt idx="2243">
                  <c:v>0.13</c:v>
                </c:pt>
                <c:pt idx="2244">
                  <c:v>0.13</c:v>
                </c:pt>
                <c:pt idx="2245">
                  <c:v>0.13</c:v>
                </c:pt>
                <c:pt idx="2246">
                  <c:v>0.13</c:v>
                </c:pt>
                <c:pt idx="2247">
                  <c:v>0.13</c:v>
                </c:pt>
                <c:pt idx="2248">
                  <c:v>0.13</c:v>
                </c:pt>
                <c:pt idx="2249">
                  <c:v>0.13</c:v>
                </c:pt>
                <c:pt idx="2250">
                  <c:v>0.13</c:v>
                </c:pt>
                <c:pt idx="2251">
                  <c:v>0.13</c:v>
                </c:pt>
                <c:pt idx="2252">
                  <c:v>0.13</c:v>
                </c:pt>
                <c:pt idx="2253">
                  <c:v>0.13</c:v>
                </c:pt>
                <c:pt idx="2254">
                  <c:v>0.13</c:v>
                </c:pt>
                <c:pt idx="2255">
                  <c:v>0.13</c:v>
                </c:pt>
                <c:pt idx="2256">
                  <c:v>0.13</c:v>
                </c:pt>
                <c:pt idx="2257">
                  <c:v>0.13</c:v>
                </c:pt>
                <c:pt idx="2258">
                  <c:v>0.13</c:v>
                </c:pt>
                <c:pt idx="2259">
                  <c:v>0.13</c:v>
                </c:pt>
                <c:pt idx="2260">
                  <c:v>0.13</c:v>
                </c:pt>
                <c:pt idx="2261">
                  <c:v>0.13</c:v>
                </c:pt>
                <c:pt idx="2262">
                  <c:v>0.13</c:v>
                </c:pt>
                <c:pt idx="2263">
                  <c:v>0.13</c:v>
                </c:pt>
                <c:pt idx="2264">
                  <c:v>0.13</c:v>
                </c:pt>
                <c:pt idx="2265">
                  <c:v>0.13</c:v>
                </c:pt>
                <c:pt idx="2266">
                  <c:v>0.13</c:v>
                </c:pt>
                <c:pt idx="2267">
                  <c:v>0.13</c:v>
                </c:pt>
                <c:pt idx="2268">
                  <c:v>0.13</c:v>
                </c:pt>
                <c:pt idx="2269">
                  <c:v>0.13</c:v>
                </c:pt>
                <c:pt idx="2270">
                  <c:v>0.13</c:v>
                </c:pt>
                <c:pt idx="2271">
                  <c:v>0.13</c:v>
                </c:pt>
                <c:pt idx="2272">
                  <c:v>0.13</c:v>
                </c:pt>
                <c:pt idx="2273">
                  <c:v>0.13</c:v>
                </c:pt>
                <c:pt idx="2274">
                  <c:v>0.13</c:v>
                </c:pt>
                <c:pt idx="2275">
                  <c:v>0.13</c:v>
                </c:pt>
                <c:pt idx="2276">
                  <c:v>0.13</c:v>
                </c:pt>
                <c:pt idx="2277">
                  <c:v>0.13</c:v>
                </c:pt>
                <c:pt idx="2278">
                  <c:v>0.13</c:v>
                </c:pt>
                <c:pt idx="2279">
                  <c:v>0.13</c:v>
                </c:pt>
                <c:pt idx="2280">
                  <c:v>0.13</c:v>
                </c:pt>
                <c:pt idx="2281">
                  <c:v>0.13</c:v>
                </c:pt>
                <c:pt idx="2282">
                  <c:v>0.13</c:v>
                </c:pt>
                <c:pt idx="2283">
                  <c:v>0.13</c:v>
                </c:pt>
                <c:pt idx="2284">
                  <c:v>0.13</c:v>
                </c:pt>
                <c:pt idx="2285">
                  <c:v>0.13</c:v>
                </c:pt>
                <c:pt idx="2286">
                  <c:v>0.13</c:v>
                </c:pt>
                <c:pt idx="2287">
                  <c:v>0.13</c:v>
                </c:pt>
                <c:pt idx="2288">
                  <c:v>0.13</c:v>
                </c:pt>
                <c:pt idx="2289">
                  <c:v>0.13</c:v>
                </c:pt>
                <c:pt idx="2290">
                  <c:v>0.13</c:v>
                </c:pt>
                <c:pt idx="2291">
                  <c:v>0.13</c:v>
                </c:pt>
                <c:pt idx="2292">
                  <c:v>0.13</c:v>
                </c:pt>
                <c:pt idx="2293">
                  <c:v>0.13</c:v>
                </c:pt>
                <c:pt idx="2294">
                  <c:v>0.13</c:v>
                </c:pt>
                <c:pt idx="2295">
                  <c:v>0.13</c:v>
                </c:pt>
                <c:pt idx="2296">
                  <c:v>0.13</c:v>
                </c:pt>
                <c:pt idx="2297">
                  <c:v>0.13</c:v>
                </c:pt>
                <c:pt idx="2298">
                  <c:v>0.13</c:v>
                </c:pt>
                <c:pt idx="2299">
                  <c:v>0.13</c:v>
                </c:pt>
                <c:pt idx="2300">
                  <c:v>0.1</c:v>
                </c:pt>
                <c:pt idx="2301">
                  <c:v>0.1</c:v>
                </c:pt>
                <c:pt idx="2302">
                  <c:v>0.1</c:v>
                </c:pt>
                <c:pt idx="2303">
                  <c:v>0.1</c:v>
                </c:pt>
                <c:pt idx="2304">
                  <c:v>0.1</c:v>
                </c:pt>
                <c:pt idx="2305">
                  <c:v>0.1</c:v>
                </c:pt>
                <c:pt idx="2306">
                  <c:v>0.1</c:v>
                </c:pt>
                <c:pt idx="2307">
                  <c:v>0.1</c:v>
                </c:pt>
                <c:pt idx="2308">
                  <c:v>0.1</c:v>
                </c:pt>
                <c:pt idx="2309">
                  <c:v>0.1</c:v>
                </c:pt>
                <c:pt idx="2310">
                  <c:v>0.1</c:v>
                </c:pt>
                <c:pt idx="2311">
                  <c:v>0.1</c:v>
                </c:pt>
                <c:pt idx="2312">
                  <c:v>0.1</c:v>
                </c:pt>
                <c:pt idx="2313">
                  <c:v>0.1</c:v>
                </c:pt>
                <c:pt idx="2314">
                  <c:v>0.1</c:v>
                </c:pt>
                <c:pt idx="2315">
                  <c:v>0.1</c:v>
                </c:pt>
                <c:pt idx="2316">
                  <c:v>0.1</c:v>
                </c:pt>
                <c:pt idx="2317">
                  <c:v>0.1</c:v>
                </c:pt>
                <c:pt idx="2318">
                  <c:v>0.1</c:v>
                </c:pt>
                <c:pt idx="2319">
                  <c:v>0.1</c:v>
                </c:pt>
                <c:pt idx="2320">
                  <c:v>0.1</c:v>
                </c:pt>
                <c:pt idx="2321">
                  <c:v>0.1</c:v>
                </c:pt>
                <c:pt idx="2322">
                  <c:v>0.1</c:v>
                </c:pt>
                <c:pt idx="2323">
                  <c:v>0.1</c:v>
                </c:pt>
                <c:pt idx="2324">
                  <c:v>0.1</c:v>
                </c:pt>
                <c:pt idx="2325">
                  <c:v>0.1</c:v>
                </c:pt>
                <c:pt idx="2326">
                  <c:v>0.1</c:v>
                </c:pt>
                <c:pt idx="2327">
                  <c:v>0.1</c:v>
                </c:pt>
                <c:pt idx="2328">
                  <c:v>0.1</c:v>
                </c:pt>
                <c:pt idx="2329">
                  <c:v>0.1</c:v>
                </c:pt>
                <c:pt idx="2330">
                  <c:v>0.1</c:v>
                </c:pt>
                <c:pt idx="2331">
                  <c:v>0.1</c:v>
                </c:pt>
                <c:pt idx="2332">
                  <c:v>0.1</c:v>
                </c:pt>
                <c:pt idx="2333">
                  <c:v>0.1</c:v>
                </c:pt>
                <c:pt idx="2334">
                  <c:v>0.1</c:v>
                </c:pt>
                <c:pt idx="2335">
                  <c:v>0.1</c:v>
                </c:pt>
                <c:pt idx="2336">
                  <c:v>0.1</c:v>
                </c:pt>
                <c:pt idx="2337">
                  <c:v>0.1</c:v>
                </c:pt>
                <c:pt idx="2338">
                  <c:v>0.1</c:v>
                </c:pt>
                <c:pt idx="2339">
                  <c:v>0.1</c:v>
                </c:pt>
                <c:pt idx="2340">
                  <c:v>0.1</c:v>
                </c:pt>
                <c:pt idx="2341">
                  <c:v>0.1</c:v>
                </c:pt>
                <c:pt idx="2342">
                  <c:v>0.1</c:v>
                </c:pt>
                <c:pt idx="2343">
                  <c:v>0.1</c:v>
                </c:pt>
                <c:pt idx="2344">
                  <c:v>0.1</c:v>
                </c:pt>
                <c:pt idx="2345">
                  <c:v>0.1</c:v>
                </c:pt>
                <c:pt idx="2346">
                  <c:v>0.1</c:v>
                </c:pt>
                <c:pt idx="2347">
                  <c:v>0.1</c:v>
                </c:pt>
                <c:pt idx="2348">
                  <c:v>0.1</c:v>
                </c:pt>
                <c:pt idx="2349">
                  <c:v>0.1</c:v>
                </c:pt>
                <c:pt idx="2350">
                  <c:v>0.1</c:v>
                </c:pt>
                <c:pt idx="2351">
                  <c:v>0.1</c:v>
                </c:pt>
                <c:pt idx="2352">
                  <c:v>0.1</c:v>
                </c:pt>
                <c:pt idx="2353">
                  <c:v>0.1</c:v>
                </c:pt>
                <c:pt idx="2354">
                  <c:v>0.1</c:v>
                </c:pt>
                <c:pt idx="2355">
                  <c:v>0.1</c:v>
                </c:pt>
                <c:pt idx="2356">
                  <c:v>0.1</c:v>
                </c:pt>
                <c:pt idx="2357">
                  <c:v>0.1</c:v>
                </c:pt>
                <c:pt idx="2358">
                  <c:v>0.1</c:v>
                </c:pt>
                <c:pt idx="2359">
                  <c:v>0.1</c:v>
                </c:pt>
                <c:pt idx="2360">
                  <c:v>0.1</c:v>
                </c:pt>
                <c:pt idx="2361">
                  <c:v>0.1</c:v>
                </c:pt>
                <c:pt idx="2362">
                  <c:v>0.1</c:v>
                </c:pt>
                <c:pt idx="2363">
                  <c:v>0.1</c:v>
                </c:pt>
                <c:pt idx="2364">
                  <c:v>0.1</c:v>
                </c:pt>
                <c:pt idx="2365">
                  <c:v>0.1</c:v>
                </c:pt>
                <c:pt idx="2366">
                  <c:v>0.1</c:v>
                </c:pt>
                <c:pt idx="2367">
                  <c:v>0.1</c:v>
                </c:pt>
                <c:pt idx="2368">
                  <c:v>0.1</c:v>
                </c:pt>
                <c:pt idx="2369">
                  <c:v>0.1</c:v>
                </c:pt>
                <c:pt idx="2370">
                  <c:v>0.1</c:v>
                </c:pt>
                <c:pt idx="2371">
                  <c:v>0.1</c:v>
                </c:pt>
                <c:pt idx="2372">
                  <c:v>0.1</c:v>
                </c:pt>
                <c:pt idx="2373">
                  <c:v>0.1</c:v>
                </c:pt>
                <c:pt idx="2374">
                  <c:v>0.1</c:v>
                </c:pt>
                <c:pt idx="2375">
                  <c:v>0.1</c:v>
                </c:pt>
                <c:pt idx="2376">
                  <c:v>0.1</c:v>
                </c:pt>
                <c:pt idx="2377">
                  <c:v>0.1</c:v>
                </c:pt>
                <c:pt idx="2378">
                  <c:v>0.1</c:v>
                </c:pt>
                <c:pt idx="2379">
                  <c:v>0.1</c:v>
                </c:pt>
                <c:pt idx="2380">
                  <c:v>0.1</c:v>
                </c:pt>
                <c:pt idx="2381">
                  <c:v>0.1</c:v>
                </c:pt>
                <c:pt idx="2382">
                  <c:v>0.1</c:v>
                </c:pt>
                <c:pt idx="2383">
                  <c:v>0.1</c:v>
                </c:pt>
                <c:pt idx="2384">
                  <c:v>0.1</c:v>
                </c:pt>
                <c:pt idx="2385">
                  <c:v>0.1</c:v>
                </c:pt>
                <c:pt idx="2386">
                  <c:v>0.1</c:v>
                </c:pt>
                <c:pt idx="2387">
                  <c:v>0.1</c:v>
                </c:pt>
                <c:pt idx="2388">
                  <c:v>0.1</c:v>
                </c:pt>
                <c:pt idx="2389">
                  <c:v>0.1</c:v>
                </c:pt>
                <c:pt idx="2390">
                  <c:v>0.1</c:v>
                </c:pt>
                <c:pt idx="2391">
                  <c:v>0.1</c:v>
                </c:pt>
                <c:pt idx="2392">
                  <c:v>0.1</c:v>
                </c:pt>
                <c:pt idx="2393">
                  <c:v>0.1</c:v>
                </c:pt>
                <c:pt idx="2394">
                  <c:v>0.1</c:v>
                </c:pt>
                <c:pt idx="2395">
                  <c:v>0.1</c:v>
                </c:pt>
                <c:pt idx="2396">
                  <c:v>0.1</c:v>
                </c:pt>
                <c:pt idx="2397">
                  <c:v>0.1</c:v>
                </c:pt>
                <c:pt idx="2398">
                  <c:v>0.1</c:v>
                </c:pt>
                <c:pt idx="2399">
                  <c:v>0.1</c:v>
                </c:pt>
                <c:pt idx="2400">
                  <c:v>0.1</c:v>
                </c:pt>
                <c:pt idx="2401">
                  <c:v>0.1</c:v>
                </c:pt>
                <c:pt idx="2402">
                  <c:v>0.1</c:v>
                </c:pt>
                <c:pt idx="2403">
                  <c:v>0.1</c:v>
                </c:pt>
                <c:pt idx="2404">
                  <c:v>0.1</c:v>
                </c:pt>
                <c:pt idx="2405">
                  <c:v>0.1</c:v>
                </c:pt>
                <c:pt idx="2406">
                  <c:v>0.1</c:v>
                </c:pt>
                <c:pt idx="2407">
                  <c:v>0.1</c:v>
                </c:pt>
                <c:pt idx="2408">
                  <c:v>0.1</c:v>
                </c:pt>
                <c:pt idx="2409">
                  <c:v>0.1</c:v>
                </c:pt>
                <c:pt idx="2410">
                  <c:v>0.1</c:v>
                </c:pt>
                <c:pt idx="2411">
                  <c:v>0.1</c:v>
                </c:pt>
                <c:pt idx="2412">
                  <c:v>0.1</c:v>
                </c:pt>
                <c:pt idx="2413">
                  <c:v>0.1</c:v>
                </c:pt>
                <c:pt idx="2414">
                  <c:v>0.1</c:v>
                </c:pt>
                <c:pt idx="2415">
                  <c:v>0.1</c:v>
                </c:pt>
                <c:pt idx="2416">
                  <c:v>0.1</c:v>
                </c:pt>
                <c:pt idx="2417">
                  <c:v>0.1</c:v>
                </c:pt>
                <c:pt idx="2418">
                  <c:v>0.1</c:v>
                </c:pt>
                <c:pt idx="2419">
                  <c:v>0.1</c:v>
                </c:pt>
                <c:pt idx="2420">
                  <c:v>0.1</c:v>
                </c:pt>
                <c:pt idx="2421">
                  <c:v>0.1</c:v>
                </c:pt>
                <c:pt idx="2422">
                  <c:v>0.1</c:v>
                </c:pt>
                <c:pt idx="2423">
                  <c:v>0.1</c:v>
                </c:pt>
                <c:pt idx="2424">
                  <c:v>0.1</c:v>
                </c:pt>
                <c:pt idx="2425">
                  <c:v>0.1</c:v>
                </c:pt>
                <c:pt idx="2426">
                  <c:v>0.1</c:v>
                </c:pt>
                <c:pt idx="2427">
                  <c:v>0.1</c:v>
                </c:pt>
                <c:pt idx="2428">
                  <c:v>0.1</c:v>
                </c:pt>
                <c:pt idx="2429">
                  <c:v>0.1</c:v>
                </c:pt>
                <c:pt idx="2430">
                  <c:v>0.1</c:v>
                </c:pt>
                <c:pt idx="2431">
                  <c:v>0.1</c:v>
                </c:pt>
                <c:pt idx="2432">
                  <c:v>0.1</c:v>
                </c:pt>
                <c:pt idx="2433">
                  <c:v>0.1</c:v>
                </c:pt>
                <c:pt idx="2434">
                  <c:v>0.1</c:v>
                </c:pt>
                <c:pt idx="2435">
                  <c:v>0.1</c:v>
                </c:pt>
                <c:pt idx="2436">
                  <c:v>0.1</c:v>
                </c:pt>
                <c:pt idx="2437">
                  <c:v>0.1</c:v>
                </c:pt>
                <c:pt idx="2438">
                  <c:v>0.1</c:v>
                </c:pt>
                <c:pt idx="2439">
                  <c:v>0.1</c:v>
                </c:pt>
                <c:pt idx="2440">
                  <c:v>0.1</c:v>
                </c:pt>
                <c:pt idx="2441">
                  <c:v>0.1</c:v>
                </c:pt>
                <c:pt idx="2442">
                  <c:v>0.1</c:v>
                </c:pt>
                <c:pt idx="2443">
                  <c:v>0.1</c:v>
                </c:pt>
                <c:pt idx="2444">
                  <c:v>0.1</c:v>
                </c:pt>
                <c:pt idx="2445">
                  <c:v>0.1</c:v>
                </c:pt>
                <c:pt idx="2446">
                  <c:v>0.1</c:v>
                </c:pt>
                <c:pt idx="2447">
                  <c:v>0.1</c:v>
                </c:pt>
                <c:pt idx="2448">
                  <c:v>0.1</c:v>
                </c:pt>
                <c:pt idx="2449">
                  <c:v>0.1</c:v>
                </c:pt>
                <c:pt idx="2450">
                  <c:v>0.1</c:v>
                </c:pt>
                <c:pt idx="2451">
                  <c:v>0.1</c:v>
                </c:pt>
                <c:pt idx="2452">
                  <c:v>0.1</c:v>
                </c:pt>
                <c:pt idx="2453">
                  <c:v>0.1</c:v>
                </c:pt>
                <c:pt idx="2454">
                  <c:v>0.1</c:v>
                </c:pt>
                <c:pt idx="2455">
                  <c:v>0.1</c:v>
                </c:pt>
                <c:pt idx="2456">
                  <c:v>0.1</c:v>
                </c:pt>
                <c:pt idx="2457">
                  <c:v>0.1</c:v>
                </c:pt>
                <c:pt idx="2458">
                  <c:v>0.1</c:v>
                </c:pt>
                <c:pt idx="2459">
                  <c:v>0.1</c:v>
                </c:pt>
                <c:pt idx="2460">
                  <c:v>0.1</c:v>
                </c:pt>
                <c:pt idx="2461">
                  <c:v>0.1</c:v>
                </c:pt>
                <c:pt idx="2462">
                  <c:v>0.1</c:v>
                </c:pt>
                <c:pt idx="2463">
                  <c:v>0.1</c:v>
                </c:pt>
                <c:pt idx="2464">
                  <c:v>0.1</c:v>
                </c:pt>
                <c:pt idx="2465">
                  <c:v>0.1</c:v>
                </c:pt>
                <c:pt idx="2466">
                  <c:v>0.1</c:v>
                </c:pt>
                <c:pt idx="2467">
                  <c:v>0.1</c:v>
                </c:pt>
                <c:pt idx="2468">
                  <c:v>0.1</c:v>
                </c:pt>
                <c:pt idx="2469">
                  <c:v>0.1</c:v>
                </c:pt>
                <c:pt idx="2470">
                  <c:v>0.1</c:v>
                </c:pt>
                <c:pt idx="2471">
                  <c:v>0.1</c:v>
                </c:pt>
                <c:pt idx="2472">
                  <c:v>0.1</c:v>
                </c:pt>
                <c:pt idx="2473">
                  <c:v>0.1</c:v>
                </c:pt>
                <c:pt idx="2474">
                  <c:v>0.1</c:v>
                </c:pt>
                <c:pt idx="2475">
                  <c:v>0.1</c:v>
                </c:pt>
                <c:pt idx="2476">
                  <c:v>0.1</c:v>
                </c:pt>
                <c:pt idx="2477">
                  <c:v>0.1</c:v>
                </c:pt>
                <c:pt idx="2478">
                  <c:v>0.1</c:v>
                </c:pt>
                <c:pt idx="2479">
                  <c:v>0.1</c:v>
                </c:pt>
                <c:pt idx="2480">
                  <c:v>0.1</c:v>
                </c:pt>
                <c:pt idx="2481">
                  <c:v>0.1</c:v>
                </c:pt>
                <c:pt idx="2482">
                  <c:v>0.1</c:v>
                </c:pt>
                <c:pt idx="2483">
                  <c:v>0.1</c:v>
                </c:pt>
                <c:pt idx="2484">
                  <c:v>0.1</c:v>
                </c:pt>
                <c:pt idx="2485">
                  <c:v>0.1</c:v>
                </c:pt>
                <c:pt idx="2486">
                  <c:v>0.1</c:v>
                </c:pt>
                <c:pt idx="2487">
                  <c:v>0.1</c:v>
                </c:pt>
                <c:pt idx="2488">
                  <c:v>0.1</c:v>
                </c:pt>
                <c:pt idx="2489">
                  <c:v>0.1</c:v>
                </c:pt>
                <c:pt idx="2490">
                  <c:v>0.1</c:v>
                </c:pt>
                <c:pt idx="2491">
                  <c:v>0.1</c:v>
                </c:pt>
                <c:pt idx="2492">
                  <c:v>0.1</c:v>
                </c:pt>
                <c:pt idx="2493">
                  <c:v>0.1</c:v>
                </c:pt>
                <c:pt idx="2494">
                  <c:v>0.1</c:v>
                </c:pt>
                <c:pt idx="2495">
                  <c:v>0.1</c:v>
                </c:pt>
                <c:pt idx="2496">
                  <c:v>0.1</c:v>
                </c:pt>
                <c:pt idx="2497">
                  <c:v>0.1</c:v>
                </c:pt>
                <c:pt idx="2498">
                  <c:v>0.1</c:v>
                </c:pt>
                <c:pt idx="2499">
                  <c:v>0.1</c:v>
                </c:pt>
                <c:pt idx="2500">
                  <c:v>0.15</c:v>
                </c:pt>
                <c:pt idx="2501">
                  <c:v>0.15</c:v>
                </c:pt>
                <c:pt idx="2502">
                  <c:v>0.15</c:v>
                </c:pt>
                <c:pt idx="2503">
                  <c:v>0.15</c:v>
                </c:pt>
                <c:pt idx="2504">
                  <c:v>0.15</c:v>
                </c:pt>
                <c:pt idx="2505">
                  <c:v>0.15</c:v>
                </c:pt>
                <c:pt idx="2506">
                  <c:v>0.15</c:v>
                </c:pt>
                <c:pt idx="2507">
                  <c:v>0.15</c:v>
                </c:pt>
                <c:pt idx="2508">
                  <c:v>0.15</c:v>
                </c:pt>
                <c:pt idx="2509">
                  <c:v>0.15</c:v>
                </c:pt>
                <c:pt idx="2510">
                  <c:v>0.15</c:v>
                </c:pt>
                <c:pt idx="2511">
                  <c:v>0.15</c:v>
                </c:pt>
                <c:pt idx="2512">
                  <c:v>0.15</c:v>
                </c:pt>
                <c:pt idx="2513">
                  <c:v>0.15</c:v>
                </c:pt>
                <c:pt idx="2514">
                  <c:v>0.15</c:v>
                </c:pt>
                <c:pt idx="2515">
                  <c:v>0.15</c:v>
                </c:pt>
                <c:pt idx="2516">
                  <c:v>0.15</c:v>
                </c:pt>
                <c:pt idx="2517">
                  <c:v>0.15</c:v>
                </c:pt>
                <c:pt idx="2518">
                  <c:v>0.15</c:v>
                </c:pt>
                <c:pt idx="2519">
                  <c:v>0.15</c:v>
                </c:pt>
                <c:pt idx="2520">
                  <c:v>0.15</c:v>
                </c:pt>
                <c:pt idx="2521">
                  <c:v>0.15</c:v>
                </c:pt>
                <c:pt idx="2522">
                  <c:v>0.15</c:v>
                </c:pt>
                <c:pt idx="2523">
                  <c:v>0.15</c:v>
                </c:pt>
                <c:pt idx="2524">
                  <c:v>0.15</c:v>
                </c:pt>
                <c:pt idx="2525">
                  <c:v>0.15</c:v>
                </c:pt>
                <c:pt idx="2526">
                  <c:v>0.15</c:v>
                </c:pt>
                <c:pt idx="2527">
                  <c:v>0.15</c:v>
                </c:pt>
                <c:pt idx="2528">
                  <c:v>0.15</c:v>
                </c:pt>
                <c:pt idx="2529">
                  <c:v>0.15</c:v>
                </c:pt>
                <c:pt idx="2530">
                  <c:v>0.15</c:v>
                </c:pt>
                <c:pt idx="2531">
                  <c:v>0.15</c:v>
                </c:pt>
                <c:pt idx="2532">
                  <c:v>0.15</c:v>
                </c:pt>
                <c:pt idx="2533">
                  <c:v>0.15</c:v>
                </c:pt>
                <c:pt idx="2534">
                  <c:v>0.15</c:v>
                </c:pt>
                <c:pt idx="2535">
                  <c:v>0.15</c:v>
                </c:pt>
                <c:pt idx="2536">
                  <c:v>0.15</c:v>
                </c:pt>
                <c:pt idx="2537">
                  <c:v>0.15</c:v>
                </c:pt>
                <c:pt idx="2538">
                  <c:v>0.15</c:v>
                </c:pt>
                <c:pt idx="2539">
                  <c:v>0.15</c:v>
                </c:pt>
                <c:pt idx="2540">
                  <c:v>0.15</c:v>
                </c:pt>
                <c:pt idx="2541">
                  <c:v>0.15</c:v>
                </c:pt>
                <c:pt idx="2542">
                  <c:v>0.15</c:v>
                </c:pt>
                <c:pt idx="2543">
                  <c:v>0.15</c:v>
                </c:pt>
                <c:pt idx="2544">
                  <c:v>0.15</c:v>
                </c:pt>
                <c:pt idx="2545">
                  <c:v>0.15</c:v>
                </c:pt>
                <c:pt idx="2546">
                  <c:v>0.15</c:v>
                </c:pt>
                <c:pt idx="2547">
                  <c:v>0.15</c:v>
                </c:pt>
                <c:pt idx="2548">
                  <c:v>0.15</c:v>
                </c:pt>
                <c:pt idx="2549">
                  <c:v>0.15</c:v>
                </c:pt>
                <c:pt idx="2550">
                  <c:v>0.15</c:v>
                </c:pt>
                <c:pt idx="2551">
                  <c:v>0.15</c:v>
                </c:pt>
                <c:pt idx="2552">
                  <c:v>0.15</c:v>
                </c:pt>
                <c:pt idx="2553">
                  <c:v>0.15</c:v>
                </c:pt>
                <c:pt idx="2554">
                  <c:v>0.15</c:v>
                </c:pt>
                <c:pt idx="2555">
                  <c:v>0.15</c:v>
                </c:pt>
                <c:pt idx="2556">
                  <c:v>0.15</c:v>
                </c:pt>
                <c:pt idx="2557">
                  <c:v>0.15</c:v>
                </c:pt>
                <c:pt idx="2558">
                  <c:v>0.15</c:v>
                </c:pt>
                <c:pt idx="2559">
                  <c:v>0.15</c:v>
                </c:pt>
                <c:pt idx="2560">
                  <c:v>0.15</c:v>
                </c:pt>
                <c:pt idx="2561">
                  <c:v>0.15</c:v>
                </c:pt>
                <c:pt idx="2562">
                  <c:v>0.15</c:v>
                </c:pt>
                <c:pt idx="2563">
                  <c:v>0.15</c:v>
                </c:pt>
                <c:pt idx="2564">
                  <c:v>0.15</c:v>
                </c:pt>
                <c:pt idx="2565">
                  <c:v>0.15</c:v>
                </c:pt>
                <c:pt idx="2566">
                  <c:v>0.15</c:v>
                </c:pt>
                <c:pt idx="2567">
                  <c:v>0.15</c:v>
                </c:pt>
                <c:pt idx="2568">
                  <c:v>0.15</c:v>
                </c:pt>
                <c:pt idx="2569">
                  <c:v>0.15</c:v>
                </c:pt>
                <c:pt idx="2570">
                  <c:v>0.15</c:v>
                </c:pt>
                <c:pt idx="2571">
                  <c:v>0.15</c:v>
                </c:pt>
                <c:pt idx="2572">
                  <c:v>0.15</c:v>
                </c:pt>
                <c:pt idx="2573">
                  <c:v>0.15</c:v>
                </c:pt>
                <c:pt idx="2574">
                  <c:v>0.15</c:v>
                </c:pt>
                <c:pt idx="2575">
                  <c:v>0.15</c:v>
                </c:pt>
                <c:pt idx="2576">
                  <c:v>0.15</c:v>
                </c:pt>
                <c:pt idx="2577">
                  <c:v>0.15</c:v>
                </c:pt>
                <c:pt idx="2578">
                  <c:v>0.15</c:v>
                </c:pt>
                <c:pt idx="2579">
                  <c:v>0.15</c:v>
                </c:pt>
                <c:pt idx="2580">
                  <c:v>0.15</c:v>
                </c:pt>
                <c:pt idx="2581">
                  <c:v>0.15</c:v>
                </c:pt>
                <c:pt idx="2582">
                  <c:v>0.15</c:v>
                </c:pt>
                <c:pt idx="2583">
                  <c:v>0.15</c:v>
                </c:pt>
                <c:pt idx="2584">
                  <c:v>0.15</c:v>
                </c:pt>
                <c:pt idx="2585">
                  <c:v>0.15</c:v>
                </c:pt>
                <c:pt idx="2586">
                  <c:v>0.15</c:v>
                </c:pt>
                <c:pt idx="2587">
                  <c:v>0.15</c:v>
                </c:pt>
                <c:pt idx="2588">
                  <c:v>0.15</c:v>
                </c:pt>
                <c:pt idx="2589">
                  <c:v>0.15</c:v>
                </c:pt>
                <c:pt idx="2590">
                  <c:v>0.15</c:v>
                </c:pt>
                <c:pt idx="2591">
                  <c:v>0.15</c:v>
                </c:pt>
                <c:pt idx="2592">
                  <c:v>0.15</c:v>
                </c:pt>
                <c:pt idx="2593">
                  <c:v>0.15</c:v>
                </c:pt>
                <c:pt idx="2594">
                  <c:v>0.15</c:v>
                </c:pt>
                <c:pt idx="2595">
                  <c:v>0.15</c:v>
                </c:pt>
                <c:pt idx="2596">
                  <c:v>0.15</c:v>
                </c:pt>
                <c:pt idx="2597">
                  <c:v>0.15</c:v>
                </c:pt>
                <c:pt idx="2598">
                  <c:v>0.15</c:v>
                </c:pt>
                <c:pt idx="2599">
                  <c:v>0.15</c:v>
                </c:pt>
                <c:pt idx="2600">
                  <c:v>4.8000000000000001E-2</c:v>
                </c:pt>
                <c:pt idx="2601">
                  <c:v>4.8000000000000001E-2</c:v>
                </c:pt>
                <c:pt idx="2602">
                  <c:v>4.8000000000000001E-2</c:v>
                </c:pt>
                <c:pt idx="2603">
                  <c:v>4.8000000000000001E-2</c:v>
                </c:pt>
                <c:pt idx="2604">
                  <c:v>4.8000000000000001E-2</c:v>
                </c:pt>
                <c:pt idx="2605">
                  <c:v>4.8000000000000001E-2</c:v>
                </c:pt>
                <c:pt idx="2606">
                  <c:v>4.8000000000000001E-2</c:v>
                </c:pt>
                <c:pt idx="2607">
                  <c:v>4.8000000000000001E-2</c:v>
                </c:pt>
                <c:pt idx="2608">
                  <c:v>4.8000000000000001E-2</c:v>
                </c:pt>
                <c:pt idx="2609">
                  <c:v>4.8000000000000001E-2</c:v>
                </c:pt>
                <c:pt idx="2610">
                  <c:v>4.8000000000000001E-2</c:v>
                </c:pt>
                <c:pt idx="2611">
                  <c:v>4.8000000000000001E-2</c:v>
                </c:pt>
                <c:pt idx="2612">
                  <c:v>4.8000000000000001E-2</c:v>
                </c:pt>
                <c:pt idx="2613">
                  <c:v>4.8000000000000001E-2</c:v>
                </c:pt>
                <c:pt idx="2614">
                  <c:v>4.8000000000000001E-2</c:v>
                </c:pt>
                <c:pt idx="2615">
                  <c:v>4.8000000000000001E-2</c:v>
                </c:pt>
                <c:pt idx="2616">
                  <c:v>4.8000000000000001E-2</c:v>
                </c:pt>
                <c:pt idx="2617">
                  <c:v>4.8000000000000001E-2</c:v>
                </c:pt>
                <c:pt idx="2618">
                  <c:v>4.8000000000000001E-2</c:v>
                </c:pt>
                <c:pt idx="2619">
                  <c:v>4.8000000000000001E-2</c:v>
                </c:pt>
                <c:pt idx="2620">
                  <c:v>4.8000000000000001E-2</c:v>
                </c:pt>
                <c:pt idx="2621">
                  <c:v>4.8000000000000001E-2</c:v>
                </c:pt>
                <c:pt idx="2622">
                  <c:v>4.8000000000000001E-2</c:v>
                </c:pt>
                <c:pt idx="2623">
                  <c:v>4.8000000000000001E-2</c:v>
                </c:pt>
                <c:pt idx="2624">
                  <c:v>4.8000000000000001E-2</c:v>
                </c:pt>
                <c:pt idx="2625">
                  <c:v>4.8000000000000001E-2</c:v>
                </c:pt>
                <c:pt idx="2626">
                  <c:v>4.8000000000000001E-2</c:v>
                </c:pt>
                <c:pt idx="2627">
                  <c:v>4.8000000000000001E-2</c:v>
                </c:pt>
                <c:pt idx="2628">
                  <c:v>4.8000000000000001E-2</c:v>
                </c:pt>
                <c:pt idx="2629">
                  <c:v>4.8000000000000001E-2</c:v>
                </c:pt>
                <c:pt idx="2630">
                  <c:v>4.8000000000000001E-2</c:v>
                </c:pt>
                <c:pt idx="2631">
                  <c:v>4.8000000000000001E-2</c:v>
                </c:pt>
                <c:pt idx="2632">
                  <c:v>4.8000000000000001E-2</c:v>
                </c:pt>
                <c:pt idx="2633">
                  <c:v>4.8000000000000001E-2</c:v>
                </c:pt>
                <c:pt idx="2634">
                  <c:v>4.8000000000000001E-2</c:v>
                </c:pt>
                <c:pt idx="2635">
                  <c:v>4.8000000000000001E-2</c:v>
                </c:pt>
                <c:pt idx="2636">
                  <c:v>4.8000000000000001E-2</c:v>
                </c:pt>
                <c:pt idx="2637">
                  <c:v>4.8000000000000001E-2</c:v>
                </c:pt>
                <c:pt idx="2638">
                  <c:v>4.8000000000000001E-2</c:v>
                </c:pt>
                <c:pt idx="2639">
                  <c:v>4.8000000000000001E-2</c:v>
                </c:pt>
                <c:pt idx="2640">
                  <c:v>4.8000000000000001E-2</c:v>
                </c:pt>
                <c:pt idx="2641">
                  <c:v>4.8000000000000001E-2</c:v>
                </c:pt>
                <c:pt idx="2642">
                  <c:v>4.8000000000000001E-2</c:v>
                </c:pt>
                <c:pt idx="2643">
                  <c:v>4.8000000000000001E-2</c:v>
                </c:pt>
                <c:pt idx="2644">
                  <c:v>4.8000000000000001E-2</c:v>
                </c:pt>
                <c:pt idx="2645">
                  <c:v>4.8000000000000001E-2</c:v>
                </c:pt>
                <c:pt idx="2646">
                  <c:v>4.8000000000000001E-2</c:v>
                </c:pt>
                <c:pt idx="2647">
                  <c:v>4.8000000000000001E-2</c:v>
                </c:pt>
                <c:pt idx="2648">
                  <c:v>4.8000000000000001E-2</c:v>
                </c:pt>
                <c:pt idx="2649">
                  <c:v>4.8000000000000001E-2</c:v>
                </c:pt>
                <c:pt idx="2650">
                  <c:v>4.8000000000000001E-2</c:v>
                </c:pt>
                <c:pt idx="2651">
                  <c:v>4.8000000000000001E-2</c:v>
                </c:pt>
                <c:pt idx="2652">
                  <c:v>4.8000000000000001E-2</c:v>
                </c:pt>
                <c:pt idx="2653">
                  <c:v>4.8000000000000001E-2</c:v>
                </c:pt>
                <c:pt idx="2654">
                  <c:v>4.8000000000000001E-2</c:v>
                </c:pt>
                <c:pt idx="2655">
                  <c:v>4.8000000000000001E-2</c:v>
                </c:pt>
                <c:pt idx="2656">
                  <c:v>4.8000000000000001E-2</c:v>
                </c:pt>
                <c:pt idx="2657">
                  <c:v>4.8000000000000001E-2</c:v>
                </c:pt>
                <c:pt idx="2658">
                  <c:v>4.8000000000000001E-2</c:v>
                </c:pt>
                <c:pt idx="2659">
                  <c:v>4.8000000000000001E-2</c:v>
                </c:pt>
                <c:pt idx="2660">
                  <c:v>4.8000000000000001E-2</c:v>
                </c:pt>
                <c:pt idx="2661">
                  <c:v>4.8000000000000001E-2</c:v>
                </c:pt>
                <c:pt idx="2662">
                  <c:v>4.8000000000000001E-2</c:v>
                </c:pt>
                <c:pt idx="2663">
                  <c:v>4.8000000000000001E-2</c:v>
                </c:pt>
                <c:pt idx="2664">
                  <c:v>4.8000000000000001E-2</c:v>
                </c:pt>
                <c:pt idx="2665">
                  <c:v>4.8000000000000001E-2</c:v>
                </c:pt>
                <c:pt idx="2666">
                  <c:v>4.8000000000000001E-2</c:v>
                </c:pt>
                <c:pt idx="2667">
                  <c:v>4.8000000000000001E-2</c:v>
                </c:pt>
                <c:pt idx="2668">
                  <c:v>4.8000000000000001E-2</c:v>
                </c:pt>
                <c:pt idx="2669">
                  <c:v>4.8000000000000001E-2</c:v>
                </c:pt>
                <c:pt idx="2670">
                  <c:v>4.8000000000000001E-2</c:v>
                </c:pt>
                <c:pt idx="2671">
                  <c:v>4.8000000000000001E-2</c:v>
                </c:pt>
                <c:pt idx="2672">
                  <c:v>4.8000000000000001E-2</c:v>
                </c:pt>
                <c:pt idx="2673">
                  <c:v>4.8000000000000001E-2</c:v>
                </c:pt>
                <c:pt idx="2674">
                  <c:v>4.8000000000000001E-2</c:v>
                </c:pt>
                <c:pt idx="2675">
                  <c:v>4.8000000000000001E-2</c:v>
                </c:pt>
                <c:pt idx="2676">
                  <c:v>4.8000000000000001E-2</c:v>
                </c:pt>
                <c:pt idx="2677">
                  <c:v>4.8000000000000001E-2</c:v>
                </c:pt>
                <c:pt idx="2678">
                  <c:v>4.8000000000000001E-2</c:v>
                </c:pt>
                <c:pt idx="2679">
                  <c:v>4.8000000000000001E-2</c:v>
                </c:pt>
                <c:pt idx="2680">
                  <c:v>4.8000000000000001E-2</c:v>
                </c:pt>
                <c:pt idx="2681">
                  <c:v>4.8000000000000001E-2</c:v>
                </c:pt>
                <c:pt idx="2682">
                  <c:v>4.8000000000000001E-2</c:v>
                </c:pt>
                <c:pt idx="2683">
                  <c:v>4.8000000000000001E-2</c:v>
                </c:pt>
                <c:pt idx="2684">
                  <c:v>4.8000000000000001E-2</c:v>
                </c:pt>
                <c:pt idx="2685">
                  <c:v>4.8000000000000001E-2</c:v>
                </c:pt>
                <c:pt idx="2686">
                  <c:v>4.8000000000000001E-2</c:v>
                </c:pt>
                <c:pt idx="2687">
                  <c:v>4.8000000000000001E-2</c:v>
                </c:pt>
                <c:pt idx="2688">
                  <c:v>4.8000000000000001E-2</c:v>
                </c:pt>
                <c:pt idx="2689">
                  <c:v>4.8000000000000001E-2</c:v>
                </c:pt>
                <c:pt idx="2690">
                  <c:v>4.8000000000000001E-2</c:v>
                </c:pt>
                <c:pt idx="2691">
                  <c:v>4.8000000000000001E-2</c:v>
                </c:pt>
                <c:pt idx="2692">
                  <c:v>4.8000000000000001E-2</c:v>
                </c:pt>
                <c:pt idx="2693">
                  <c:v>4.8000000000000001E-2</c:v>
                </c:pt>
                <c:pt idx="2694">
                  <c:v>4.8000000000000001E-2</c:v>
                </c:pt>
                <c:pt idx="2695">
                  <c:v>4.8000000000000001E-2</c:v>
                </c:pt>
                <c:pt idx="2696">
                  <c:v>4.8000000000000001E-2</c:v>
                </c:pt>
                <c:pt idx="2697">
                  <c:v>4.8000000000000001E-2</c:v>
                </c:pt>
                <c:pt idx="2698">
                  <c:v>4.8000000000000001E-2</c:v>
                </c:pt>
                <c:pt idx="2699">
                  <c:v>4.8000000000000001E-2</c:v>
                </c:pt>
                <c:pt idx="2700">
                  <c:v>4.7E-2</c:v>
                </c:pt>
                <c:pt idx="2701">
                  <c:v>4.7E-2</c:v>
                </c:pt>
                <c:pt idx="2702">
                  <c:v>4.7E-2</c:v>
                </c:pt>
                <c:pt idx="2703">
                  <c:v>4.7E-2</c:v>
                </c:pt>
                <c:pt idx="2704">
                  <c:v>4.7E-2</c:v>
                </c:pt>
                <c:pt idx="2705">
                  <c:v>4.7E-2</c:v>
                </c:pt>
                <c:pt idx="2706">
                  <c:v>4.7E-2</c:v>
                </c:pt>
                <c:pt idx="2707">
                  <c:v>4.7E-2</c:v>
                </c:pt>
                <c:pt idx="2708">
                  <c:v>4.7E-2</c:v>
                </c:pt>
                <c:pt idx="2709">
                  <c:v>4.7E-2</c:v>
                </c:pt>
                <c:pt idx="2710">
                  <c:v>4.7E-2</c:v>
                </c:pt>
                <c:pt idx="2711">
                  <c:v>4.7E-2</c:v>
                </c:pt>
                <c:pt idx="2712">
                  <c:v>4.7E-2</c:v>
                </c:pt>
                <c:pt idx="2713">
                  <c:v>4.7E-2</c:v>
                </c:pt>
                <c:pt idx="2714">
                  <c:v>4.7E-2</c:v>
                </c:pt>
                <c:pt idx="2715">
                  <c:v>4.7E-2</c:v>
                </c:pt>
                <c:pt idx="2716">
                  <c:v>4.7E-2</c:v>
                </c:pt>
                <c:pt idx="2717">
                  <c:v>4.7E-2</c:v>
                </c:pt>
                <c:pt idx="2718">
                  <c:v>4.7E-2</c:v>
                </c:pt>
                <c:pt idx="2719">
                  <c:v>4.7E-2</c:v>
                </c:pt>
                <c:pt idx="2720">
                  <c:v>4.7E-2</c:v>
                </c:pt>
                <c:pt idx="2721">
                  <c:v>4.7E-2</c:v>
                </c:pt>
                <c:pt idx="2722">
                  <c:v>4.7E-2</c:v>
                </c:pt>
                <c:pt idx="2723">
                  <c:v>4.7E-2</c:v>
                </c:pt>
                <c:pt idx="2724">
                  <c:v>4.7E-2</c:v>
                </c:pt>
                <c:pt idx="2725">
                  <c:v>4.7E-2</c:v>
                </c:pt>
                <c:pt idx="2726">
                  <c:v>4.7E-2</c:v>
                </c:pt>
                <c:pt idx="2727">
                  <c:v>4.7E-2</c:v>
                </c:pt>
                <c:pt idx="2728">
                  <c:v>4.7E-2</c:v>
                </c:pt>
                <c:pt idx="2729">
                  <c:v>4.7E-2</c:v>
                </c:pt>
                <c:pt idx="2730">
                  <c:v>4.7E-2</c:v>
                </c:pt>
                <c:pt idx="2731">
                  <c:v>4.7E-2</c:v>
                </c:pt>
                <c:pt idx="2732">
                  <c:v>4.7E-2</c:v>
                </c:pt>
                <c:pt idx="2733">
                  <c:v>4.7E-2</c:v>
                </c:pt>
                <c:pt idx="2734">
                  <c:v>4.7E-2</c:v>
                </c:pt>
                <c:pt idx="2735">
                  <c:v>4.7E-2</c:v>
                </c:pt>
                <c:pt idx="2736">
                  <c:v>4.7E-2</c:v>
                </c:pt>
                <c:pt idx="2737">
                  <c:v>4.7E-2</c:v>
                </c:pt>
                <c:pt idx="2738">
                  <c:v>4.7E-2</c:v>
                </c:pt>
                <c:pt idx="2739">
                  <c:v>4.7E-2</c:v>
                </c:pt>
                <c:pt idx="2740">
                  <c:v>4.7E-2</c:v>
                </c:pt>
                <c:pt idx="2741">
                  <c:v>4.7E-2</c:v>
                </c:pt>
                <c:pt idx="2742">
                  <c:v>4.7E-2</c:v>
                </c:pt>
                <c:pt idx="2743">
                  <c:v>4.7E-2</c:v>
                </c:pt>
                <c:pt idx="2744">
                  <c:v>4.7E-2</c:v>
                </c:pt>
                <c:pt idx="2745">
                  <c:v>4.7E-2</c:v>
                </c:pt>
                <c:pt idx="2746">
                  <c:v>4.7E-2</c:v>
                </c:pt>
                <c:pt idx="2747">
                  <c:v>4.7E-2</c:v>
                </c:pt>
                <c:pt idx="2748">
                  <c:v>4.7E-2</c:v>
                </c:pt>
                <c:pt idx="2749">
                  <c:v>4.7E-2</c:v>
                </c:pt>
                <c:pt idx="2750">
                  <c:v>4.7E-2</c:v>
                </c:pt>
                <c:pt idx="2751">
                  <c:v>4.7E-2</c:v>
                </c:pt>
                <c:pt idx="2752">
                  <c:v>4.7E-2</c:v>
                </c:pt>
                <c:pt idx="2753">
                  <c:v>4.7E-2</c:v>
                </c:pt>
                <c:pt idx="2754">
                  <c:v>4.7E-2</c:v>
                </c:pt>
                <c:pt idx="2755">
                  <c:v>4.7E-2</c:v>
                </c:pt>
                <c:pt idx="2756">
                  <c:v>4.7E-2</c:v>
                </c:pt>
                <c:pt idx="2757">
                  <c:v>4.7E-2</c:v>
                </c:pt>
                <c:pt idx="2758">
                  <c:v>4.7E-2</c:v>
                </c:pt>
                <c:pt idx="2759">
                  <c:v>4.7E-2</c:v>
                </c:pt>
                <c:pt idx="2760">
                  <c:v>4.7E-2</c:v>
                </c:pt>
                <c:pt idx="2761">
                  <c:v>4.7E-2</c:v>
                </c:pt>
                <c:pt idx="2762">
                  <c:v>4.7E-2</c:v>
                </c:pt>
                <c:pt idx="2763">
                  <c:v>4.7E-2</c:v>
                </c:pt>
                <c:pt idx="2764">
                  <c:v>4.7E-2</c:v>
                </c:pt>
                <c:pt idx="2765">
                  <c:v>4.7E-2</c:v>
                </c:pt>
                <c:pt idx="2766">
                  <c:v>4.7E-2</c:v>
                </c:pt>
                <c:pt idx="2767">
                  <c:v>4.7E-2</c:v>
                </c:pt>
                <c:pt idx="2768">
                  <c:v>4.7E-2</c:v>
                </c:pt>
                <c:pt idx="2769">
                  <c:v>4.7E-2</c:v>
                </c:pt>
                <c:pt idx="2770">
                  <c:v>4.7E-2</c:v>
                </c:pt>
                <c:pt idx="2771">
                  <c:v>4.7E-2</c:v>
                </c:pt>
                <c:pt idx="2772">
                  <c:v>4.7E-2</c:v>
                </c:pt>
                <c:pt idx="2773">
                  <c:v>4.7E-2</c:v>
                </c:pt>
                <c:pt idx="2774">
                  <c:v>4.7E-2</c:v>
                </c:pt>
                <c:pt idx="2775">
                  <c:v>4.7E-2</c:v>
                </c:pt>
                <c:pt idx="2776">
                  <c:v>4.7E-2</c:v>
                </c:pt>
                <c:pt idx="2777">
                  <c:v>4.7E-2</c:v>
                </c:pt>
                <c:pt idx="2778">
                  <c:v>4.7E-2</c:v>
                </c:pt>
                <c:pt idx="2779">
                  <c:v>4.7E-2</c:v>
                </c:pt>
                <c:pt idx="2780">
                  <c:v>4.7E-2</c:v>
                </c:pt>
                <c:pt idx="2781">
                  <c:v>4.7E-2</c:v>
                </c:pt>
                <c:pt idx="2782">
                  <c:v>4.7E-2</c:v>
                </c:pt>
                <c:pt idx="2783">
                  <c:v>4.7E-2</c:v>
                </c:pt>
                <c:pt idx="2784">
                  <c:v>4.7E-2</c:v>
                </c:pt>
                <c:pt idx="2785">
                  <c:v>4.7E-2</c:v>
                </c:pt>
                <c:pt idx="2786">
                  <c:v>4.7E-2</c:v>
                </c:pt>
                <c:pt idx="2787">
                  <c:v>4.7E-2</c:v>
                </c:pt>
                <c:pt idx="2788">
                  <c:v>4.7E-2</c:v>
                </c:pt>
                <c:pt idx="2789">
                  <c:v>4.7E-2</c:v>
                </c:pt>
                <c:pt idx="2790">
                  <c:v>4.7E-2</c:v>
                </c:pt>
                <c:pt idx="2791">
                  <c:v>4.7E-2</c:v>
                </c:pt>
                <c:pt idx="2792">
                  <c:v>4.7E-2</c:v>
                </c:pt>
                <c:pt idx="2793">
                  <c:v>4.7E-2</c:v>
                </c:pt>
                <c:pt idx="2794">
                  <c:v>4.7E-2</c:v>
                </c:pt>
                <c:pt idx="2795">
                  <c:v>4.7E-2</c:v>
                </c:pt>
                <c:pt idx="2796">
                  <c:v>4.7E-2</c:v>
                </c:pt>
                <c:pt idx="2797">
                  <c:v>4.7E-2</c:v>
                </c:pt>
                <c:pt idx="2798">
                  <c:v>4.7E-2</c:v>
                </c:pt>
                <c:pt idx="2799">
                  <c:v>4.7E-2</c:v>
                </c:pt>
                <c:pt idx="2800">
                  <c:v>4.7E-2</c:v>
                </c:pt>
                <c:pt idx="2801">
                  <c:v>4.7E-2</c:v>
                </c:pt>
                <c:pt idx="2802">
                  <c:v>4.7E-2</c:v>
                </c:pt>
                <c:pt idx="2803">
                  <c:v>4.7E-2</c:v>
                </c:pt>
                <c:pt idx="2804">
                  <c:v>4.7E-2</c:v>
                </c:pt>
                <c:pt idx="2805">
                  <c:v>4.7E-2</c:v>
                </c:pt>
                <c:pt idx="2806">
                  <c:v>4.7E-2</c:v>
                </c:pt>
                <c:pt idx="2807">
                  <c:v>4.7E-2</c:v>
                </c:pt>
                <c:pt idx="2808">
                  <c:v>4.7E-2</c:v>
                </c:pt>
                <c:pt idx="2809">
                  <c:v>4.7E-2</c:v>
                </c:pt>
                <c:pt idx="2810">
                  <c:v>4.7E-2</c:v>
                </c:pt>
                <c:pt idx="2811">
                  <c:v>4.7E-2</c:v>
                </c:pt>
                <c:pt idx="2812">
                  <c:v>4.7E-2</c:v>
                </c:pt>
                <c:pt idx="2813">
                  <c:v>4.7E-2</c:v>
                </c:pt>
                <c:pt idx="2814">
                  <c:v>4.7E-2</c:v>
                </c:pt>
                <c:pt idx="2815">
                  <c:v>4.7E-2</c:v>
                </c:pt>
                <c:pt idx="2816">
                  <c:v>4.7E-2</c:v>
                </c:pt>
                <c:pt idx="2817">
                  <c:v>4.7E-2</c:v>
                </c:pt>
                <c:pt idx="2818">
                  <c:v>4.7E-2</c:v>
                </c:pt>
                <c:pt idx="2819">
                  <c:v>4.7E-2</c:v>
                </c:pt>
                <c:pt idx="2820">
                  <c:v>4.7E-2</c:v>
                </c:pt>
                <c:pt idx="2821">
                  <c:v>4.7E-2</c:v>
                </c:pt>
                <c:pt idx="2822">
                  <c:v>4.7E-2</c:v>
                </c:pt>
                <c:pt idx="2823">
                  <c:v>4.7E-2</c:v>
                </c:pt>
                <c:pt idx="2824">
                  <c:v>4.7E-2</c:v>
                </c:pt>
                <c:pt idx="2825">
                  <c:v>4.7E-2</c:v>
                </c:pt>
                <c:pt idx="2826">
                  <c:v>4.7E-2</c:v>
                </c:pt>
                <c:pt idx="2827">
                  <c:v>4.7E-2</c:v>
                </c:pt>
                <c:pt idx="2828">
                  <c:v>4.7E-2</c:v>
                </c:pt>
                <c:pt idx="2829">
                  <c:v>4.7E-2</c:v>
                </c:pt>
                <c:pt idx="2830">
                  <c:v>4.7E-2</c:v>
                </c:pt>
                <c:pt idx="2831">
                  <c:v>4.7E-2</c:v>
                </c:pt>
                <c:pt idx="2832">
                  <c:v>4.7E-2</c:v>
                </c:pt>
                <c:pt idx="2833">
                  <c:v>4.7E-2</c:v>
                </c:pt>
                <c:pt idx="2834">
                  <c:v>4.7E-2</c:v>
                </c:pt>
                <c:pt idx="2835">
                  <c:v>4.7E-2</c:v>
                </c:pt>
                <c:pt idx="2836">
                  <c:v>4.7E-2</c:v>
                </c:pt>
                <c:pt idx="2837">
                  <c:v>4.7E-2</c:v>
                </c:pt>
                <c:pt idx="2838">
                  <c:v>4.7E-2</c:v>
                </c:pt>
                <c:pt idx="2839">
                  <c:v>4.7E-2</c:v>
                </c:pt>
                <c:pt idx="2840">
                  <c:v>4.7E-2</c:v>
                </c:pt>
                <c:pt idx="2841">
                  <c:v>4.7E-2</c:v>
                </c:pt>
                <c:pt idx="2842">
                  <c:v>4.7E-2</c:v>
                </c:pt>
                <c:pt idx="2843">
                  <c:v>4.7E-2</c:v>
                </c:pt>
                <c:pt idx="2844">
                  <c:v>4.7E-2</c:v>
                </c:pt>
                <c:pt idx="2845">
                  <c:v>4.7E-2</c:v>
                </c:pt>
                <c:pt idx="2846">
                  <c:v>4.7E-2</c:v>
                </c:pt>
                <c:pt idx="2847">
                  <c:v>4.7E-2</c:v>
                </c:pt>
                <c:pt idx="2848">
                  <c:v>4.7E-2</c:v>
                </c:pt>
                <c:pt idx="2849">
                  <c:v>4.7E-2</c:v>
                </c:pt>
                <c:pt idx="2850">
                  <c:v>4.7E-2</c:v>
                </c:pt>
                <c:pt idx="2851">
                  <c:v>4.7E-2</c:v>
                </c:pt>
                <c:pt idx="2852">
                  <c:v>4.7E-2</c:v>
                </c:pt>
                <c:pt idx="2853">
                  <c:v>4.7E-2</c:v>
                </c:pt>
                <c:pt idx="2854">
                  <c:v>4.7E-2</c:v>
                </c:pt>
                <c:pt idx="2855">
                  <c:v>4.7E-2</c:v>
                </c:pt>
                <c:pt idx="2856">
                  <c:v>4.7E-2</c:v>
                </c:pt>
                <c:pt idx="2857">
                  <c:v>4.7E-2</c:v>
                </c:pt>
                <c:pt idx="2858">
                  <c:v>4.7E-2</c:v>
                </c:pt>
                <c:pt idx="2859">
                  <c:v>4.7E-2</c:v>
                </c:pt>
                <c:pt idx="2860">
                  <c:v>4.7E-2</c:v>
                </c:pt>
                <c:pt idx="2861">
                  <c:v>4.7E-2</c:v>
                </c:pt>
                <c:pt idx="2862">
                  <c:v>4.7E-2</c:v>
                </c:pt>
                <c:pt idx="2863">
                  <c:v>4.7E-2</c:v>
                </c:pt>
                <c:pt idx="2864">
                  <c:v>4.7E-2</c:v>
                </c:pt>
                <c:pt idx="2865">
                  <c:v>4.7E-2</c:v>
                </c:pt>
                <c:pt idx="2866">
                  <c:v>4.7E-2</c:v>
                </c:pt>
                <c:pt idx="2867">
                  <c:v>4.7E-2</c:v>
                </c:pt>
                <c:pt idx="2868">
                  <c:v>4.7E-2</c:v>
                </c:pt>
                <c:pt idx="2869">
                  <c:v>4.7E-2</c:v>
                </c:pt>
                <c:pt idx="2870">
                  <c:v>4.7E-2</c:v>
                </c:pt>
                <c:pt idx="2871">
                  <c:v>4.7E-2</c:v>
                </c:pt>
                <c:pt idx="2872">
                  <c:v>4.7E-2</c:v>
                </c:pt>
                <c:pt idx="2873">
                  <c:v>4.7E-2</c:v>
                </c:pt>
                <c:pt idx="2874">
                  <c:v>4.7E-2</c:v>
                </c:pt>
                <c:pt idx="2875">
                  <c:v>4.7E-2</c:v>
                </c:pt>
                <c:pt idx="2876">
                  <c:v>4.7E-2</c:v>
                </c:pt>
                <c:pt idx="2877">
                  <c:v>4.7E-2</c:v>
                </c:pt>
                <c:pt idx="2878">
                  <c:v>4.7E-2</c:v>
                </c:pt>
                <c:pt idx="2879">
                  <c:v>4.7E-2</c:v>
                </c:pt>
                <c:pt idx="2880">
                  <c:v>4.7E-2</c:v>
                </c:pt>
                <c:pt idx="2881">
                  <c:v>4.7E-2</c:v>
                </c:pt>
                <c:pt idx="2882">
                  <c:v>4.7E-2</c:v>
                </c:pt>
                <c:pt idx="2883">
                  <c:v>4.7E-2</c:v>
                </c:pt>
                <c:pt idx="2884">
                  <c:v>4.7E-2</c:v>
                </c:pt>
                <c:pt idx="2885">
                  <c:v>4.7E-2</c:v>
                </c:pt>
                <c:pt idx="2886">
                  <c:v>4.7E-2</c:v>
                </c:pt>
                <c:pt idx="2887">
                  <c:v>4.7E-2</c:v>
                </c:pt>
                <c:pt idx="2888">
                  <c:v>4.7E-2</c:v>
                </c:pt>
                <c:pt idx="2889">
                  <c:v>4.7E-2</c:v>
                </c:pt>
                <c:pt idx="2890">
                  <c:v>4.7E-2</c:v>
                </c:pt>
                <c:pt idx="2891">
                  <c:v>4.7E-2</c:v>
                </c:pt>
                <c:pt idx="2892">
                  <c:v>4.7E-2</c:v>
                </c:pt>
                <c:pt idx="2893">
                  <c:v>4.7E-2</c:v>
                </c:pt>
                <c:pt idx="2894">
                  <c:v>4.7E-2</c:v>
                </c:pt>
                <c:pt idx="2895">
                  <c:v>4.7E-2</c:v>
                </c:pt>
                <c:pt idx="2896">
                  <c:v>4.7E-2</c:v>
                </c:pt>
                <c:pt idx="2897">
                  <c:v>4.7E-2</c:v>
                </c:pt>
                <c:pt idx="2898">
                  <c:v>4.7E-2</c:v>
                </c:pt>
                <c:pt idx="2899">
                  <c:v>4.7E-2</c:v>
                </c:pt>
                <c:pt idx="2900">
                  <c:v>3.2000000000000001E-2</c:v>
                </c:pt>
                <c:pt idx="2901">
                  <c:v>3.2000000000000001E-2</c:v>
                </c:pt>
                <c:pt idx="2902">
                  <c:v>3.2000000000000001E-2</c:v>
                </c:pt>
                <c:pt idx="2903">
                  <c:v>3.2000000000000001E-2</c:v>
                </c:pt>
                <c:pt idx="2904">
                  <c:v>3.2000000000000001E-2</c:v>
                </c:pt>
                <c:pt idx="2905">
                  <c:v>3.2000000000000001E-2</c:v>
                </c:pt>
                <c:pt idx="2906">
                  <c:v>3.2000000000000001E-2</c:v>
                </c:pt>
                <c:pt idx="2907">
                  <c:v>3.2000000000000001E-2</c:v>
                </c:pt>
                <c:pt idx="2908">
                  <c:v>3.2000000000000001E-2</c:v>
                </c:pt>
                <c:pt idx="2909">
                  <c:v>3.2000000000000001E-2</c:v>
                </c:pt>
                <c:pt idx="2910">
                  <c:v>3.2000000000000001E-2</c:v>
                </c:pt>
                <c:pt idx="2911">
                  <c:v>3.2000000000000001E-2</c:v>
                </c:pt>
                <c:pt idx="2912">
                  <c:v>3.2000000000000001E-2</c:v>
                </c:pt>
                <c:pt idx="2913">
                  <c:v>3.2000000000000001E-2</c:v>
                </c:pt>
                <c:pt idx="2914">
                  <c:v>3.2000000000000001E-2</c:v>
                </c:pt>
                <c:pt idx="2915">
                  <c:v>3.2000000000000001E-2</c:v>
                </c:pt>
                <c:pt idx="2916">
                  <c:v>3.2000000000000001E-2</c:v>
                </c:pt>
                <c:pt idx="2917">
                  <c:v>3.2000000000000001E-2</c:v>
                </c:pt>
                <c:pt idx="2918">
                  <c:v>3.2000000000000001E-2</c:v>
                </c:pt>
                <c:pt idx="2919">
                  <c:v>3.2000000000000001E-2</c:v>
                </c:pt>
                <c:pt idx="2920">
                  <c:v>3.2000000000000001E-2</c:v>
                </c:pt>
                <c:pt idx="2921">
                  <c:v>3.2000000000000001E-2</c:v>
                </c:pt>
                <c:pt idx="2922">
                  <c:v>3.2000000000000001E-2</c:v>
                </c:pt>
                <c:pt idx="2923">
                  <c:v>3.2000000000000001E-2</c:v>
                </c:pt>
                <c:pt idx="2924">
                  <c:v>3.2000000000000001E-2</c:v>
                </c:pt>
                <c:pt idx="2925">
                  <c:v>3.2000000000000001E-2</c:v>
                </c:pt>
                <c:pt idx="2926">
                  <c:v>3.2000000000000001E-2</c:v>
                </c:pt>
                <c:pt idx="2927">
                  <c:v>3.2000000000000001E-2</c:v>
                </c:pt>
                <c:pt idx="2928">
                  <c:v>3.2000000000000001E-2</c:v>
                </c:pt>
                <c:pt idx="2929">
                  <c:v>3.2000000000000001E-2</c:v>
                </c:pt>
                <c:pt idx="2930">
                  <c:v>3.2000000000000001E-2</c:v>
                </c:pt>
                <c:pt idx="2931">
                  <c:v>3.2000000000000001E-2</c:v>
                </c:pt>
                <c:pt idx="2932">
                  <c:v>3.2000000000000001E-2</c:v>
                </c:pt>
                <c:pt idx="2933">
                  <c:v>3.2000000000000001E-2</c:v>
                </c:pt>
                <c:pt idx="2934">
                  <c:v>3.2000000000000001E-2</c:v>
                </c:pt>
                <c:pt idx="2935">
                  <c:v>3.2000000000000001E-2</c:v>
                </c:pt>
                <c:pt idx="2936">
                  <c:v>3.2000000000000001E-2</c:v>
                </c:pt>
                <c:pt idx="2937">
                  <c:v>3.2000000000000001E-2</c:v>
                </c:pt>
                <c:pt idx="2938">
                  <c:v>3.2000000000000001E-2</c:v>
                </c:pt>
                <c:pt idx="2939">
                  <c:v>3.2000000000000001E-2</c:v>
                </c:pt>
                <c:pt idx="2940">
                  <c:v>3.2000000000000001E-2</c:v>
                </c:pt>
                <c:pt idx="2941">
                  <c:v>3.2000000000000001E-2</c:v>
                </c:pt>
                <c:pt idx="2942">
                  <c:v>3.2000000000000001E-2</c:v>
                </c:pt>
                <c:pt idx="2943">
                  <c:v>3.2000000000000001E-2</c:v>
                </c:pt>
                <c:pt idx="2944">
                  <c:v>3.2000000000000001E-2</c:v>
                </c:pt>
                <c:pt idx="2945">
                  <c:v>3.2000000000000001E-2</c:v>
                </c:pt>
                <c:pt idx="2946">
                  <c:v>3.2000000000000001E-2</c:v>
                </c:pt>
                <c:pt idx="2947">
                  <c:v>3.2000000000000001E-2</c:v>
                </c:pt>
                <c:pt idx="2948">
                  <c:v>3.2000000000000001E-2</c:v>
                </c:pt>
                <c:pt idx="2949">
                  <c:v>3.2000000000000001E-2</c:v>
                </c:pt>
                <c:pt idx="2950">
                  <c:v>3.2000000000000001E-2</c:v>
                </c:pt>
                <c:pt idx="2951">
                  <c:v>3.2000000000000001E-2</c:v>
                </c:pt>
                <c:pt idx="2952">
                  <c:v>3.2000000000000001E-2</c:v>
                </c:pt>
                <c:pt idx="2953">
                  <c:v>3.2000000000000001E-2</c:v>
                </c:pt>
                <c:pt idx="2954">
                  <c:v>3.2000000000000001E-2</c:v>
                </c:pt>
                <c:pt idx="2955">
                  <c:v>3.2000000000000001E-2</c:v>
                </c:pt>
                <c:pt idx="2956">
                  <c:v>3.2000000000000001E-2</c:v>
                </c:pt>
                <c:pt idx="2957">
                  <c:v>3.2000000000000001E-2</c:v>
                </c:pt>
                <c:pt idx="2958">
                  <c:v>3.2000000000000001E-2</c:v>
                </c:pt>
                <c:pt idx="2959">
                  <c:v>3.2000000000000001E-2</c:v>
                </c:pt>
                <c:pt idx="2960">
                  <c:v>3.2000000000000001E-2</c:v>
                </c:pt>
                <c:pt idx="2961">
                  <c:v>3.2000000000000001E-2</c:v>
                </c:pt>
                <c:pt idx="2962">
                  <c:v>3.2000000000000001E-2</c:v>
                </c:pt>
                <c:pt idx="2963">
                  <c:v>3.2000000000000001E-2</c:v>
                </c:pt>
                <c:pt idx="2964">
                  <c:v>3.2000000000000001E-2</c:v>
                </c:pt>
                <c:pt idx="2965">
                  <c:v>3.2000000000000001E-2</c:v>
                </c:pt>
                <c:pt idx="2966">
                  <c:v>3.2000000000000001E-2</c:v>
                </c:pt>
                <c:pt idx="2967">
                  <c:v>3.2000000000000001E-2</c:v>
                </c:pt>
                <c:pt idx="2968">
                  <c:v>3.2000000000000001E-2</c:v>
                </c:pt>
                <c:pt idx="2969">
                  <c:v>3.2000000000000001E-2</c:v>
                </c:pt>
                <c:pt idx="2970">
                  <c:v>3.2000000000000001E-2</c:v>
                </c:pt>
                <c:pt idx="2971">
                  <c:v>3.2000000000000001E-2</c:v>
                </c:pt>
                <c:pt idx="2972">
                  <c:v>3.2000000000000001E-2</c:v>
                </c:pt>
                <c:pt idx="2973">
                  <c:v>3.2000000000000001E-2</c:v>
                </c:pt>
                <c:pt idx="2974">
                  <c:v>3.2000000000000001E-2</c:v>
                </c:pt>
                <c:pt idx="2975">
                  <c:v>3.2000000000000001E-2</c:v>
                </c:pt>
                <c:pt idx="2976">
                  <c:v>3.2000000000000001E-2</c:v>
                </c:pt>
                <c:pt idx="2977">
                  <c:v>3.2000000000000001E-2</c:v>
                </c:pt>
                <c:pt idx="2978">
                  <c:v>3.2000000000000001E-2</c:v>
                </c:pt>
                <c:pt idx="2979">
                  <c:v>3.2000000000000001E-2</c:v>
                </c:pt>
                <c:pt idx="2980">
                  <c:v>3.2000000000000001E-2</c:v>
                </c:pt>
                <c:pt idx="2981">
                  <c:v>3.2000000000000001E-2</c:v>
                </c:pt>
                <c:pt idx="2982">
                  <c:v>3.2000000000000001E-2</c:v>
                </c:pt>
                <c:pt idx="2983">
                  <c:v>3.2000000000000001E-2</c:v>
                </c:pt>
                <c:pt idx="2984">
                  <c:v>3.2000000000000001E-2</c:v>
                </c:pt>
                <c:pt idx="2985">
                  <c:v>3.2000000000000001E-2</c:v>
                </c:pt>
                <c:pt idx="2986">
                  <c:v>3.2000000000000001E-2</c:v>
                </c:pt>
                <c:pt idx="2987">
                  <c:v>3.2000000000000001E-2</c:v>
                </c:pt>
                <c:pt idx="2988">
                  <c:v>3.2000000000000001E-2</c:v>
                </c:pt>
                <c:pt idx="2989">
                  <c:v>3.2000000000000001E-2</c:v>
                </c:pt>
                <c:pt idx="2990">
                  <c:v>3.2000000000000001E-2</c:v>
                </c:pt>
                <c:pt idx="2991">
                  <c:v>3.2000000000000001E-2</c:v>
                </c:pt>
                <c:pt idx="2992">
                  <c:v>3.2000000000000001E-2</c:v>
                </c:pt>
                <c:pt idx="2993">
                  <c:v>3.2000000000000001E-2</c:v>
                </c:pt>
                <c:pt idx="2994">
                  <c:v>3.2000000000000001E-2</c:v>
                </c:pt>
                <c:pt idx="2995">
                  <c:v>3.2000000000000001E-2</c:v>
                </c:pt>
                <c:pt idx="2996">
                  <c:v>3.2000000000000001E-2</c:v>
                </c:pt>
                <c:pt idx="2997">
                  <c:v>3.2000000000000001E-2</c:v>
                </c:pt>
                <c:pt idx="2998">
                  <c:v>3.2000000000000001E-2</c:v>
                </c:pt>
                <c:pt idx="2999">
                  <c:v>3.2000000000000001E-2</c:v>
                </c:pt>
                <c:pt idx="3000">
                  <c:v>3.2000000000000001E-2</c:v>
                </c:pt>
                <c:pt idx="3001">
                  <c:v>3.2000000000000001E-2</c:v>
                </c:pt>
                <c:pt idx="3002">
                  <c:v>3.2000000000000001E-2</c:v>
                </c:pt>
                <c:pt idx="3003">
                  <c:v>3.2000000000000001E-2</c:v>
                </c:pt>
                <c:pt idx="3004">
                  <c:v>3.2000000000000001E-2</c:v>
                </c:pt>
                <c:pt idx="3005">
                  <c:v>3.2000000000000001E-2</c:v>
                </c:pt>
                <c:pt idx="3006">
                  <c:v>3.2000000000000001E-2</c:v>
                </c:pt>
                <c:pt idx="3007">
                  <c:v>3.2000000000000001E-2</c:v>
                </c:pt>
                <c:pt idx="3008">
                  <c:v>3.2000000000000001E-2</c:v>
                </c:pt>
                <c:pt idx="3009">
                  <c:v>3.2000000000000001E-2</c:v>
                </c:pt>
                <c:pt idx="3010">
                  <c:v>3.2000000000000001E-2</c:v>
                </c:pt>
                <c:pt idx="3011">
                  <c:v>3.2000000000000001E-2</c:v>
                </c:pt>
                <c:pt idx="3012">
                  <c:v>3.2000000000000001E-2</c:v>
                </c:pt>
                <c:pt idx="3013">
                  <c:v>3.2000000000000001E-2</c:v>
                </c:pt>
                <c:pt idx="3014">
                  <c:v>3.2000000000000001E-2</c:v>
                </c:pt>
                <c:pt idx="3015">
                  <c:v>3.2000000000000001E-2</c:v>
                </c:pt>
                <c:pt idx="3016">
                  <c:v>3.2000000000000001E-2</c:v>
                </c:pt>
                <c:pt idx="3017">
                  <c:v>3.2000000000000001E-2</c:v>
                </c:pt>
                <c:pt idx="3018">
                  <c:v>3.2000000000000001E-2</c:v>
                </c:pt>
                <c:pt idx="3019">
                  <c:v>3.2000000000000001E-2</c:v>
                </c:pt>
                <c:pt idx="3020">
                  <c:v>3.2000000000000001E-2</c:v>
                </c:pt>
                <c:pt idx="3021">
                  <c:v>3.2000000000000001E-2</c:v>
                </c:pt>
                <c:pt idx="3022">
                  <c:v>3.2000000000000001E-2</c:v>
                </c:pt>
                <c:pt idx="3023">
                  <c:v>3.2000000000000001E-2</c:v>
                </c:pt>
                <c:pt idx="3024">
                  <c:v>3.2000000000000001E-2</c:v>
                </c:pt>
                <c:pt idx="3025">
                  <c:v>3.2000000000000001E-2</c:v>
                </c:pt>
                <c:pt idx="3026">
                  <c:v>3.2000000000000001E-2</c:v>
                </c:pt>
                <c:pt idx="3027">
                  <c:v>3.2000000000000001E-2</c:v>
                </c:pt>
                <c:pt idx="3028">
                  <c:v>3.2000000000000001E-2</c:v>
                </c:pt>
                <c:pt idx="3029">
                  <c:v>3.2000000000000001E-2</c:v>
                </c:pt>
                <c:pt idx="3030">
                  <c:v>3.2000000000000001E-2</c:v>
                </c:pt>
                <c:pt idx="3031">
                  <c:v>3.2000000000000001E-2</c:v>
                </c:pt>
                <c:pt idx="3032">
                  <c:v>3.2000000000000001E-2</c:v>
                </c:pt>
                <c:pt idx="3033">
                  <c:v>3.2000000000000001E-2</c:v>
                </c:pt>
                <c:pt idx="3034">
                  <c:v>3.2000000000000001E-2</c:v>
                </c:pt>
                <c:pt idx="3035">
                  <c:v>3.2000000000000001E-2</c:v>
                </c:pt>
                <c:pt idx="3036">
                  <c:v>3.2000000000000001E-2</c:v>
                </c:pt>
                <c:pt idx="3037">
                  <c:v>3.2000000000000001E-2</c:v>
                </c:pt>
                <c:pt idx="3038">
                  <c:v>3.2000000000000001E-2</c:v>
                </c:pt>
                <c:pt idx="3039">
                  <c:v>3.2000000000000001E-2</c:v>
                </c:pt>
                <c:pt idx="3040">
                  <c:v>3.2000000000000001E-2</c:v>
                </c:pt>
                <c:pt idx="3041">
                  <c:v>3.2000000000000001E-2</c:v>
                </c:pt>
                <c:pt idx="3042">
                  <c:v>3.2000000000000001E-2</c:v>
                </c:pt>
                <c:pt idx="3043">
                  <c:v>3.2000000000000001E-2</c:v>
                </c:pt>
                <c:pt idx="3044">
                  <c:v>3.2000000000000001E-2</c:v>
                </c:pt>
                <c:pt idx="3045">
                  <c:v>3.2000000000000001E-2</c:v>
                </c:pt>
                <c:pt idx="3046">
                  <c:v>3.2000000000000001E-2</c:v>
                </c:pt>
                <c:pt idx="3047">
                  <c:v>3.2000000000000001E-2</c:v>
                </c:pt>
                <c:pt idx="3048">
                  <c:v>3.2000000000000001E-2</c:v>
                </c:pt>
                <c:pt idx="3049">
                  <c:v>3.2000000000000001E-2</c:v>
                </c:pt>
                <c:pt idx="3050">
                  <c:v>3.2000000000000001E-2</c:v>
                </c:pt>
                <c:pt idx="3051">
                  <c:v>3.2000000000000001E-2</c:v>
                </c:pt>
                <c:pt idx="3052">
                  <c:v>3.2000000000000001E-2</c:v>
                </c:pt>
                <c:pt idx="3053">
                  <c:v>3.2000000000000001E-2</c:v>
                </c:pt>
                <c:pt idx="3054">
                  <c:v>3.2000000000000001E-2</c:v>
                </c:pt>
                <c:pt idx="3055">
                  <c:v>3.2000000000000001E-2</c:v>
                </c:pt>
                <c:pt idx="3056">
                  <c:v>3.2000000000000001E-2</c:v>
                </c:pt>
                <c:pt idx="3057">
                  <c:v>3.2000000000000001E-2</c:v>
                </c:pt>
                <c:pt idx="3058">
                  <c:v>3.2000000000000001E-2</c:v>
                </c:pt>
                <c:pt idx="3059">
                  <c:v>3.2000000000000001E-2</c:v>
                </c:pt>
                <c:pt idx="3060">
                  <c:v>3.2000000000000001E-2</c:v>
                </c:pt>
                <c:pt idx="3061">
                  <c:v>3.2000000000000001E-2</c:v>
                </c:pt>
                <c:pt idx="3062">
                  <c:v>3.2000000000000001E-2</c:v>
                </c:pt>
                <c:pt idx="3063">
                  <c:v>3.2000000000000001E-2</c:v>
                </c:pt>
                <c:pt idx="3064">
                  <c:v>3.2000000000000001E-2</c:v>
                </c:pt>
                <c:pt idx="3065">
                  <c:v>3.2000000000000001E-2</c:v>
                </c:pt>
                <c:pt idx="3066">
                  <c:v>3.2000000000000001E-2</c:v>
                </c:pt>
                <c:pt idx="3067">
                  <c:v>3.2000000000000001E-2</c:v>
                </c:pt>
                <c:pt idx="3068">
                  <c:v>3.2000000000000001E-2</c:v>
                </c:pt>
                <c:pt idx="3069">
                  <c:v>3.2000000000000001E-2</c:v>
                </c:pt>
                <c:pt idx="3070">
                  <c:v>3.2000000000000001E-2</c:v>
                </c:pt>
                <c:pt idx="3071">
                  <c:v>3.2000000000000001E-2</c:v>
                </c:pt>
                <c:pt idx="3072">
                  <c:v>3.2000000000000001E-2</c:v>
                </c:pt>
                <c:pt idx="3073">
                  <c:v>3.2000000000000001E-2</c:v>
                </c:pt>
                <c:pt idx="3074">
                  <c:v>3.2000000000000001E-2</c:v>
                </c:pt>
                <c:pt idx="3075">
                  <c:v>3.2000000000000001E-2</c:v>
                </c:pt>
                <c:pt idx="3076">
                  <c:v>3.2000000000000001E-2</c:v>
                </c:pt>
                <c:pt idx="3077">
                  <c:v>3.2000000000000001E-2</c:v>
                </c:pt>
                <c:pt idx="3078">
                  <c:v>3.2000000000000001E-2</c:v>
                </c:pt>
                <c:pt idx="3079">
                  <c:v>3.2000000000000001E-2</c:v>
                </c:pt>
                <c:pt idx="3080">
                  <c:v>3.2000000000000001E-2</c:v>
                </c:pt>
                <c:pt idx="3081">
                  <c:v>3.2000000000000001E-2</c:v>
                </c:pt>
                <c:pt idx="3082">
                  <c:v>3.2000000000000001E-2</c:v>
                </c:pt>
                <c:pt idx="3083">
                  <c:v>3.2000000000000001E-2</c:v>
                </c:pt>
                <c:pt idx="3084">
                  <c:v>3.2000000000000001E-2</c:v>
                </c:pt>
                <c:pt idx="3085">
                  <c:v>3.2000000000000001E-2</c:v>
                </c:pt>
                <c:pt idx="3086">
                  <c:v>3.2000000000000001E-2</c:v>
                </c:pt>
                <c:pt idx="3087">
                  <c:v>3.2000000000000001E-2</c:v>
                </c:pt>
                <c:pt idx="3088">
                  <c:v>3.2000000000000001E-2</c:v>
                </c:pt>
                <c:pt idx="3089">
                  <c:v>3.2000000000000001E-2</c:v>
                </c:pt>
                <c:pt idx="3090">
                  <c:v>3.2000000000000001E-2</c:v>
                </c:pt>
                <c:pt idx="3091">
                  <c:v>3.2000000000000001E-2</c:v>
                </c:pt>
                <c:pt idx="3092">
                  <c:v>3.2000000000000001E-2</c:v>
                </c:pt>
                <c:pt idx="3093">
                  <c:v>3.2000000000000001E-2</c:v>
                </c:pt>
                <c:pt idx="3094">
                  <c:v>3.2000000000000001E-2</c:v>
                </c:pt>
                <c:pt idx="3095">
                  <c:v>3.2000000000000001E-2</c:v>
                </c:pt>
                <c:pt idx="3096">
                  <c:v>3.2000000000000001E-2</c:v>
                </c:pt>
                <c:pt idx="3097">
                  <c:v>3.2000000000000001E-2</c:v>
                </c:pt>
                <c:pt idx="3098">
                  <c:v>3.2000000000000001E-2</c:v>
                </c:pt>
                <c:pt idx="3099">
                  <c:v>3.2000000000000001E-2</c:v>
                </c:pt>
                <c:pt idx="3100">
                  <c:v>3.2000000000000001E-2</c:v>
                </c:pt>
                <c:pt idx="3101">
                  <c:v>3.2000000000000001E-2</c:v>
                </c:pt>
                <c:pt idx="3102">
                  <c:v>3.2000000000000001E-2</c:v>
                </c:pt>
                <c:pt idx="3103">
                  <c:v>3.2000000000000001E-2</c:v>
                </c:pt>
                <c:pt idx="3104">
                  <c:v>3.2000000000000001E-2</c:v>
                </c:pt>
                <c:pt idx="3105">
                  <c:v>3.2000000000000001E-2</c:v>
                </c:pt>
                <c:pt idx="3106">
                  <c:v>3.2000000000000001E-2</c:v>
                </c:pt>
                <c:pt idx="3107">
                  <c:v>3.2000000000000001E-2</c:v>
                </c:pt>
                <c:pt idx="3108">
                  <c:v>3.2000000000000001E-2</c:v>
                </c:pt>
                <c:pt idx="3109">
                  <c:v>3.2000000000000001E-2</c:v>
                </c:pt>
                <c:pt idx="3110">
                  <c:v>3.2000000000000001E-2</c:v>
                </c:pt>
                <c:pt idx="3111">
                  <c:v>3.2000000000000001E-2</c:v>
                </c:pt>
                <c:pt idx="3112">
                  <c:v>3.2000000000000001E-2</c:v>
                </c:pt>
                <c:pt idx="3113">
                  <c:v>3.2000000000000001E-2</c:v>
                </c:pt>
                <c:pt idx="3114">
                  <c:v>3.2000000000000001E-2</c:v>
                </c:pt>
                <c:pt idx="3115">
                  <c:v>3.2000000000000001E-2</c:v>
                </c:pt>
                <c:pt idx="3116">
                  <c:v>3.2000000000000001E-2</c:v>
                </c:pt>
                <c:pt idx="3117">
                  <c:v>3.2000000000000001E-2</c:v>
                </c:pt>
                <c:pt idx="3118">
                  <c:v>3.2000000000000001E-2</c:v>
                </c:pt>
                <c:pt idx="3119">
                  <c:v>3.2000000000000001E-2</c:v>
                </c:pt>
                <c:pt idx="3120">
                  <c:v>3.2000000000000001E-2</c:v>
                </c:pt>
                <c:pt idx="3121">
                  <c:v>3.2000000000000001E-2</c:v>
                </c:pt>
                <c:pt idx="3122">
                  <c:v>3.2000000000000001E-2</c:v>
                </c:pt>
                <c:pt idx="3123">
                  <c:v>3.2000000000000001E-2</c:v>
                </c:pt>
                <c:pt idx="3124">
                  <c:v>3.2000000000000001E-2</c:v>
                </c:pt>
                <c:pt idx="3125">
                  <c:v>3.2000000000000001E-2</c:v>
                </c:pt>
                <c:pt idx="3126">
                  <c:v>3.2000000000000001E-2</c:v>
                </c:pt>
                <c:pt idx="3127">
                  <c:v>3.2000000000000001E-2</c:v>
                </c:pt>
                <c:pt idx="3128">
                  <c:v>3.2000000000000001E-2</c:v>
                </c:pt>
                <c:pt idx="3129">
                  <c:v>3.2000000000000001E-2</c:v>
                </c:pt>
                <c:pt idx="3130">
                  <c:v>3.2000000000000001E-2</c:v>
                </c:pt>
                <c:pt idx="3131">
                  <c:v>3.2000000000000001E-2</c:v>
                </c:pt>
                <c:pt idx="3132">
                  <c:v>3.2000000000000001E-2</c:v>
                </c:pt>
                <c:pt idx="3133">
                  <c:v>3.2000000000000001E-2</c:v>
                </c:pt>
                <c:pt idx="3134">
                  <c:v>3.2000000000000001E-2</c:v>
                </c:pt>
                <c:pt idx="3135">
                  <c:v>3.2000000000000001E-2</c:v>
                </c:pt>
                <c:pt idx="3136">
                  <c:v>3.2000000000000001E-2</c:v>
                </c:pt>
                <c:pt idx="3137">
                  <c:v>3.2000000000000001E-2</c:v>
                </c:pt>
                <c:pt idx="3138">
                  <c:v>3.2000000000000001E-2</c:v>
                </c:pt>
                <c:pt idx="3139">
                  <c:v>3.2000000000000001E-2</c:v>
                </c:pt>
                <c:pt idx="3140">
                  <c:v>3.2000000000000001E-2</c:v>
                </c:pt>
                <c:pt idx="3141">
                  <c:v>3.2000000000000001E-2</c:v>
                </c:pt>
                <c:pt idx="3142">
                  <c:v>3.2000000000000001E-2</c:v>
                </c:pt>
                <c:pt idx="3143">
                  <c:v>3.2000000000000001E-2</c:v>
                </c:pt>
                <c:pt idx="3144">
                  <c:v>3.2000000000000001E-2</c:v>
                </c:pt>
                <c:pt idx="3145">
                  <c:v>3.2000000000000001E-2</c:v>
                </c:pt>
                <c:pt idx="3146">
                  <c:v>3.2000000000000001E-2</c:v>
                </c:pt>
                <c:pt idx="3147">
                  <c:v>3.2000000000000001E-2</c:v>
                </c:pt>
                <c:pt idx="3148">
                  <c:v>3.2000000000000001E-2</c:v>
                </c:pt>
                <c:pt idx="3149">
                  <c:v>3.2000000000000001E-2</c:v>
                </c:pt>
                <c:pt idx="3150">
                  <c:v>3.2000000000000001E-2</c:v>
                </c:pt>
                <c:pt idx="3151">
                  <c:v>3.2000000000000001E-2</c:v>
                </c:pt>
                <c:pt idx="3152">
                  <c:v>3.2000000000000001E-2</c:v>
                </c:pt>
                <c:pt idx="3153">
                  <c:v>3.2000000000000001E-2</c:v>
                </c:pt>
                <c:pt idx="3154">
                  <c:v>3.2000000000000001E-2</c:v>
                </c:pt>
                <c:pt idx="3155">
                  <c:v>3.2000000000000001E-2</c:v>
                </c:pt>
                <c:pt idx="3156">
                  <c:v>3.2000000000000001E-2</c:v>
                </c:pt>
                <c:pt idx="3157">
                  <c:v>3.2000000000000001E-2</c:v>
                </c:pt>
                <c:pt idx="3158">
                  <c:v>3.2000000000000001E-2</c:v>
                </c:pt>
                <c:pt idx="3159">
                  <c:v>3.2000000000000001E-2</c:v>
                </c:pt>
                <c:pt idx="3160">
                  <c:v>3.2000000000000001E-2</c:v>
                </c:pt>
                <c:pt idx="3161">
                  <c:v>3.2000000000000001E-2</c:v>
                </c:pt>
                <c:pt idx="3162">
                  <c:v>3.2000000000000001E-2</c:v>
                </c:pt>
                <c:pt idx="3163">
                  <c:v>3.2000000000000001E-2</c:v>
                </c:pt>
                <c:pt idx="3164">
                  <c:v>3.2000000000000001E-2</c:v>
                </c:pt>
                <c:pt idx="3165">
                  <c:v>3.2000000000000001E-2</c:v>
                </c:pt>
                <c:pt idx="3166">
                  <c:v>3.2000000000000001E-2</c:v>
                </c:pt>
                <c:pt idx="3167">
                  <c:v>3.2000000000000001E-2</c:v>
                </c:pt>
                <c:pt idx="3168">
                  <c:v>3.2000000000000001E-2</c:v>
                </c:pt>
                <c:pt idx="3169">
                  <c:v>3.2000000000000001E-2</c:v>
                </c:pt>
                <c:pt idx="3170">
                  <c:v>3.2000000000000001E-2</c:v>
                </c:pt>
                <c:pt idx="3171">
                  <c:v>3.2000000000000001E-2</c:v>
                </c:pt>
                <c:pt idx="3172">
                  <c:v>3.2000000000000001E-2</c:v>
                </c:pt>
                <c:pt idx="3173">
                  <c:v>3.2000000000000001E-2</c:v>
                </c:pt>
                <c:pt idx="3174">
                  <c:v>3.2000000000000001E-2</c:v>
                </c:pt>
                <c:pt idx="3175">
                  <c:v>3.2000000000000001E-2</c:v>
                </c:pt>
                <c:pt idx="3176">
                  <c:v>3.2000000000000001E-2</c:v>
                </c:pt>
                <c:pt idx="3177">
                  <c:v>3.2000000000000001E-2</c:v>
                </c:pt>
                <c:pt idx="3178">
                  <c:v>3.2000000000000001E-2</c:v>
                </c:pt>
                <c:pt idx="3179">
                  <c:v>3.2000000000000001E-2</c:v>
                </c:pt>
                <c:pt idx="3180">
                  <c:v>3.2000000000000001E-2</c:v>
                </c:pt>
                <c:pt idx="3181">
                  <c:v>3.2000000000000001E-2</c:v>
                </c:pt>
                <c:pt idx="3182">
                  <c:v>3.2000000000000001E-2</c:v>
                </c:pt>
                <c:pt idx="3183">
                  <c:v>3.2000000000000001E-2</c:v>
                </c:pt>
                <c:pt idx="3184">
                  <c:v>3.2000000000000001E-2</c:v>
                </c:pt>
                <c:pt idx="3185">
                  <c:v>3.2000000000000001E-2</c:v>
                </c:pt>
                <c:pt idx="3186">
                  <c:v>3.2000000000000001E-2</c:v>
                </c:pt>
                <c:pt idx="3187">
                  <c:v>3.2000000000000001E-2</c:v>
                </c:pt>
                <c:pt idx="3188">
                  <c:v>3.2000000000000001E-2</c:v>
                </c:pt>
                <c:pt idx="3189">
                  <c:v>3.2000000000000001E-2</c:v>
                </c:pt>
                <c:pt idx="3190">
                  <c:v>3.2000000000000001E-2</c:v>
                </c:pt>
                <c:pt idx="3191">
                  <c:v>3.2000000000000001E-2</c:v>
                </c:pt>
                <c:pt idx="3192">
                  <c:v>3.2000000000000001E-2</c:v>
                </c:pt>
                <c:pt idx="3193">
                  <c:v>3.2000000000000001E-2</c:v>
                </c:pt>
                <c:pt idx="3194">
                  <c:v>3.2000000000000001E-2</c:v>
                </c:pt>
                <c:pt idx="3195">
                  <c:v>3.2000000000000001E-2</c:v>
                </c:pt>
                <c:pt idx="3196">
                  <c:v>3.2000000000000001E-2</c:v>
                </c:pt>
                <c:pt idx="3197">
                  <c:v>3.2000000000000001E-2</c:v>
                </c:pt>
                <c:pt idx="3198">
                  <c:v>3.2000000000000001E-2</c:v>
                </c:pt>
                <c:pt idx="3199">
                  <c:v>3.2000000000000001E-2</c:v>
                </c:pt>
                <c:pt idx="3200">
                  <c:v>3.2000000000000001E-2</c:v>
                </c:pt>
                <c:pt idx="3201">
                  <c:v>3.2000000000000001E-2</c:v>
                </c:pt>
                <c:pt idx="3202">
                  <c:v>3.2000000000000001E-2</c:v>
                </c:pt>
                <c:pt idx="3203">
                  <c:v>3.2000000000000001E-2</c:v>
                </c:pt>
                <c:pt idx="3204">
                  <c:v>3.2000000000000001E-2</c:v>
                </c:pt>
                <c:pt idx="3205">
                  <c:v>3.2000000000000001E-2</c:v>
                </c:pt>
                <c:pt idx="3206">
                  <c:v>3.2000000000000001E-2</c:v>
                </c:pt>
                <c:pt idx="3207">
                  <c:v>3.2000000000000001E-2</c:v>
                </c:pt>
                <c:pt idx="3208">
                  <c:v>3.2000000000000001E-2</c:v>
                </c:pt>
                <c:pt idx="3209">
                  <c:v>3.2000000000000001E-2</c:v>
                </c:pt>
                <c:pt idx="3210">
                  <c:v>3.2000000000000001E-2</c:v>
                </c:pt>
                <c:pt idx="3211">
                  <c:v>3.2000000000000001E-2</c:v>
                </c:pt>
                <c:pt idx="3212">
                  <c:v>3.2000000000000001E-2</c:v>
                </c:pt>
                <c:pt idx="3213">
                  <c:v>3.2000000000000001E-2</c:v>
                </c:pt>
                <c:pt idx="3214">
                  <c:v>3.2000000000000001E-2</c:v>
                </c:pt>
                <c:pt idx="3215">
                  <c:v>3.2000000000000001E-2</c:v>
                </c:pt>
                <c:pt idx="3216">
                  <c:v>3.2000000000000001E-2</c:v>
                </c:pt>
                <c:pt idx="3217">
                  <c:v>3.2000000000000001E-2</c:v>
                </c:pt>
                <c:pt idx="3218">
                  <c:v>3.2000000000000001E-2</c:v>
                </c:pt>
                <c:pt idx="3219">
                  <c:v>3.2000000000000001E-2</c:v>
                </c:pt>
                <c:pt idx="3220">
                  <c:v>3.2000000000000001E-2</c:v>
                </c:pt>
                <c:pt idx="3221">
                  <c:v>3.2000000000000001E-2</c:v>
                </c:pt>
                <c:pt idx="3222">
                  <c:v>3.2000000000000001E-2</c:v>
                </c:pt>
                <c:pt idx="3223">
                  <c:v>3.2000000000000001E-2</c:v>
                </c:pt>
                <c:pt idx="3224">
                  <c:v>3.2000000000000001E-2</c:v>
                </c:pt>
                <c:pt idx="3225">
                  <c:v>3.2000000000000001E-2</c:v>
                </c:pt>
                <c:pt idx="3226">
                  <c:v>3.2000000000000001E-2</c:v>
                </c:pt>
                <c:pt idx="3227">
                  <c:v>3.2000000000000001E-2</c:v>
                </c:pt>
                <c:pt idx="3228">
                  <c:v>3.2000000000000001E-2</c:v>
                </c:pt>
                <c:pt idx="3229">
                  <c:v>3.2000000000000001E-2</c:v>
                </c:pt>
                <c:pt idx="3230">
                  <c:v>3.2000000000000001E-2</c:v>
                </c:pt>
                <c:pt idx="3231">
                  <c:v>3.2000000000000001E-2</c:v>
                </c:pt>
                <c:pt idx="3232">
                  <c:v>3.2000000000000001E-2</c:v>
                </c:pt>
                <c:pt idx="3233">
                  <c:v>3.2000000000000001E-2</c:v>
                </c:pt>
                <c:pt idx="3234">
                  <c:v>3.2000000000000001E-2</c:v>
                </c:pt>
                <c:pt idx="3235">
                  <c:v>3.2000000000000001E-2</c:v>
                </c:pt>
                <c:pt idx="3236">
                  <c:v>3.2000000000000001E-2</c:v>
                </c:pt>
                <c:pt idx="3237">
                  <c:v>3.2000000000000001E-2</c:v>
                </c:pt>
                <c:pt idx="3238">
                  <c:v>3.2000000000000001E-2</c:v>
                </c:pt>
                <c:pt idx="3239">
                  <c:v>3.2000000000000001E-2</c:v>
                </c:pt>
                <c:pt idx="3240">
                  <c:v>3.2000000000000001E-2</c:v>
                </c:pt>
                <c:pt idx="3241">
                  <c:v>3.2000000000000001E-2</c:v>
                </c:pt>
                <c:pt idx="3242">
                  <c:v>3.2000000000000001E-2</c:v>
                </c:pt>
                <c:pt idx="3243">
                  <c:v>3.2000000000000001E-2</c:v>
                </c:pt>
                <c:pt idx="3244">
                  <c:v>3.2000000000000001E-2</c:v>
                </c:pt>
                <c:pt idx="3245">
                  <c:v>3.2000000000000001E-2</c:v>
                </c:pt>
                <c:pt idx="3246">
                  <c:v>3.2000000000000001E-2</c:v>
                </c:pt>
                <c:pt idx="3247">
                  <c:v>3.2000000000000001E-2</c:v>
                </c:pt>
                <c:pt idx="3248">
                  <c:v>3.2000000000000001E-2</c:v>
                </c:pt>
                <c:pt idx="3249">
                  <c:v>3.2000000000000001E-2</c:v>
                </c:pt>
                <c:pt idx="3250">
                  <c:v>3.2000000000000001E-2</c:v>
                </c:pt>
                <c:pt idx="3251">
                  <c:v>3.2000000000000001E-2</c:v>
                </c:pt>
                <c:pt idx="3252">
                  <c:v>3.2000000000000001E-2</c:v>
                </c:pt>
                <c:pt idx="3253">
                  <c:v>3.2000000000000001E-2</c:v>
                </c:pt>
                <c:pt idx="3254">
                  <c:v>3.2000000000000001E-2</c:v>
                </c:pt>
                <c:pt idx="3255">
                  <c:v>3.2000000000000001E-2</c:v>
                </c:pt>
                <c:pt idx="3256">
                  <c:v>3.2000000000000001E-2</c:v>
                </c:pt>
                <c:pt idx="3257">
                  <c:v>3.2000000000000001E-2</c:v>
                </c:pt>
                <c:pt idx="3258">
                  <c:v>3.2000000000000001E-2</c:v>
                </c:pt>
                <c:pt idx="3259">
                  <c:v>3.2000000000000001E-2</c:v>
                </c:pt>
                <c:pt idx="3260">
                  <c:v>3.2000000000000001E-2</c:v>
                </c:pt>
                <c:pt idx="3261">
                  <c:v>3.2000000000000001E-2</c:v>
                </c:pt>
                <c:pt idx="3262">
                  <c:v>3.2000000000000001E-2</c:v>
                </c:pt>
                <c:pt idx="3263">
                  <c:v>3.2000000000000001E-2</c:v>
                </c:pt>
                <c:pt idx="3264">
                  <c:v>3.2000000000000001E-2</c:v>
                </c:pt>
                <c:pt idx="3265">
                  <c:v>3.2000000000000001E-2</c:v>
                </c:pt>
                <c:pt idx="3266">
                  <c:v>3.2000000000000001E-2</c:v>
                </c:pt>
                <c:pt idx="3267">
                  <c:v>3.2000000000000001E-2</c:v>
                </c:pt>
                <c:pt idx="3268">
                  <c:v>3.2000000000000001E-2</c:v>
                </c:pt>
                <c:pt idx="3269">
                  <c:v>3.2000000000000001E-2</c:v>
                </c:pt>
                <c:pt idx="3270">
                  <c:v>3.2000000000000001E-2</c:v>
                </c:pt>
                <c:pt idx="3271">
                  <c:v>3.2000000000000001E-2</c:v>
                </c:pt>
                <c:pt idx="3272">
                  <c:v>3.2000000000000001E-2</c:v>
                </c:pt>
                <c:pt idx="3273">
                  <c:v>3.2000000000000001E-2</c:v>
                </c:pt>
                <c:pt idx="3274">
                  <c:v>3.2000000000000001E-2</c:v>
                </c:pt>
                <c:pt idx="3275">
                  <c:v>3.2000000000000001E-2</c:v>
                </c:pt>
                <c:pt idx="3276">
                  <c:v>3.2000000000000001E-2</c:v>
                </c:pt>
                <c:pt idx="3277">
                  <c:v>3.2000000000000001E-2</c:v>
                </c:pt>
                <c:pt idx="3278">
                  <c:v>3.2000000000000001E-2</c:v>
                </c:pt>
                <c:pt idx="3279">
                  <c:v>3.2000000000000001E-2</c:v>
                </c:pt>
                <c:pt idx="3280">
                  <c:v>3.2000000000000001E-2</c:v>
                </c:pt>
                <c:pt idx="3281">
                  <c:v>3.2000000000000001E-2</c:v>
                </c:pt>
                <c:pt idx="3282">
                  <c:v>3.2000000000000001E-2</c:v>
                </c:pt>
                <c:pt idx="3283">
                  <c:v>3.2000000000000001E-2</c:v>
                </c:pt>
                <c:pt idx="3284">
                  <c:v>3.2000000000000001E-2</c:v>
                </c:pt>
                <c:pt idx="3285">
                  <c:v>3.2000000000000001E-2</c:v>
                </c:pt>
                <c:pt idx="3286">
                  <c:v>3.2000000000000001E-2</c:v>
                </c:pt>
                <c:pt idx="3287">
                  <c:v>3.2000000000000001E-2</c:v>
                </c:pt>
                <c:pt idx="3288">
                  <c:v>3.2000000000000001E-2</c:v>
                </c:pt>
                <c:pt idx="3289">
                  <c:v>3.2000000000000001E-2</c:v>
                </c:pt>
                <c:pt idx="3290">
                  <c:v>3.2000000000000001E-2</c:v>
                </c:pt>
                <c:pt idx="3291">
                  <c:v>3.2000000000000001E-2</c:v>
                </c:pt>
                <c:pt idx="3292">
                  <c:v>3.2000000000000001E-2</c:v>
                </c:pt>
                <c:pt idx="3293">
                  <c:v>3.2000000000000001E-2</c:v>
                </c:pt>
                <c:pt idx="3294">
                  <c:v>3.2000000000000001E-2</c:v>
                </c:pt>
                <c:pt idx="3295">
                  <c:v>3.2000000000000001E-2</c:v>
                </c:pt>
                <c:pt idx="3296">
                  <c:v>3.2000000000000001E-2</c:v>
                </c:pt>
                <c:pt idx="3297">
                  <c:v>3.2000000000000001E-2</c:v>
                </c:pt>
                <c:pt idx="3298">
                  <c:v>3.2000000000000001E-2</c:v>
                </c:pt>
                <c:pt idx="3299">
                  <c:v>3.2000000000000001E-2</c:v>
                </c:pt>
                <c:pt idx="3300">
                  <c:v>3.2000000000000001E-2</c:v>
                </c:pt>
                <c:pt idx="3301">
                  <c:v>3.2000000000000001E-2</c:v>
                </c:pt>
                <c:pt idx="3302">
                  <c:v>3.2000000000000001E-2</c:v>
                </c:pt>
                <c:pt idx="3303">
                  <c:v>3.2000000000000001E-2</c:v>
                </c:pt>
                <c:pt idx="3304">
                  <c:v>3.2000000000000001E-2</c:v>
                </c:pt>
                <c:pt idx="3305">
                  <c:v>3.2000000000000001E-2</c:v>
                </c:pt>
                <c:pt idx="3306">
                  <c:v>3.2000000000000001E-2</c:v>
                </c:pt>
                <c:pt idx="3307">
                  <c:v>3.2000000000000001E-2</c:v>
                </c:pt>
                <c:pt idx="3308">
                  <c:v>3.2000000000000001E-2</c:v>
                </c:pt>
                <c:pt idx="3309">
                  <c:v>3.2000000000000001E-2</c:v>
                </c:pt>
                <c:pt idx="3310">
                  <c:v>3.2000000000000001E-2</c:v>
                </c:pt>
                <c:pt idx="3311">
                  <c:v>3.2000000000000001E-2</c:v>
                </c:pt>
                <c:pt idx="3312">
                  <c:v>3.2000000000000001E-2</c:v>
                </c:pt>
                <c:pt idx="3313">
                  <c:v>3.2000000000000001E-2</c:v>
                </c:pt>
                <c:pt idx="3314">
                  <c:v>3.2000000000000001E-2</c:v>
                </c:pt>
                <c:pt idx="3315">
                  <c:v>3.2000000000000001E-2</c:v>
                </c:pt>
                <c:pt idx="3316">
                  <c:v>3.2000000000000001E-2</c:v>
                </c:pt>
                <c:pt idx="3317">
                  <c:v>3.2000000000000001E-2</c:v>
                </c:pt>
                <c:pt idx="3318">
                  <c:v>3.2000000000000001E-2</c:v>
                </c:pt>
                <c:pt idx="3319">
                  <c:v>3.2000000000000001E-2</c:v>
                </c:pt>
                <c:pt idx="3320">
                  <c:v>3.2000000000000001E-2</c:v>
                </c:pt>
                <c:pt idx="3321">
                  <c:v>3.2000000000000001E-2</c:v>
                </c:pt>
                <c:pt idx="3322">
                  <c:v>3.2000000000000001E-2</c:v>
                </c:pt>
                <c:pt idx="3323">
                  <c:v>3.2000000000000001E-2</c:v>
                </c:pt>
                <c:pt idx="3324">
                  <c:v>3.2000000000000001E-2</c:v>
                </c:pt>
                <c:pt idx="3325">
                  <c:v>3.2000000000000001E-2</c:v>
                </c:pt>
                <c:pt idx="3326">
                  <c:v>3.2000000000000001E-2</c:v>
                </c:pt>
                <c:pt idx="3327">
                  <c:v>3.2000000000000001E-2</c:v>
                </c:pt>
                <c:pt idx="3328">
                  <c:v>3.2000000000000001E-2</c:v>
                </c:pt>
                <c:pt idx="3329">
                  <c:v>3.2000000000000001E-2</c:v>
                </c:pt>
                <c:pt idx="3330">
                  <c:v>3.2000000000000001E-2</c:v>
                </c:pt>
                <c:pt idx="3331">
                  <c:v>3.2000000000000001E-2</c:v>
                </c:pt>
                <c:pt idx="3332">
                  <c:v>3.2000000000000001E-2</c:v>
                </c:pt>
                <c:pt idx="3333">
                  <c:v>3.2000000000000001E-2</c:v>
                </c:pt>
                <c:pt idx="3334">
                  <c:v>3.2000000000000001E-2</c:v>
                </c:pt>
                <c:pt idx="3335">
                  <c:v>3.2000000000000001E-2</c:v>
                </c:pt>
                <c:pt idx="3336">
                  <c:v>3.2000000000000001E-2</c:v>
                </c:pt>
                <c:pt idx="3337">
                  <c:v>3.2000000000000001E-2</c:v>
                </c:pt>
                <c:pt idx="3338">
                  <c:v>3.2000000000000001E-2</c:v>
                </c:pt>
                <c:pt idx="3339">
                  <c:v>3.2000000000000001E-2</c:v>
                </c:pt>
                <c:pt idx="3340">
                  <c:v>3.2000000000000001E-2</c:v>
                </c:pt>
                <c:pt idx="3341">
                  <c:v>3.2000000000000001E-2</c:v>
                </c:pt>
                <c:pt idx="3342">
                  <c:v>3.2000000000000001E-2</c:v>
                </c:pt>
                <c:pt idx="3343">
                  <c:v>3.2000000000000001E-2</c:v>
                </c:pt>
                <c:pt idx="3344">
                  <c:v>3.2000000000000001E-2</c:v>
                </c:pt>
                <c:pt idx="3345">
                  <c:v>3.2000000000000001E-2</c:v>
                </c:pt>
                <c:pt idx="3346">
                  <c:v>3.2000000000000001E-2</c:v>
                </c:pt>
                <c:pt idx="3347">
                  <c:v>3.2000000000000001E-2</c:v>
                </c:pt>
                <c:pt idx="3348">
                  <c:v>3.2000000000000001E-2</c:v>
                </c:pt>
                <c:pt idx="3349">
                  <c:v>3.2000000000000001E-2</c:v>
                </c:pt>
                <c:pt idx="3350">
                  <c:v>3.2000000000000001E-2</c:v>
                </c:pt>
                <c:pt idx="3351">
                  <c:v>3.2000000000000001E-2</c:v>
                </c:pt>
                <c:pt idx="3352">
                  <c:v>3.2000000000000001E-2</c:v>
                </c:pt>
                <c:pt idx="3353">
                  <c:v>3.2000000000000001E-2</c:v>
                </c:pt>
                <c:pt idx="3354">
                  <c:v>3.2000000000000001E-2</c:v>
                </c:pt>
                <c:pt idx="3355">
                  <c:v>3.2000000000000001E-2</c:v>
                </c:pt>
                <c:pt idx="3356">
                  <c:v>3.2000000000000001E-2</c:v>
                </c:pt>
                <c:pt idx="3357">
                  <c:v>3.2000000000000001E-2</c:v>
                </c:pt>
                <c:pt idx="3358">
                  <c:v>3.2000000000000001E-2</c:v>
                </c:pt>
                <c:pt idx="3359">
                  <c:v>3.2000000000000001E-2</c:v>
                </c:pt>
                <c:pt idx="3360">
                  <c:v>3.2000000000000001E-2</c:v>
                </c:pt>
                <c:pt idx="3361">
                  <c:v>3.2000000000000001E-2</c:v>
                </c:pt>
                <c:pt idx="3362">
                  <c:v>3.2000000000000001E-2</c:v>
                </c:pt>
                <c:pt idx="3363">
                  <c:v>3.2000000000000001E-2</c:v>
                </c:pt>
                <c:pt idx="3364">
                  <c:v>3.2000000000000001E-2</c:v>
                </c:pt>
                <c:pt idx="3365">
                  <c:v>3.2000000000000001E-2</c:v>
                </c:pt>
                <c:pt idx="3366">
                  <c:v>3.2000000000000001E-2</c:v>
                </c:pt>
                <c:pt idx="3367">
                  <c:v>3.2000000000000001E-2</c:v>
                </c:pt>
                <c:pt idx="3368">
                  <c:v>3.2000000000000001E-2</c:v>
                </c:pt>
                <c:pt idx="3369">
                  <c:v>3.2000000000000001E-2</c:v>
                </c:pt>
                <c:pt idx="3370">
                  <c:v>3.2000000000000001E-2</c:v>
                </c:pt>
                <c:pt idx="3371">
                  <c:v>3.2000000000000001E-2</c:v>
                </c:pt>
                <c:pt idx="3372">
                  <c:v>3.2000000000000001E-2</c:v>
                </c:pt>
                <c:pt idx="3373">
                  <c:v>3.2000000000000001E-2</c:v>
                </c:pt>
                <c:pt idx="3374">
                  <c:v>3.2000000000000001E-2</c:v>
                </c:pt>
                <c:pt idx="3375">
                  <c:v>3.2000000000000001E-2</c:v>
                </c:pt>
                <c:pt idx="3376">
                  <c:v>3.2000000000000001E-2</c:v>
                </c:pt>
                <c:pt idx="3377">
                  <c:v>3.2000000000000001E-2</c:v>
                </c:pt>
                <c:pt idx="3378">
                  <c:v>3.2000000000000001E-2</c:v>
                </c:pt>
                <c:pt idx="3379">
                  <c:v>3.2000000000000001E-2</c:v>
                </c:pt>
                <c:pt idx="3380">
                  <c:v>3.2000000000000001E-2</c:v>
                </c:pt>
                <c:pt idx="3381">
                  <c:v>3.2000000000000001E-2</c:v>
                </c:pt>
                <c:pt idx="3382">
                  <c:v>3.2000000000000001E-2</c:v>
                </c:pt>
                <c:pt idx="3383">
                  <c:v>3.2000000000000001E-2</c:v>
                </c:pt>
                <c:pt idx="3384">
                  <c:v>3.2000000000000001E-2</c:v>
                </c:pt>
                <c:pt idx="3385">
                  <c:v>3.2000000000000001E-2</c:v>
                </c:pt>
                <c:pt idx="3386">
                  <c:v>3.2000000000000001E-2</c:v>
                </c:pt>
                <c:pt idx="3387">
                  <c:v>3.2000000000000001E-2</c:v>
                </c:pt>
                <c:pt idx="3388">
                  <c:v>3.2000000000000001E-2</c:v>
                </c:pt>
                <c:pt idx="3389">
                  <c:v>3.2000000000000001E-2</c:v>
                </c:pt>
                <c:pt idx="3390">
                  <c:v>3.2000000000000001E-2</c:v>
                </c:pt>
                <c:pt idx="3391">
                  <c:v>3.2000000000000001E-2</c:v>
                </c:pt>
                <c:pt idx="3392">
                  <c:v>3.2000000000000001E-2</c:v>
                </c:pt>
                <c:pt idx="3393">
                  <c:v>3.2000000000000001E-2</c:v>
                </c:pt>
                <c:pt idx="3394">
                  <c:v>3.2000000000000001E-2</c:v>
                </c:pt>
                <c:pt idx="3395">
                  <c:v>3.2000000000000001E-2</c:v>
                </c:pt>
                <c:pt idx="3396">
                  <c:v>3.2000000000000001E-2</c:v>
                </c:pt>
                <c:pt idx="3397">
                  <c:v>3.2000000000000001E-2</c:v>
                </c:pt>
                <c:pt idx="3398">
                  <c:v>3.2000000000000001E-2</c:v>
                </c:pt>
                <c:pt idx="3399">
                  <c:v>3.2000000000000001E-2</c:v>
                </c:pt>
                <c:pt idx="3400">
                  <c:v>3.2000000000000001E-2</c:v>
                </c:pt>
                <c:pt idx="3401">
                  <c:v>3.2000000000000001E-2</c:v>
                </c:pt>
                <c:pt idx="3402">
                  <c:v>3.2000000000000001E-2</c:v>
                </c:pt>
                <c:pt idx="3403">
                  <c:v>3.2000000000000001E-2</c:v>
                </c:pt>
                <c:pt idx="3404">
                  <c:v>3.2000000000000001E-2</c:v>
                </c:pt>
                <c:pt idx="3405">
                  <c:v>3.2000000000000001E-2</c:v>
                </c:pt>
                <c:pt idx="3406">
                  <c:v>3.2000000000000001E-2</c:v>
                </c:pt>
                <c:pt idx="3407">
                  <c:v>3.2000000000000001E-2</c:v>
                </c:pt>
                <c:pt idx="3408">
                  <c:v>3.2000000000000001E-2</c:v>
                </c:pt>
                <c:pt idx="3409">
                  <c:v>3.2000000000000001E-2</c:v>
                </c:pt>
                <c:pt idx="3410">
                  <c:v>3.2000000000000001E-2</c:v>
                </c:pt>
                <c:pt idx="3411">
                  <c:v>3.2000000000000001E-2</c:v>
                </c:pt>
                <c:pt idx="3412">
                  <c:v>3.2000000000000001E-2</c:v>
                </c:pt>
                <c:pt idx="3413">
                  <c:v>3.2000000000000001E-2</c:v>
                </c:pt>
                <c:pt idx="3414">
                  <c:v>3.2000000000000001E-2</c:v>
                </c:pt>
                <c:pt idx="3415">
                  <c:v>3.2000000000000001E-2</c:v>
                </c:pt>
                <c:pt idx="3416">
                  <c:v>3.2000000000000001E-2</c:v>
                </c:pt>
                <c:pt idx="3417">
                  <c:v>3.2000000000000001E-2</c:v>
                </c:pt>
                <c:pt idx="3418">
                  <c:v>3.2000000000000001E-2</c:v>
                </c:pt>
                <c:pt idx="3419">
                  <c:v>3.2000000000000001E-2</c:v>
                </c:pt>
                <c:pt idx="3420">
                  <c:v>3.2000000000000001E-2</c:v>
                </c:pt>
                <c:pt idx="3421">
                  <c:v>3.2000000000000001E-2</c:v>
                </c:pt>
                <c:pt idx="3422">
                  <c:v>3.2000000000000001E-2</c:v>
                </c:pt>
                <c:pt idx="3423">
                  <c:v>3.2000000000000001E-2</c:v>
                </c:pt>
                <c:pt idx="3424">
                  <c:v>3.2000000000000001E-2</c:v>
                </c:pt>
                <c:pt idx="3425">
                  <c:v>3.2000000000000001E-2</c:v>
                </c:pt>
                <c:pt idx="3426">
                  <c:v>3.2000000000000001E-2</c:v>
                </c:pt>
                <c:pt idx="3427">
                  <c:v>3.2000000000000001E-2</c:v>
                </c:pt>
                <c:pt idx="3428">
                  <c:v>3.2000000000000001E-2</c:v>
                </c:pt>
                <c:pt idx="3429">
                  <c:v>3.2000000000000001E-2</c:v>
                </c:pt>
                <c:pt idx="3430">
                  <c:v>3.2000000000000001E-2</c:v>
                </c:pt>
                <c:pt idx="3431">
                  <c:v>3.2000000000000001E-2</c:v>
                </c:pt>
                <c:pt idx="3432">
                  <c:v>3.2000000000000001E-2</c:v>
                </c:pt>
                <c:pt idx="3433">
                  <c:v>3.2000000000000001E-2</c:v>
                </c:pt>
                <c:pt idx="3434">
                  <c:v>3.2000000000000001E-2</c:v>
                </c:pt>
                <c:pt idx="3435">
                  <c:v>3.2000000000000001E-2</c:v>
                </c:pt>
                <c:pt idx="3436">
                  <c:v>3.2000000000000001E-2</c:v>
                </c:pt>
                <c:pt idx="3437">
                  <c:v>3.2000000000000001E-2</c:v>
                </c:pt>
                <c:pt idx="3438">
                  <c:v>3.2000000000000001E-2</c:v>
                </c:pt>
                <c:pt idx="3439">
                  <c:v>3.2000000000000001E-2</c:v>
                </c:pt>
                <c:pt idx="3440">
                  <c:v>3.2000000000000001E-2</c:v>
                </c:pt>
                <c:pt idx="3441">
                  <c:v>3.2000000000000001E-2</c:v>
                </c:pt>
                <c:pt idx="3442">
                  <c:v>3.2000000000000001E-2</c:v>
                </c:pt>
                <c:pt idx="3443">
                  <c:v>3.2000000000000001E-2</c:v>
                </c:pt>
                <c:pt idx="3444">
                  <c:v>3.2000000000000001E-2</c:v>
                </c:pt>
                <c:pt idx="3445">
                  <c:v>3.2000000000000001E-2</c:v>
                </c:pt>
                <c:pt idx="3446">
                  <c:v>3.2000000000000001E-2</c:v>
                </c:pt>
                <c:pt idx="3447">
                  <c:v>3.2000000000000001E-2</c:v>
                </c:pt>
                <c:pt idx="3448">
                  <c:v>3.2000000000000001E-2</c:v>
                </c:pt>
                <c:pt idx="3449">
                  <c:v>3.2000000000000001E-2</c:v>
                </c:pt>
                <c:pt idx="3450">
                  <c:v>3.2000000000000001E-2</c:v>
                </c:pt>
                <c:pt idx="3451">
                  <c:v>3.2000000000000001E-2</c:v>
                </c:pt>
                <c:pt idx="3452">
                  <c:v>3.2000000000000001E-2</c:v>
                </c:pt>
                <c:pt idx="3453">
                  <c:v>3.2000000000000001E-2</c:v>
                </c:pt>
                <c:pt idx="3454">
                  <c:v>3.2000000000000001E-2</c:v>
                </c:pt>
                <c:pt idx="3455">
                  <c:v>3.2000000000000001E-2</c:v>
                </c:pt>
                <c:pt idx="3456">
                  <c:v>3.2000000000000001E-2</c:v>
                </c:pt>
                <c:pt idx="3457">
                  <c:v>3.2000000000000001E-2</c:v>
                </c:pt>
                <c:pt idx="3458">
                  <c:v>3.2000000000000001E-2</c:v>
                </c:pt>
                <c:pt idx="3459">
                  <c:v>3.2000000000000001E-2</c:v>
                </c:pt>
                <c:pt idx="3460">
                  <c:v>3.2000000000000001E-2</c:v>
                </c:pt>
                <c:pt idx="3461">
                  <c:v>3.2000000000000001E-2</c:v>
                </c:pt>
                <c:pt idx="3462">
                  <c:v>3.2000000000000001E-2</c:v>
                </c:pt>
                <c:pt idx="3463">
                  <c:v>3.2000000000000001E-2</c:v>
                </c:pt>
                <c:pt idx="3464">
                  <c:v>3.2000000000000001E-2</c:v>
                </c:pt>
                <c:pt idx="3465">
                  <c:v>3.2000000000000001E-2</c:v>
                </c:pt>
                <c:pt idx="3466">
                  <c:v>3.2000000000000001E-2</c:v>
                </c:pt>
                <c:pt idx="3467">
                  <c:v>3.2000000000000001E-2</c:v>
                </c:pt>
                <c:pt idx="3468">
                  <c:v>3.2000000000000001E-2</c:v>
                </c:pt>
                <c:pt idx="3469">
                  <c:v>3.2000000000000001E-2</c:v>
                </c:pt>
                <c:pt idx="3470">
                  <c:v>3.2000000000000001E-2</c:v>
                </c:pt>
                <c:pt idx="3471">
                  <c:v>3.2000000000000001E-2</c:v>
                </c:pt>
                <c:pt idx="3472">
                  <c:v>3.2000000000000001E-2</c:v>
                </c:pt>
                <c:pt idx="3473">
                  <c:v>3.2000000000000001E-2</c:v>
                </c:pt>
                <c:pt idx="3474">
                  <c:v>3.2000000000000001E-2</c:v>
                </c:pt>
                <c:pt idx="3475">
                  <c:v>3.2000000000000001E-2</c:v>
                </c:pt>
                <c:pt idx="3476">
                  <c:v>3.2000000000000001E-2</c:v>
                </c:pt>
                <c:pt idx="3477">
                  <c:v>3.2000000000000001E-2</c:v>
                </c:pt>
                <c:pt idx="3478">
                  <c:v>3.2000000000000001E-2</c:v>
                </c:pt>
                <c:pt idx="3479">
                  <c:v>3.2000000000000001E-2</c:v>
                </c:pt>
                <c:pt idx="3480">
                  <c:v>3.2000000000000001E-2</c:v>
                </c:pt>
                <c:pt idx="3481">
                  <c:v>3.2000000000000001E-2</c:v>
                </c:pt>
                <c:pt idx="3482">
                  <c:v>3.2000000000000001E-2</c:v>
                </c:pt>
                <c:pt idx="3483">
                  <c:v>3.2000000000000001E-2</c:v>
                </c:pt>
                <c:pt idx="3484">
                  <c:v>3.2000000000000001E-2</c:v>
                </c:pt>
                <c:pt idx="3485">
                  <c:v>3.2000000000000001E-2</c:v>
                </c:pt>
                <c:pt idx="3486">
                  <c:v>3.2000000000000001E-2</c:v>
                </c:pt>
                <c:pt idx="3487">
                  <c:v>3.2000000000000001E-2</c:v>
                </c:pt>
                <c:pt idx="3488">
                  <c:v>3.2000000000000001E-2</c:v>
                </c:pt>
                <c:pt idx="3489">
                  <c:v>3.2000000000000001E-2</c:v>
                </c:pt>
                <c:pt idx="3490">
                  <c:v>3.2000000000000001E-2</c:v>
                </c:pt>
                <c:pt idx="3491">
                  <c:v>3.2000000000000001E-2</c:v>
                </c:pt>
                <c:pt idx="3492">
                  <c:v>3.2000000000000001E-2</c:v>
                </c:pt>
                <c:pt idx="3493">
                  <c:v>3.2000000000000001E-2</c:v>
                </c:pt>
                <c:pt idx="3494">
                  <c:v>3.2000000000000001E-2</c:v>
                </c:pt>
                <c:pt idx="3495">
                  <c:v>3.2000000000000001E-2</c:v>
                </c:pt>
                <c:pt idx="3496">
                  <c:v>3.2000000000000001E-2</c:v>
                </c:pt>
                <c:pt idx="3497">
                  <c:v>3.2000000000000001E-2</c:v>
                </c:pt>
                <c:pt idx="3498">
                  <c:v>3.2000000000000001E-2</c:v>
                </c:pt>
                <c:pt idx="3499">
                  <c:v>3.2000000000000001E-2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05184"/>
        <c:axId val="78805760"/>
      </c:scatterChart>
      <c:valAx>
        <c:axId val="788051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Е кэВ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805760"/>
        <c:crosses val="autoZero"/>
        <c:crossBetween val="midCat"/>
      </c:valAx>
      <c:valAx>
        <c:axId val="78805760"/>
        <c:scaling>
          <c:logBase val="10"/>
          <c:orientation val="minMax"/>
          <c:min val="1.0000000000000007E-4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Соб/100кэВ*час*</a:t>
                </a:r>
                <a:r>
                  <a:rPr lang="en-US"/>
                  <a:t>V</a:t>
                </a:r>
                <a:r>
                  <a:rPr lang="ru-RU"/>
                  <a:t>дет.</a:t>
                </a:r>
              </a:p>
            </c:rich>
          </c:tx>
          <c:layout/>
          <c:overlay val="0"/>
        </c:title>
        <c:numFmt formatCode="0.00E+00" sourceLinked="0"/>
        <c:majorTickMark val="out"/>
        <c:minorTickMark val="none"/>
        <c:tickLblPos val="nextTo"/>
        <c:crossAx val="7880518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Sheet1!$A$2:$A$2049</c:f>
              <c:numCache>
                <c:formatCode>General</c:formatCode>
                <c:ptCount val="2048"/>
                <c:pt idx="0">
                  <c:v>21.3</c:v>
                </c:pt>
                <c:pt idx="1">
                  <c:v>22.093500000000002</c:v>
                </c:pt>
                <c:pt idx="2">
                  <c:v>22.887</c:v>
                </c:pt>
                <c:pt idx="3">
                  <c:v>23.680500000000002</c:v>
                </c:pt>
                <c:pt idx="4">
                  <c:v>24.474</c:v>
                </c:pt>
                <c:pt idx="5">
                  <c:v>25.267499999999998</c:v>
                </c:pt>
                <c:pt idx="6">
                  <c:v>26.061</c:v>
                </c:pt>
                <c:pt idx="7">
                  <c:v>26.854500000000002</c:v>
                </c:pt>
                <c:pt idx="8">
                  <c:v>27.648</c:v>
                </c:pt>
                <c:pt idx="9">
                  <c:v>28.441500000000001</c:v>
                </c:pt>
                <c:pt idx="10">
                  <c:v>29.234999999999999</c:v>
                </c:pt>
                <c:pt idx="11">
                  <c:v>30.028500000000001</c:v>
                </c:pt>
                <c:pt idx="12">
                  <c:v>30.822000000000003</c:v>
                </c:pt>
                <c:pt idx="13">
                  <c:v>31.615500000000001</c:v>
                </c:pt>
                <c:pt idx="14">
                  <c:v>32.408999999999999</c:v>
                </c:pt>
                <c:pt idx="15">
                  <c:v>33.202500000000001</c:v>
                </c:pt>
                <c:pt idx="16">
                  <c:v>33.996000000000002</c:v>
                </c:pt>
                <c:pt idx="17">
                  <c:v>34.789500000000004</c:v>
                </c:pt>
                <c:pt idx="18">
                  <c:v>35.582999999999998</c:v>
                </c:pt>
                <c:pt idx="19">
                  <c:v>36.3765</c:v>
                </c:pt>
                <c:pt idx="20">
                  <c:v>37.17</c:v>
                </c:pt>
                <c:pt idx="21">
                  <c:v>37.963499999999996</c:v>
                </c:pt>
                <c:pt idx="22">
                  <c:v>38.757000000000005</c:v>
                </c:pt>
                <c:pt idx="23">
                  <c:v>39.5505</c:v>
                </c:pt>
                <c:pt idx="24">
                  <c:v>40.344000000000001</c:v>
                </c:pt>
                <c:pt idx="25">
                  <c:v>41.137500000000003</c:v>
                </c:pt>
                <c:pt idx="26">
                  <c:v>41.930999999999997</c:v>
                </c:pt>
                <c:pt idx="27">
                  <c:v>42.724499999999999</c:v>
                </c:pt>
                <c:pt idx="28">
                  <c:v>43.518000000000001</c:v>
                </c:pt>
                <c:pt idx="29">
                  <c:v>44.311499999999995</c:v>
                </c:pt>
                <c:pt idx="30">
                  <c:v>45.104999999999997</c:v>
                </c:pt>
                <c:pt idx="31">
                  <c:v>45.898499999999999</c:v>
                </c:pt>
                <c:pt idx="32">
                  <c:v>46.692</c:v>
                </c:pt>
                <c:pt idx="33">
                  <c:v>47.485500000000002</c:v>
                </c:pt>
                <c:pt idx="34">
                  <c:v>48.278999999999996</c:v>
                </c:pt>
                <c:pt idx="35">
                  <c:v>49.072499999999998</c:v>
                </c:pt>
                <c:pt idx="36">
                  <c:v>49.866</c:v>
                </c:pt>
                <c:pt idx="37">
                  <c:v>50.659500000000001</c:v>
                </c:pt>
                <c:pt idx="38">
                  <c:v>51.453000000000003</c:v>
                </c:pt>
                <c:pt idx="39">
                  <c:v>52.246499999999997</c:v>
                </c:pt>
                <c:pt idx="40">
                  <c:v>53.04</c:v>
                </c:pt>
                <c:pt idx="41">
                  <c:v>53.833500000000001</c:v>
                </c:pt>
                <c:pt idx="42">
                  <c:v>54.626999999999995</c:v>
                </c:pt>
                <c:pt idx="43">
                  <c:v>55.420500000000004</c:v>
                </c:pt>
                <c:pt idx="44">
                  <c:v>56.213999999999999</c:v>
                </c:pt>
                <c:pt idx="45">
                  <c:v>57.0075</c:v>
                </c:pt>
                <c:pt idx="46">
                  <c:v>57.801000000000002</c:v>
                </c:pt>
                <c:pt idx="47">
                  <c:v>58.594499999999996</c:v>
                </c:pt>
                <c:pt idx="48">
                  <c:v>59.388000000000005</c:v>
                </c:pt>
                <c:pt idx="49">
                  <c:v>60.1815</c:v>
                </c:pt>
                <c:pt idx="50">
                  <c:v>60.975000000000001</c:v>
                </c:pt>
                <c:pt idx="51">
                  <c:v>61.768500000000003</c:v>
                </c:pt>
                <c:pt idx="52">
                  <c:v>62.561999999999998</c:v>
                </c:pt>
                <c:pt idx="53">
                  <c:v>63.355500000000006</c:v>
                </c:pt>
                <c:pt idx="54">
                  <c:v>64.149000000000001</c:v>
                </c:pt>
                <c:pt idx="55">
                  <c:v>64.942499999999995</c:v>
                </c:pt>
                <c:pt idx="56">
                  <c:v>65.736000000000004</c:v>
                </c:pt>
                <c:pt idx="57">
                  <c:v>66.529499999999999</c:v>
                </c:pt>
                <c:pt idx="58">
                  <c:v>67.322999999999993</c:v>
                </c:pt>
                <c:pt idx="59">
                  <c:v>68.116500000000002</c:v>
                </c:pt>
                <c:pt idx="60">
                  <c:v>68.91</c:v>
                </c:pt>
                <c:pt idx="61">
                  <c:v>69.703500000000005</c:v>
                </c:pt>
                <c:pt idx="62">
                  <c:v>70.497</c:v>
                </c:pt>
                <c:pt idx="63">
                  <c:v>71.290499999999994</c:v>
                </c:pt>
                <c:pt idx="64">
                  <c:v>72.084000000000003</c:v>
                </c:pt>
                <c:pt idx="65">
                  <c:v>72.877499999999998</c:v>
                </c:pt>
                <c:pt idx="66">
                  <c:v>73.671000000000006</c:v>
                </c:pt>
                <c:pt idx="67">
                  <c:v>74.464500000000001</c:v>
                </c:pt>
                <c:pt idx="68">
                  <c:v>75.257999999999996</c:v>
                </c:pt>
                <c:pt idx="69">
                  <c:v>76.051500000000004</c:v>
                </c:pt>
                <c:pt idx="70">
                  <c:v>76.844999999999999</c:v>
                </c:pt>
                <c:pt idx="71">
                  <c:v>77.638499999999993</c:v>
                </c:pt>
                <c:pt idx="72">
                  <c:v>78.432000000000002</c:v>
                </c:pt>
                <c:pt idx="73">
                  <c:v>79.225499999999997</c:v>
                </c:pt>
                <c:pt idx="74">
                  <c:v>80.019000000000005</c:v>
                </c:pt>
                <c:pt idx="75">
                  <c:v>80.8125</c:v>
                </c:pt>
                <c:pt idx="76">
                  <c:v>81.605999999999995</c:v>
                </c:pt>
                <c:pt idx="77">
                  <c:v>82.399500000000003</c:v>
                </c:pt>
                <c:pt idx="78">
                  <c:v>83.192999999999998</c:v>
                </c:pt>
                <c:pt idx="79">
                  <c:v>83.986499999999992</c:v>
                </c:pt>
                <c:pt idx="80">
                  <c:v>84.78</c:v>
                </c:pt>
                <c:pt idx="81">
                  <c:v>85.573499999999996</c:v>
                </c:pt>
                <c:pt idx="82">
                  <c:v>86.36699999999999</c:v>
                </c:pt>
                <c:pt idx="83">
                  <c:v>87.160499999999999</c:v>
                </c:pt>
                <c:pt idx="84">
                  <c:v>87.953999999999994</c:v>
                </c:pt>
                <c:pt idx="85">
                  <c:v>88.747500000000002</c:v>
                </c:pt>
                <c:pt idx="86">
                  <c:v>89.540999999999997</c:v>
                </c:pt>
                <c:pt idx="87">
                  <c:v>90.334499999999991</c:v>
                </c:pt>
                <c:pt idx="88">
                  <c:v>91.128</c:v>
                </c:pt>
                <c:pt idx="89">
                  <c:v>91.921499999999995</c:v>
                </c:pt>
                <c:pt idx="90">
                  <c:v>92.715000000000003</c:v>
                </c:pt>
                <c:pt idx="91">
                  <c:v>93.508499999999998</c:v>
                </c:pt>
                <c:pt idx="92">
                  <c:v>94.301999999999992</c:v>
                </c:pt>
                <c:pt idx="93">
                  <c:v>95.095500000000001</c:v>
                </c:pt>
                <c:pt idx="94">
                  <c:v>95.888999999999996</c:v>
                </c:pt>
                <c:pt idx="95">
                  <c:v>96.682500000000005</c:v>
                </c:pt>
                <c:pt idx="96">
                  <c:v>97.475999999999999</c:v>
                </c:pt>
                <c:pt idx="97">
                  <c:v>98.269499999999994</c:v>
                </c:pt>
                <c:pt idx="98">
                  <c:v>99.063000000000002</c:v>
                </c:pt>
                <c:pt idx="99">
                  <c:v>99.856499999999997</c:v>
                </c:pt>
                <c:pt idx="100">
                  <c:v>100.65</c:v>
                </c:pt>
                <c:pt idx="101">
                  <c:v>101.4435</c:v>
                </c:pt>
                <c:pt idx="102">
                  <c:v>102.23699999999999</c:v>
                </c:pt>
                <c:pt idx="103">
                  <c:v>103.03049999999999</c:v>
                </c:pt>
                <c:pt idx="104">
                  <c:v>103.824</c:v>
                </c:pt>
                <c:pt idx="105">
                  <c:v>104.61750000000001</c:v>
                </c:pt>
                <c:pt idx="106">
                  <c:v>105.411</c:v>
                </c:pt>
                <c:pt idx="107">
                  <c:v>106.2045</c:v>
                </c:pt>
                <c:pt idx="108">
                  <c:v>106.99799999999999</c:v>
                </c:pt>
                <c:pt idx="109">
                  <c:v>107.7915</c:v>
                </c:pt>
                <c:pt idx="110">
                  <c:v>108.58499999999999</c:v>
                </c:pt>
                <c:pt idx="111">
                  <c:v>109.37849999999999</c:v>
                </c:pt>
                <c:pt idx="112">
                  <c:v>110.172</c:v>
                </c:pt>
                <c:pt idx="113">
                  <c:v>110.96549999999999</c:v>
                </c:pt>
                <c:pt idx="114">
                  <c:v>111.759</c:v>
                </c:pt>
                <c:pt idx="115">
                  <c:v>112.55249999999999</c:v>
                </c:pt>
                <c:pt idx="116">
                  <c:v>113.34599999999999</c:v>
                </c:pt>
                <c:pt idx="117">
                  <c:v>114.1395</c:v>
                </c:pt>
                <c:pt idx="118">
                  <c:v>114.93299999999999</c:v>
                </c:pt>
                <c:pt idx="119">
                  <c:v>115.7265</c:v>
                </c:pt>
                <c:pt idx="120">
                  <c:v>116.52</c:v>
                </c:pt>
                <c:pt idx="121">
                  <c:v>117.31349999999999</c:v>
                </c:pt>
                <c:pt idx="122">
                  <c:v>118.107</c:v>
                </c:pt>
                <c:pt idx="123">
                  <c:v>118.90049999999999</c:v>
                </c:pt>
                <c:pt idx="124">
                  <c:v>119.69399999999999</c:v>
                </c:pt>
                <c:pt idx="125">
                  <c:v>120.4875</c:v>
                </c:pt>
                <c:pt idx="126">
                  <c:v>121.28099999999999</c:v>
                </c:pt>
                <c:pt idx="127">
                  <c:v>122.0745</c:v>
                </c:pt>
                <c:pt idx="128">
                  <c:v>122.86799999999999</c:v>
                </c:pt>
                <c:pt idx="129">
                  <c:v>123.66149999999999</c:v>
                </c:pt>
                <c:pt idx="130">
                  <c:v>124.455</c:v>
                </c:pt>
                <c:pt idx="131">
                  <c:v>125.24849999999999</c:v>
                </c:pt>
                <c:pt idx="132">
                  <c:v>126.042</c:v>
                </c:pt>
                <c:pt idx="133">
                  <c:v>126.8355</c:v>
                </c:pt>
                <c:pt idx="134">
                  <c:v>127.62899999999999</c:v>
                </c:pt>
                <c:pt idx="135">
                  <c:v>128.42250000000001</c:v>
                </c:pt>
                <c:pt idx="136">
                  <c:v>129.21600000000001</c:v>
                </c:pt>
                <c:pt idx="137">
                  <c:v>130.0095</c:v>
                </c:pt>
                <c:pt idx="138">
                  <c:v>130.803</c:v>
                </c:pt>
                <c:pt idx="139">
                  <c:v>131.59649999999999</c:v>
                </c:pt>
                <c:pt idx="140">
                  <c:v>132.38999999999999</c:v>
                </c:pt>
                <c:pt idx="141">
                  <c:v>133.18350000000001</c:v>
                </c:pt>
                <c:pt idx="142">
                  <c:v>133.977</c:v>
                </c:pt>
                <c:pt idx="143">
                  <c:v>134.7705</c:v>
                </c:pt>
                <c:pt idx="144">
                  <c:v>135.56399999999999</c:v>
                </c:pt>
                <c:pt idx="145">
                  <c:v>136.35749999999999</c:v>
                </c:pt>
                <c:pt idx="146">
                  <c:v>137.15100000000001</c:v>
                </c:pt>
                <c:pt idx="147">
                  <c:v>137.94450000000001</c:v>
                </c:pt>
                <c:pt idx="148">
                  <c:v>138.738</c:v>
                </c:pt>
                <c:pt idx="149">
                  <c:v>139.53149999999999</c:v>
                </c:pt>
                <c:pt idx="150">
                  <c:v>140.32499999999999</c:v>
                </c:pt>
                <c:pt idx="151">
                  <c:v>141.11850000000001</c:v>
                </c:pt>
                <c:pt idx="152">
                  <c:v>141.91200000000001</c:v>
                </c:pt>
                <c:pt idx="153">
                  <c:v>142.7055</c:v>
                </c:pt>
                <c:pt idx="154">
                  <c:v>143.499</c:v>
                </c:pt>
                <c:pt idx="155">
                  <c:v>144.29249999999999</c:v>
                </c:pt>
                <c:pt idx="156">
                  <c:v>145.08600000000001</c:v>
                </c:pt>
                <c:pt idx="157">
                  <c:v>145.87950000000001</c:v>
                </c:pt>
                <c:pt idx="158">
                  <c:v>146.673</c:v>
                </c:pt>
                <c:pt idx="159">
                  <c:v>147.4665</c:v>
                </c:pt>
                <c:pt idx="160">
                  <c:v>148.26</c:v>
                </c:pt>
                <c:pt idx="161">
                  <c:v>149.05350000000001</c:v>
                </c:pt>
                <c:pt idx="162">
                  <c:v>149.84700000000001</c:v>
                </c:pt>
                <c:pt idx="163">
                  <c:v>150.6405</c:v>
                </c:pt>
                <c:pt idx="164">
                  <c:v>151.434</c:v>
                </c:pt>
                <c:pt idx="165">
                  <c:v>152.22749999999999</c:v>
                </c:pt>
                <c:pt idx="166">
                  <c:v>153.02100000000002</c:v>
                </c:pt>
                <c:pt idx="167">
                  <c:v>153.81450000000001</c:v>
                </c:pt>
                <c:pt idx="168">
                  <c:v>154.608</c:v>
                </c:pt>
                <c:pt idx="169">
                  <c:v>155.4015</c:v>
                </c:pt>
                <c:pt idx="170">
                  <c:v>156.19499999999999</c:v>
                </c:pt>
                <c:pt idx="171">
                  <c:v>156.98850000000002</c:v>
                </c:pt>
                <c:pt idx="172">
                  <c:v>157.78200000000001</c:v>
                </c:pt>
                <c:pt idx="173">
                  <c:v>158.57550000000001</c:v>
                </c:pt>
                <c:pt idx="174">
                  <c:v>159.369</c:v>
                </c:pt>
                <c:pt idx="175">
                  <c:v>160.16249999999999</c:v>
                </c:pt>
                <c:pt idx="176">
                  <c:v>160.95600000000002</c:v>
                </c:pt>
                <c:pt idx="177">
                  <c:v>161.74950000000001</c:v>
                </c:pt>
                <c:pt idx="178">
                  <c:v>162.54300000000001</c:v>
                </c:pt>
                <c:pt idx="179">
                  <c:v>163.3365</c:v>
                </c:pt>
                <c:pt idx="180">
                  <c:v>164.13</c:v>
                </c:pt>
                <c:pt idx="181">
                  <c:v>164.92350000000002</c:v>
                </c:pt>
                <c:pt idx="182">
                  <c:v>165.71700000000001</c:v>
                </c:pt>
                <c:pt idx="183">
                  <c:v>166.51050000000001</c:v>
                </c:pt>
                <c:pt idx="184">
                  <c:v>167.304</c:v>
                </c:pt>
                <c:pt idx="185">
                  <c:v>168.0975</c:v>
                </c:pt>
                <c:pt idx="186">
                  <c:v>168.89100000000002</c:v>
                </c:pt>
                <c:pt idx="187">
                  <c:v>169.68450000000001</c:v>
                </c:pt>
                <c:pt idx="188">
                  <c:v>170.47800000000001</c:v>
                </c:pt>
                <c:pt idx="189">
                  <c:v>171.2715</c:v>
                </c:pt>
                <c:pt idx="190">
                  <c:v>172.065</c:v>
                </c:pt>
                <c:pt idx="191">
                  <c:v>172.85850000000002</c:v>
                </c:pt>
                <c:pt idx="192">
                  <c:v>173.65200000000002</c:v>
                </c:pt>
                <c:pt idx="193">
                  <c:v>174.44550000000001</c:v>
                </c:pt>
                <c:pt idx="194">
                  <c:v>175.239</c:v>
                </c:pt>
                <c:pt idx="195">
                  <c:v>176.0325</c:v>
                </c:pt>
                <c:pt idx="196">
                  <c:v>176.82600000000002</c:v>
                </c:pt>
                <c:pt idx="197">
                  <c:v>177.61950000000002</c:v>
                </c:pt>
                <c:pt idx="198">
                  <c:v>178.41300000000001</c:v>
                </c:pt>
                <c:pt idx="199">
                  <c:v>179.20650000000001</c:v>
                </c:pt>
                <c:pt idx="200">
                  <c:v>180</c:v>
                </c:pt>
                <c:pt idx="201">
                  <c:v>180.79349999999999</c:v>
                </c:pt>
                <c:pt idx="202">
                  <c:v>181.58700000000002</c:v>
                </c:pt>
                <c:pt idx="203">
                  <c:v>182.38050000000001</c:v>
                </c:pt>
                <c:pt idx="204">
                  <c:v>183.17400000000001</c:v>
                </c:pt>
                <c:pt idx="205">
                  <c:v>183.9675</c:v>
                </c:pt>
                <c:pt idx="206">
                  <c:v>184.761</c:v>
                </c:pt>
                <c:pt idx="207">
                  <c:v>185.55450000000002</c:v>
                </c:pt>
                <c:pt idx="208">
                  <c:v>186.34800000000001</c:v>
                </c:pt>
                <c:pt idx="209">
                  <c:v>187.14150000000001</c:v>
                </c:pt>
                <c:pt idx="210">
                  <c:v>187.935</c:v>
                </c:pt>
                <c:pt idx="211">
                  <c:v>188.7285</c:v>
                </c:pt>
                <c:pt idx="212">
                  <c:v>189.52200000000002</c:v>
                </c:pt>
                <c:pt idx="213">
                  <c:v>190.31550000000001</c:v>
                </c:pt>
                <c:pt idx="214">
                  <c:v>191.10900000000001</c:v>
                </c:pt>
                <c:pt idx="215">
                  <c:v>191.9025</c:v>
                </c:pt>
                <c:pt idx="216">
                  <c:v>192.696</c:v>
                </c:pt>
                <c:pt idx="217">
                  <c:v>193.48950000000002</c:v>
                </c:pt>
                <c:pt idx="218">
                  <c:v>194.28300000000002</c:v>
                </c:pt>
                <c:pt idx="219">
                  <c:v>195.07650000000001</c:v>
                </c:pt>
                <c:pt idx="220">
                  <c:v>195.87</c:v>
                </c:pt>
                <c:pt idx="221">
                  <c:v>196.6635</c:v>
                </c:pt>
                <c:pt idx="222">
                  <c:v>197.45699999999999</c:v>
                </c:pt>
                <c:pt idx="223">
                  <c:v>198.25050000000002</c:v>
                </c:pt>
                <c:pt idx="224">
                  <c:v>199.04400000000001</c:v>
                </c:pt>
                <c:pt idx="225">
                  <c:v>199.83750000000001</c:v>
                </c:pt>
                <c:pt idx="226">
                  <c:v>200.631</c:v>
                </c:pt>
                <c:pt idx="227">
                  <c:v>201.42449999999999</c:v>
                </c:pt>
                <c:pt idx="228">
                  <c:v>202.21800000000002</c:v>
                </c:pt>
                <c:pt idx="229">
                  <c:v>203.01150000000001</c:v>
                </c:pt>
                <c:pt idx="230">
                  <c:v>203.80500000000001</c:v>
                </c:pt>
                <c:pt idx="231">
                  <c:v>204.5985</c:v>
                </c:pt>
                <c:pt idx="232">
                  <c:v>205.392</c:v>
                </c:pt>
                <c:pt idx="233">
                  <c:v>206.18550000000002</c:v>
                </c:pt>
                <c:pt idx="234">
                  <c:v>206.97900000000001</c:v>
                </c:pt>
                <c:pt idx="235">
                  <c:v>207.77250000000001</c:v>
                </c:pt>
                <c:pt idx="236">
                  <c:v>208.566</c:v>
                </c:pt>
                <c:pt idx="237">
                  <c:v>209.3595</c:v>
                </c:pt>
                <c:pt idx="238">
                  <c:v>210.15300000000002</c:v>
                </c:pt>
                <c:pt idx="239">
                  <c:v>210.94650000000001</c:v>
                </c:pt>
                <c:pt idx="240">
                  <c:v>211.74</c:v>
                </c:pt>
                <c:pt idx="241">
                  <c:v>212.5335</c:v>
                </c:pt>
                <c:pt idx="242">
                  <c:v>213.327</c:v>
                </c:pt>
                <c:pt idx="243">
                  <c:v>214.12050000000002</c:v>
                </c:pt>
                <c:pt idx="244">
                  <c:v>214.91400000000002</c:v>
                </c:pt>
                <c:pt idx="245">
                  <c:v>215.70750000000001</c:v>
                </c:pt>
                <c:pt idx="246">
                  <c:v>216.501</c:v>
                </c:pt>
                <c:pt idx="247">
                  <c:v>217.2945</c:v>
                </c:pt>
                <c:pt idx="248">
                  <c:v>218.08799999999999</c:v>
                </c:pt>
                <c:pt idx="249">
                  <c:v>218.88150000000002</c:v>
                </c:pt>
                <c:pt idx="250">
                  <c:v>219.67500000000001</c:v>
                </c:pt>
                <c:pt idx="251">
                  <c:v>220.46850000000001</c:v>
                </c:pt>
                <c:pt idx="252">
                  <c:v>221.262</c:v>
                </c:pt>
                <c:pt idx="253">
                  <c:v>222.05549999999999</c:v>
                </c:pt>
                <c:pt idx="254">
                  <c:v>222.84900000000002</c:v>
                </c:pt>
                <c:pt idx="255">
                  <c:v>223.64250000000001</c:v>
                </c:pt>
                <c:pt idx="256">
                  <c:v>224.43600000000001</c:v>
                </c:pt>
                <c:pt idx="257">
                  <c:v>225.2295</c:v>
                </c:pt>
                <c:pt idx="258">
                  <c:v>226.023</c:v>
                </c:pt>
                <c:pt idx="259">
                  <c:v>226.81650000000002</c:v>
                </c:pt>
                <c:pt idx="260">
                  <c:v>227.61</c:v>
                </c:pt>
                <c:pt idx="261">
                  <c:v>228.40350000000001</c:v>
                </c:pt>
                <c:pt idx="262">
                  <c:v>229.197</c:v>
                </c:pt>
                <c:pt idx="263">
                  <c:v>229.9905</c:v>
                </c:pt>
                <c:pt idx="264">
                  <c:v>230.78400000000002</c:v>
                </c:pt>
                <c:pt idx="265">
                  <c:v>231.57749999999999</c:v>
                </c:pt>
                <c:pt idx="266">
                  <c:v>232.37100000000001</c:v>
                </c:pt>
                <c:pt idx="267">
                  <c:v>233.1645</c:v>
                </c:pt>
                <c:pt idx="268">
                  <c:v>233.958</c:v>
                </c:pt>
                <c:pt idx="269">
                  <c:v>234.75149999999999</c:v>
                </c:pt>
                <c:pt idx="270">
                  <c:v>235.54499999999999</c:v>
                </c:pt>
                <c:pt idx="271">
                  <c:v>236.33850000000001</c:v>
                </c:pt>
                <c:pt idx="272">
                  <c:v>237.13200000000001</c:v>
                </c:pt>
                <c:pt idx="273">
                  <c:v>237.9255</c:v>
                </c:pt>
                <c:pt idx="274">
                  <c:v>238.71899999999999</c:v>
                </c:pt>
                <c:pt idx="275">
                  <c:v>239.51249999999999</c:v>
                </c:pt>
                <c:pt idx="276">
                  <c:v>240.30600000000001</c:v>
                </c:pt>
                <c:pt idx="277">
                  <c:v>241.09950000000001</c:v>
                </c:pt>
                <c:pt idx="278">
                  <c:v>241.893</c:v>
                </c:pt>
                <c:pt idx="279">
                  <c:v>242.6865</c:v>
                </c:pt>
                <c:pt idx="280">
                  <c:v>243.48</c:v>
                </c:pt>
                <c:pt idx="281">
                  <c:v>244.27350000000001</c:v>
                </c:pt>
                <c:pt idx="282">
                  <c:v>245.06700000000001</c:v>
                </c:pt>
                <c:pt idx="283">
                  <c:v>245.8605</c:v>
                </c:pt>
                <c:pt idx="284">
                  <c:v>246.654</c:v>
                </c:pt>
                <c:pt idx="285">
                  <c:v>247.44749999999999</c:v>
                </c:pt>
                <c:pt idx="286">
                  <c:v>248.24100000000001</c:v>
                </c:pt>
                <c:pt idx="287">
                  <c:v>249.03450000000001</c:v>
                </c:pt>
                <c:pt idx="288">
                  <c:v>249.828</c:v>
                </c:pt>
                <c:pt idx="289">
                  <c:v>250.6215</c:v>
                </c:pt>
                <c:pt idx="290">
                  <c:v>251.41499999999999</c:v>
                </c:pt>
                <c:pt idx="291">
                  <c:v>252.20850000000002</c:v>
                </c:pt>
                <c:pt idx="292">
                  <c:v>253.00200000000001</c:v>
                </c:pt>
                <c:pt idx="293">
                  <c:v>253.7955</c:v>
                </c:pt>
                <c:pt idx="294">
                  <c:v>254.589</c:v>
                </c:pt>
                <c:pt idx="295">
                  <c:v>255.38249999999999</c:v>
                </c:pt>
                <c:pt idx="296">
                  <c:v>256.17599999999999</c:v>
                </c:pt>
                <c:pt idx="297">
                  <c:v>256.96949999999998</c:v>
                </c:pt>
                <c:pt idx="298">
                  <c:v>257.76299999999998</c:v>
                </c:pt>
                <c:pt idx="299">
                  <c:v>258.55649999999997</c:v>
                </c:pt>
                <c:pt idx="300">
                  <c:v>259.35000000000002</c:v>
                </c:pt>
                <c:pt idx="301">
                  <c:v>260.14350000000002</c:v>
                </c:pt>
                <c:pt idx="302">
                  <c:v>260.93700000000001</c:v>
                </c:pt>
                <c:pt idx="303">
                  <c:v>261.73050000000001</c:v>
                </c:pt>
                <c:pt idx="304">
                  <c:v>262.524</c:v>
                </c:pt>
                <c:pt idx="305">
                  <c:v>263.3175</c:v>
                </c:pt>
                <c:pt idx="306">
                  <c:v>264.11099999999999</c:v>
                </c:pt>
                <c:pt idx="307">
                  <c:v>264.90449999999998</c:v>
                </c:pt>
                <c:pt idx="308">
                  <c:v>265.69799999999998</c:v>
                </c:pt>
                <c:pt idx="309">
                  <c:v>266.49149999999997</c:v>
                </c:pt>
                <c:pt idx="310">
                  <c:v>267.28500000000003</c:v>
                </c:pt>
                <c:pt idx="311">
                  <c:v>268.07850000000002</c:v>
                </c:pt>
                <c:pt idx="312">
                  <c:v>268.87200000000001</c:v>
                </c:pt>
                <c:pt idx="313">
                  <c:v>269.66550000000001</c:v>
                </c:pt>
                <c:pt idx="314">
                  <c:v>270.459</c:v>
                </c:pt>
                <c:pt idx="315">
                  <c:v>271.2525</c:v>
                </c:pt>
                <c:pt idx="316">
                  <c:v>272.04599999999999</c:v>
                </c:pt>
                <c:pt idx="317">
                  <c:v>272.83949999999999</c:v>
                </c:pt>
                <c:pt idx="318">
                  <c:v>273.63299999999998</c:v>
                </c:pt>
                <c:pt idx="319">
                  <c:v>274.42649999999998</c:v>
                </c:pt>
                <c:pt idx="320">
                  <c:v>275.22000000000003</c:v>
                </c:pt>
                <c:pt idx="321">
                  <c:v>276.01349999999996</c:v>
                </c:pt>
                <c:pt idx="322">
                  <c:v>276.80700000000002</c:v>
                </c:pt>
                <c:pt idx="323">
                  <c:v>277.60050000000001</c:v>
                </c:pt>
                <c:pt idx="324">
                  <c:v>278.39400000000001</c:v>
                </c:pt>
                <c:pt idx="325">
                  <c:v>279.1875</c:v>
                </c:pt>
                <c:pt idx="326">
                  <c:v>279.98099999999999</c:v>
                </c:pt>
                <c:pt idx="327">
                  <c:v>280.77449999999999</c:v>
                </c:pt>
                <c:pt idx="328">
                  <c:v>281.56799999999998</c:v>
                </c:pt>
                <c:pt idx="329">
                  <c:v>282.36149999999998</c:v>
                </c:pt>
                <c:pt idx="330">
                  <c:v>283.15499999999997</c:v>
                </c:pt>
                <c:pt idx="331">
                  <c:v>283.94850000000002</c:v>
                </c:pt>
                <c:pt idx="332">
                  <c:v>284.74200000000002</c:v>
                </c:pt>
                <c:pt idx="333">
                  <c:v>285.53550000000001</c:v>
                </c:pt>
                <c:pt idx="334">
                  <c:v>286.32900000000001</c:v>
                </c:pt>
                <c:pt idx="335">
                  <c:v>287.1225</c:v>
                </c:pt>
                <c:pt idx="336">
                  <c:v>287.916</c:v>
                </c:pt>
                <c:pt idx="337">
                  <c:v>288.70949999999999</c:v>
                </c:pt>
                <c:pt idx="338">
                  <c:v>289.50299999999999</c:v>
                </c:pt>
                <c:pt idx="339">
                  <c:v>290.29649999999998</c:v>
                </c:pt>
                <c:pt idx="340">
                  <c:v>291.08999999999997</c:v>
                </c:pt>
                <c:pt idx="341">
                  <c:v>291.88350000000003</c:v>
                </c:pt>
                <c:pt idx="342">
                  <c:v>292.67700000000002</c:v>
                </c:pt>
                <c:pt idx="343">
                  <c:v>293.47050000000002</c:v>
                </c:pt>
                <c:pt idx="344">
                  <c:v>294.26400000000001</c:v>
                </c:pt>
                <c:pt idx="345">
                  <c:v>295.0575</c:v>
                </c:pt>
                <c:pt idx="346">
                  <c:v>295.851</c:v>
                </c:pt>
                <c:pt idx="347">
                  <c:v>296.64449999999999</c:v>
                </c:pt>
                <c:pt idx="348">
                  <c:v>297.43799999999999</c:v>
                </c:pt>
                <c:pt idx="349">
                  <c:v>298.23149999999998</c:v>
                </c:pt>
                <c:pt idx="350">
                  <c:v>299.02499999999998</c:v>
                </c:pt>
                <c:pt idx="351">
                  <c:v>299.81850000000003</c:v>
                </c:pt>
                <c:pt idx="352">
                  <c:v>300.61200000000002</c:v>
                </c:pt>
                <c:pt idx="353">
                  <c:v>301.40550000000002</c:v>
                </c:pt>
                <c:pt idx="354">
                  <c:v>302.19900000000001</c:v>
                </c:pt>
                <c:pt idx="355">
                  <c:v>302.99250000000001</c:v>
                </c:pt>
                <c:pt idx="356">
                  <c:v>303.786</c:v>
                </c:pt>
                <c:pt idx="357">
                  <c:v>304.5795</c:v>
                </c:pt>
                <c:pt idx="358">
                  <c:v>305.37299999999999</c:v>
                </c:pt>
                <c:pt idx="359">
                  <c:v>306.16649999999998</c:v>
                </c:pt>
                <c:pt idx="360">
                  <c:v>306.95999999999998</c:v>
                </c:pt>
                <c:pt idx="361">
                  <c:v>307.75350000000003</c:v>
                </c:pt>
                <c:pt idx="362">
                  <c:v>308.54700000000003</c:v>
                </c:pt>
                <c:pt idx="363">
                  <c:v>309.34050000000002</c:v>
                </c:pt>
                <c:pt idx="364">
                  <c:v>310.13400000000001</c:v>
                </c:pt>
                <c:pt idx="365">
                  <c:v>310.92750000000001</c:v>
                </c:pt>
                <c:pt idx="366">
                  <c:v>311.721</c:v>
                </c:pt>
                <c:pt idx="367">
                  <c:v>312.5145</c:v>
                </c:pt>
                <c:pt idx="368">
                  <c:v>313.30799999999999</c:v>
                </c:pt>
                <c:pt idx="369">
                  <c:v>314.10149999999999</c:v>
                </c:pt>
                <c:pt idx="370">
                  <c:v>314.89499999999998</c:v>
                </c:pt>
                <c:pt idx="371">
                  <c:v>315.68850000000003</c:v>
                </c:pt>
                <c:pt idx="372">
                  <c:v>316.48200000000003</c:v>
                </c:pt>
                <c:pt idx="373">
                  <c:v>317.27550000000002</c:v>
                </c:pt>
                <c:pt idx="374">
                  <c:v>318.06900000000002</c:v>
                </c:pt>
                <c:pt idx="375">
                  <c:v>318.86250000000001</c:v>
                </c:pt>
                <c:pt idx="376">
                  <c:v>319.65600000000001</c:v>
                </c:pt>
                <c:pt idx="377">
                  <c:v>320.4495</c:v>
                </c:pt>
                <c:pt idx="378">
                  <c:v>321.24299999999999</c:v>
                </c:pt>
                <c:pt idx="379">
                  <c:v>322.03649999999999</c:v>
                </c:pt>
                <c:pt idx="380">
                  <c:v>322.83</c:v>
                </c:pt>
                <c:pt idx="381">
                  <c:v>323.62349999999998</c:v>
                </c:pt>
                <c:pt idx="382">
                  <c:v>324.41700000000003</c:v>
                </c:pt>
                <c:pt idx="383">
                  <c:v>325.21050000000002</c:v>
                </c:pt>
                <c:pt idx="384">
                  <c:v>326.00400000000002</c:v>
                </c:pt>
                <c:pt idx="385">
                  <c:v>326.79750000000001</c:v>
                </c:pt>
                <c:pt idx="386">
                  <c:v>327.59100000000001</c:v>
                </c:pt>
                <c:pt idx="387">
                  <c:v>328.3845</c:v>
                </c:pt>
                <c:pt idx="388">
                  <c:v>329.178</c:v>
                </c:pt>
                <c:pt idx="389">
                  <c:v>329.97149999999999</c:v>
                </c:pt>
                <c:pt idx="390">
                  <c:v>330.76499999999999</c:v>
                </c:pt>
                <c:pt idx="391">
                  <c:v>331.55849999999998</c:v>
                </c:pt>
                <c:pt idx="392">
                  <c:v>332.35200000000003</c:v>
                </c:pt>
                <c:pt idx="393">
                  <c:v>333.14550000000003</c:v>
                </c:pt>
                <c:pt idx="394">
                  <c:v>333.93900000000002</c:v>
                </c:pt>
                <c:pt idx="395">
                  <c:v>334.73250000000002</c:v>
                </c:pt>
                <c:pt idx="396">
                  <c:v>335.52600000000001</c:v>
                </c:pt>
                <c:pt idx="397">
                  <c:v>336.31950000000001</c:v>
                </c:pt>
                <c:pt idx="398">
                  <c:v>337.113</c:v>
                </c:pt>
                <c:pt idx="399">
                  <c:v>337.90649999999999</c:v>
                </c:pt>
                <c:pt idx="400">
                  <c:v>338.7</c:v>
                </c:pt>
                <c:pt idx="401">
                  <c:v>339.49349999999998</c:v>
                </c:pt>
                <c:pt idx="402">
                  <c:v>340.28699999999998</c:v>
                </c:pt>
                <c:pt idx="403">
                  <c:v>341.08050000000003</c:v>
                </c:pt>
                <c:pt idx="404">
                  <c:v>341.87400000000002</c:v>
                </c:pt>
                <c:pt idx="405">
                  <c:v>342.66750000000002</c:v>
                </c:pt>
                <c:pt idx="406">
                  <c:v>343.46100000000001</c:v>
                </c:pt>
                <c:pt idx="407">
                  <c:v>344.25450000000001</c:v>
                </c:pt>
                <c:pt idx="408">
                  <c:v>345.048</c:v>
                </c:pt>
                <c:pt idx="409">
                  <c:v>345.8415</c:v>
                </c:pt>
                <c:pt idx="410">
                  <c:v>346.63499999999999</c:v>
                </c:pt>
                <c:pt idx="411">
                  <c:v>347.42849999999999</c:v>
                </c:pt>
                <c:pt idx="412">
                  <c:v>348.22199999999998</c:v>
                </c:pt>
                <c:pt idx="413">
                  <c:v>349.01550000000003</c:v>
                </c:pt>
                <c:pt idx="414">
                  <c:v>349.80900000000003</c:v>
                </c:pt>
                <c:pt idx="415">
                  <c:v>350.60250000000002</c:v>
                </c:pt>
                <c:pt idx="416">
                  <c:v>351.39600000000002</c:v>
                </c:pt>
                <c:pt idx="417">
                  <c:v>352.18950000000001</c:v>
                </c:pt>
                <c:pt idx="418">
                  <c:v>352.983</c:v>
                </c:pt>
                <c:pt idx="419">
                  <c:v>353.7765</c:v>
                </c:pt>
                <c:pt idx="420">
                  <c:v>354.57</c:v>
                </c:pt>
                <c:pt idx="421">
                  <c:v>355.36349999999999</c:v>
                </c:pt>
                <c:pt idx="422">
                  <c:v>356.15699999999998</c:v>
                </c:pt>
                <c:pt idx="423">
                  <c:v>356.95049999999998</c:v>
                </c:pt>
                <c:pt idx="424">
                  <c:v>357.74400000000003</c:v>
                </c:pt>
                <c:pt idx="425">
                  <c:v>358.53750000000002</c:v>
                </c:pt>
                <c:pt idx="426">
                  <c:v>359.33100000000002</c:v>
                </c:pt>
                <c:pt idx="427">
                  <c:v>360.12450000000001</c:v>
                </c:pt>
                <c:pt idx="428">
                  <c:v>360.91800000000001</c:v>
                </c:pt>
                <c:pt idx="429">
                  <c:v>361.7115</c:v>
                </c:pt>
                <c:pt idx="430">
                  <c:v>362.505</c:v>
                </c:pt>
                <c:pt idx="431">
                  <c:v>363.29849999999999</c:v>
                </c:pt>
                <c:pt idx="432">
                  <c:v>364.09199999999998</c:v>
                </c:pt>
                <c:pt idx="433">
                  <c:v>364.88549999999998</c:v>
                </c:pt>
                <c:pt idx="434">
                  <c:v>365.67900000000003</c:v>
                </c:pt>
                <c:pt idx="435">
                  <c:v>366.47250000000003</c:v>
                </c:pt>
                <c:pt idx="436">
                  <c:v>367.26600000000002</c:v>
                </c:pt>
                <c:pt idx="437">
                  <c:v>368.05950000000001</c:v>
                </c:pt>
                <c:pt idx="438">
                  <c:v>368.85300000000001</c:v>
                </c:pt>
                <c:pt idx="439">
                  <c:v>369.6465</c:v>
                </c:pt>
                <c:pt idx="440">
                  <c:v>370.44</c:v>
                </c:pt>
                <c:pt idx="441">
                  <c:v>371.23349999999999</c:v>
                </c:pt>
                <c:pt idx="442">
                  <c:v>372.02699999999999</c:v>
                </c:pt>
                <c:pt idx="443">
                  <c:v>372.82049999999998</c:v>
                </c:pt>
                <c:pt idx="444">
                  <c:v>373.61399999999998</c:v>
                </c:pt>
                <c:pt idx="445">
                  <c:v>374.40750000000003</c:v>
                </c:pt>
                <c:pt idx="446">
                  <c:v>375.20100000000002</c:v>
                </c:pt>
                <c:pt idx="447">
                  <c:v>375.99450000000002</c:v>
                </c:pt>
                <c:pt idx="448">
                  <c:v>376.78800000000001</c:v>
                </c:pt>
                <c:pt idx="449">
                  <c:v>377.58150000000001</c:v>
                </c:pt>
                <c:pt idx="450">
                  <c:v>378.375</c:v>
                </c:pt>
                <c:pt idx="451">
                  <c:v>379.16849999999999</c:v>
                </c:pt>
                <c:pt idx="452">
                  <c:v>379.96199999999999</c:v>
                </c:pt>
                <c:pt idx="453">
                  <c:v>380.75549999999998</c:v>
                </c:pt>
                <c:pt idx="454">
                  <c:v>381.54899999999998</c:v>
                </c:pt>
                <c:pt idx="455">
                  <c:v>382.34249999999997</c:v>
                </c:pt>
                <c:pt idx="456">
                  <c:v>383.13600000000002</c:v>
                </c:pt>
                <c:pt idx="457">
                  <c:v>383.92950000000002</c:v>
                </c:pt>
                <c:pt idx="458">
                  <c:v>384.72300000000001</c:v>
                </c:pt>
                <c:pt idx="459">
                  <c:v>385.51650000000001</c:v>
                </c:pt>
                <c:pt idx="460">
                  <c:v>386.31</c:v>
                </c:pt>
                <c:pt idx="461">
                  <c:v>387.1035</c:v>
                </c:pt>
                <c:pt idx="462">
                  <c:v>387.89699999999999</c:v>
                </c:pt>
                <c:pt idx="463">
                  <c:v>388.69049999999999</c:v>
                </c:pt>
                <c:pt idx="464">
                  <c:v>389.48399999999998</c:v>
                </c:pt>
                <c:pt idx="465">
                  <c:v>390.27749999999997</c:v>
                </c:pt>
                <c:pt idx="466">
                  <c:v>391.07100000000003</c:v>
                </c:pt>
                <c:pt idx="467">
                  <c:v>391.86450000000002</c:v>
                </c:pt>
                <c:pt idx="468">
                  <c:v>392.65800000000002</c:v>
                </c:pt>
                <c:pt idx="469">
                  <c:v>393.45150000000001</c:v>
                </c:pt>
                <c:pt idx="470">
                  <c:v>394.245</c:v>
                </c:pt>
                <c:pt idx="471">
                  <c:v>395.0385</c:v>
                </c:pt>
                <c:pt idx="472">
                  <c:v>395.83199999999999</c:v>
                </c:pt>
                <c:pt idx="473">
                  <c:v>396.62549999999999</c:v>
                </c:pt>
                <c:pt idx="474">
                  <c:v>397.41899999999998</c:v>
                </c:pt>
                <c:pt idx="475">
                  <c:v>398.21249999999998</c:v>
                </c:pt>
                <c:pt idx="476">
                  <c:v>399.00600000000003</c:v>
                </c:pt>
                <c:pt idx="477">
                  <c:v>399.79950000000002</c:v>
                </c:pt>
                <c:pt idx="478">
                  <c:v>400.59300000000002</c:v>
                </c:pt>
                <c:pt idx="479">
                  <c:v>401.38650000000001</c:v>
                </c:pt>
                <c:pt idx="480">
                  <c:v>402.18</c:v>
                </c:pt>
                <c:pt idx="481">
                  <c:v>402.9735</c:v>
                </c:pt>
                <c:pt idx="482">
                  <c:v>403.767</c:v>
                </c:pt>
                <c:pt idx="483">
                  <c:v>404.56049999999999</c:v>
                </c:pt>
                <c:pt idx="484">
                  <c:v>405.35399999999998</c:v>
                </c:pt>
                <c:pt idx="485">
                  <c:v>406.14749999999998</c:v>
                </c:pt>
                <c:pt idx="486">
                  <c:v>406.94100000000003</c:v>
                </c:pt>
                <c:pt idx="487">
                  <c:v>407.73450000000003</c:v>
                </c:pt>
                <c:pt idx="488">
                  <c:v>408.52800000000002</c:v>
                </c:pt>
                <c:pt idx="489">
                  <c:v>409.32150000000001</c:v>
                </c:pt>
                <c:pt idx="490">
                  <c:v>410.11500000000001</c:v>
                </c:pt>
                <c:pt idx="491">
                  <c:v>410.9085</c:v>
                </c:pt>
                <c:pt idx="492">
                  <c:v>411.702</c:v>
                </c:pt>
                <c:pt idx="493">
                  <c:v>412.49549999999999</c:v>
                </c:pt>
                <c:pt idx="494">
                  <c:v>413.28899999999999</c:v>
                </c:pt>
                <c:pt idx="495">
                  <c:v>414.08249999999998</c:v>
                </c:pt>
                <c:pt idx="496">
                  <c:v>414.87599999999998</c:v>
                </c:pt>
                <c:pt idx="497">
                  <c:v>415.66950000000003</c:v>
                </c:pt>
                <c:pt idx="498">
                  <c:v>416.46300000000002</c:v>
                </c:pt>
                <c:pt idx="499">
                  <c:v>417.25650000000002</c:v>
                </c:pt>
                <c:pt idx="500">
                  <c:v>418.05</c:v>
                </c:pt>
                <c:pt idx="501">
                  <c:v>418.84350000000001</c:v>
                </c:pt>
                <c:pt idx="502">
                  <c:v>419.637</c:v>
                </c:pt>
                <c:pt idx="503">
                  <c:v>420.43049999999999</c:v>
                </c:pt>
                <c:pt idx="504">
                  <c:v>421.22399999999999</c:v>
                </c:pt>
                <c:pt idx="505">
                  <c:v>422.01749999999998</c:v>
                </c:pt>
                <c:pt idx="506">
                  <c:v>422.81099999999998</c:v>
                </c:pt>
                <c:pt idx="507">
                  <c:v>423.60450000000003</c:v>
                </c:pt>
                <c:pt idx="508">
                  <c:v>424.39800000000002</c:v>
                </c:pt>
                <c:pt idx="509">
                  <c:v>425.19150000000002</c:v>
                </c:pt>
                <c:pt idx="510">
                  <c:v>425.98500000000001</c:v>
                </c:pt>
                <c:pt idx="511">
                  <c:v>426.77850000000001</c:v>
                </c:pt>
                <c:pt idx="512">
                  <c:v>427.572</c:v>
                </c:pt>
                <c:pt idx="513">
                  <c:v>428.3655</c:v>
                </c:pt>
                <c:pt idx="514">
                  <c:v>429.15899999999999</c:v>
                </c:pt>
                <c:pt idx="515">
                  <c:v>429.95249999999999</c:v>
                </c:pt>
                <c:pt idx="516">
                  <c:v>430.74599999999998</c:v>
                </c:pt>
                <c:pt idx="517">
                  <c:v>431.53949999999998</c:v>
                </c:pt>
                <c:pt idx="518">
                  <c:v>432.33300000000003</c:v>
                </c:pt>
                <c:pt idx="519">
                  <c:v>433.12650000000002</c:v>
                </c:pt>
                <c:pt idx="520">
                  <c:v>433.92</c:v>
                </c:pt>
                <c:pt idx="521">
                  <c:v>434.71350000000001</c:v>
                </c:pt>
                <c:pt idx="522">
                  <c:v>435.50700000000001</c:v>
                </c:pt>
                <c:pt idx="523">
                  <c:v>436.3005</c:v>
                </c:pt>
                <c:pt idx="524">
                  <c:v>437.09399999999999</c:v>
                </c:pt>
                <c:pt idx="525">
                  <c:v>437.88749999999999</c:v>
                </c:pt>
                <c:pt idx="526">
                  <c:v>438.68099999999998</c:v>
                </c:pt>
                <c:pt idx="527">
                  <c:v>439.47449999999998</c:v>
                </c:pt>
                <c:pt idx="528">
                  <c:v>440.26800000000003</c:v>
                </c:pt>
                <c:pt idx="529">
                  <c:v>441.06150000000002</c:v>
                </c:pt>
                <c:pt idx="530">
                  <c:v>441.85500000000002</c:v>
                </c:pt>
                <c:pt idx="531">
                  <c:v>442.64850000000001</c:v>
                </c:pt>
                <c:pt idx="532">
                  <c:v>443.44200000000001</c:v>
                </c:pt>
                <c:pt idx="533">
                  <c:v>444.2355</c:v>
                </c:pt>
                <c:pt idx="534">
                  <c:v>445.029</c:v>
                </c:pt>
                <c:pt idx="535">
                  <c:v>445.82249999999999</c:v>
                </c:pt>
                <c:pt idx="536">
                  <c:v>446.61599999999999</c:v>
                </c:pt>
                <c:pt idx="537">
                  <c:v>447.40949999999998</c:v>
                </c:pt>
                <c:pt idx="538">
                  <c:v>448.20299999999997</c:v>
                </c:pt>
                <c:pt idx="539">
                  <c:v>448.99650000000003</c:v>
                </c:pt>
                <c:pt idx="540">
                  <c:v>449.79</c:v>
                </c:pt>
                <c:pt idx="541">
                  <c:v>450.58350000000002</c:v>
                </c:pt>
                <c:pt idx="542">
                  <c:v>451.37700000000001</c:v>
                </c:pt>
                <c:pt idx="543">
                  <c:v>452.1705</c:v>
                </c:pt>
                <c:pt idx="544">
                  <c:v>452.964</c:v>
                </c:pt>
                <c:pt idx="545">
                  <c:v>453.75749999999999</c:v>
                </c:pt>
                <c:pt idx="546">
                  <c:v>454.55099999999999</c:v>
                </c:pt>
                <c:pt idx="547">
                  <c:v>455.34449999999998</c:v>
                </c:pt>
                <c:pt idx="548">
                  <c:v>456.13799999999998</c:v>
                </c:pt>
                <c:pt idx="549">
                  <c:v>456.93150000000003</c:v>
                </c:pt>
                <c:pt idx="550">
                  <c:v>457.72500000000002</c:v>
                </c:pt>
                <c:pt idx="551">
                  <c:v>458.51850000000002</c:v>
                </c:pt>
                <c:pt idx="552">
                  <c:v>459.31200000000001</c:v>
                </c:pt>
                <c:pt idx="553">
                  <c:v>460.10550000000001</c:v>
                </c:pt>
                <c:pt idx="554">
                  <c:v>460.899</c:v>
                </c:pt>
                <c:pt idx="555">
                  <c:v>461.6925</c:v>
                </c:pt>
                <c:pt idx="556">
                  <c:v>462.48599999999999</c:v>
                </c:pt>
                <c:pt idx="557">
                  <c:v>463.27949999999998</c:v>
                </c:pt>
                <c:pt idx="558">
                  <c:v>464.07299999999998</c:v>
                </c:pt>
                <c:pt idx="559">
                  <c:v>464.86649999999997</c:v>
                </c:pt>
                <c:pt idx="560">
                  <c:v>465.66</c:v>
                </c:pt>
                <c:pt idx="561">
                  <c:v>466.45350000000002</c:v>
                </c:pt>
                <c:pt idx="562">
                  <c:v>467.24700000000001</c:v>
                </c:pt>
                <c:pt idx="563">
                  <c:v>468.04050000000001</c:v>
                </c:pt>
                <c:pt idx="564">
                  <c:v>468.834</c:v>
                </c:pt>
                <c:pt idx="565">
                  <c:v>469.6275</c:v>
                </c:pt>
                <c:pt idx="566">
                  <c:v>470.42099999999999</c:v>
                </c:pt>
                <c:pt idx="567">
                  <c:v>471.21449999999999</c:v>
                </c:pt>
                <c:pt idx="568">
                  <c:v>472.00799999999998</c:v>
                </c:pt>
                <c:pt idx="569">
                  <c:v>472.80149999999998</c:v>
                </c:pt>
                <c:pt idx="570">
                  <c:v>473.59500000000003</c:v>
                </c:pt>
                <c:pt idx="571">
                  <c:v>474.38850000000002</c:v>
                </c:pt>
                <c:pt idx="572">
                  <c:v>475.18200000000002</c:v>
                </c:pt>
                <c:pt idx="573">
                  <c:v>475.97550000000001</c:v>
                </c:pt>
                <c:pt idx="574">
                  <c:v>476.76900000000001</c:v>
                </c:pt>
                <c:pt idx="575">
                  <c:v>477.5625</c:v>
                </c:pt>
                <c:pt idx="576">
                  <c:v>478.35599999999999</c:v>
                </c:pt>
                <c:pt idx="577">
                  <c:v>479.14949999999999</c:v>
                </c:pt>
                <c:pt idx="578">
                  <c:v>479.94299999999998</c:v>
                </c:pt>
                <c:pt idx="579">
                  <c:v>480.73649999999998</c:v>
                </c:pt>
                <c:pt idx="580">
                  <c:v>481.53</c:v>
                </c:pt>
                <c:pt idx="581">
                  <c:v>482.32350000000002</c:v>
                </c:pt>
                <c:pt idx="582">
                  <c:v>483.11700000000002</c:v>
                </c:pt>
                <c:pt idx="583">
                  <c:v>483.91050000000001</c:v>
                </c:pt>
                <c:pt idx="584">
                  <c:v>484.70400000000001</c:v>
                </c:pt>
                <c:pt idx="585">
                  <c:v>485.4975</c:v>
                </c:pt>
                <c:pt idx="586">
                  <c:v>486.291</c:v>
                </c:pt>
                <c:pt idx="587">
                  <c:v>487.08449999999999</c:v>
                </c:pt>
                <c:pt idx="588">
                  <c:v>487.87799999999999</c:v>
                </c:pt>
                <c:pt idx="589">
                  <c:v>488.67149999999998</c:v>
                </c:pt>
                <c:pt idx="590">
                  <c:v>489.46499999999997</c:v>
                </c:pt>
                <c:pt idx="591">
                  <c:v>490.25850000000003</c:v>
                </c:pt>
                <c:pt idx="592">
                  <c:v>491.05200000000002</c:v>
                </c:pt>
                <c:pt idx="593">
                  <c:v>491.84550000000002</c:v>
                </c:pt>
                <c:pt idx="594">
                  <c:v>492.63900000000001</c:v>
                </c:pt>
                <c:pt idx="595">
                  <c:v>493.4325</c:v>
                </c:pt>
                <c:pt idx="596">
                  <c:v>494.226</c:v>
                </c:pt>
                <c:pt idx="597">
                  <c:v>495.01949999999999</c:v>
                </c:pt>
                <c:pt idx="598">
                  <c:v>495.81299999999999</c:v>
                </c:pt>
                <c:pt idx="599">
                  <c:v>496.60649999999998</c:v>
                </c:pt>
                <c:pt idx="600">
                  <c:v>497.4</c:v>
                </c:pt>
                <c:pt idx="601">
                  <c:v>498.19350000000003</c:v>
                </c:pt>
                <c:pt idx="602">
                  <c:v>498.98700000000002</c:v>
                </c:pt>
                <c:pt idx="603">
                  <c:v>499.78050000000002</c:v>
                </c:pt>
                <c:pt idx="604">
                  <c:v>500.57400000000001</c:v>
                </c:pt>
                <c:pt idx="605">
                  <c:v>501.36750000000001</c:v>
                </c:pt>
                <c:pt idx="606">
                  <c:v>502.161</c:v>
                </c:pt>
                <c:pt idx="607">
                  <c:v>502.9545</c:v>
                </c:pt>
                <c:pt idx="608">
                  <c:v>503.74799999999999</c:v>
                </c:pt>
                <c:pt idx="609">
                  <c:v>504.54149999999998</c:v>
                </c:pt>
                <c:pt idx="610">
                  <c:v>505.33499999999998</c:v>
                </c:pt>
                <c:pt idx="611">
                  <c:v>506.12849999999997</c:v>
                </c:pt>
                <c:pt idx="612">
                  <c:v>506.92200000000003</c:v>
                </c:pt>
                <c:pt idx="613">
                  <c:v>507.71550000000002</c:v>
                </c:pt>
                <c:pt idx="614">
                  <c:v>508.50900000000001</c:v>
                </c:pt>
                <c:pt idx="615">
                  <c:v>509.30250000000001</c:v>
                </c:pt>
                <c:pt idx="616">
                  <c:v>510.096</c:v>
                </c:pt>
                <c:pt idx="617">
                  <c:v>510.8895</c:v>
                </c:pt>
                <c:pt idx="618">
                  <c:v>511.68299999999999</c:v>
                </c:pt>
                <c:pt idx="619">
                  <c:v>512.47649999999999</c:v>
                </c:pt>
                <c:pt idx="620">
                  <c:v>513.27</c:v>
                </c:pt>
                <c:pt idx="621">
                  <c:v>514.06349999999998</c:v>
                </c:pt>
                <c:pt idx="622">
                  <c:v>514.85699999999997</c:v>
                </c:pt>
                <c:pt idx="623">
                  <c:v>515.65049999999997</c:v>
                </c:pt>
                <c:pt idx="624">
                  <c:v>516.44399999999996</c:v>
                </c:pt>
                <c:pt idx="625">
                  <c:v>517.23749999999995</c:v>
                </c:pt>
                <c:pt idx="626">
                  <c:v>518.03099999999995</c:v>
                </c:pt>
                <c:pt idx="627">
                  <c:v>518.82449999999994</c:v>
                </c:pt>
                <c:pt idx="628">
                  <c:v>519.61799999999994</c:v>
                </c:pt>
                <c:pt idx="629">
                  <c:v>520.41149999999993</c:v>
                </c:pt>
                <c:pt idx="630">
                  <c:v>521.20500000000004</c:v>
                </c:pt>
                <c:pt idx="631">
                  <c:v>521.99849999999992</c:v>
                </c:pt>
                <c:pt idx="632">
                  <c:v>522.79199999999992</c:v>
                </c:pt>
                <c:pt idx="633">
                  <c:v>523.58550000000002</c:v>
                </c:pt>
                <c:pt idx="634">
                  <c:v>524.37900000000002</c:v>
                </c:pt>
                <c:pt idx="635">
                  <c:v>525.17250000000001</c:v>
                </c:pt>
                <c:pt idx="636">
                  <c:v>525.96600000000001</c:v>
                </c:pt>
                <c:pt idx="637">
                  <c:v>526.7595</c:v>
                </c:pt>
                <c:pt idx="638">
                  <c:v>527.553</c:v>
                </c:pt>
                <c:pt idx="639">
                  <c:v>528.34649999999999</c:v>
                </c:pt>
                <c:pt idx="640">
                  <c:v>529.14</c:v>
                </c:pt>
                <c:pt idx="641">
                  <c:v>529.93349999999998</c:v>
                </c:pt>
                <c:pt idx="642">
                  <c:v>530.72699999999998</c:v>
                </c:pt>
                <c:pt idx="643">
                  <c:v>531.52049999999997</c:v>
                </c:pt>
                <c:pt idx="644">
                  <c:v>532.31399999999996</c:v>
                </c:pt>
                <c:pt idx="645">
                  <c:v>533.10749999999996</c:v>
                </c:pt>
                <c:pt idx="646">
                  <c:v>533.90099999999995</c:v>
                </c:pt>
                <c:pt idx="647">
                  <c:v>534.69449999999995</c:v>
                </c:pt>
                <c:pt idx="648">
                  <c:v>535.48799999999994</c:v>
                </c:pt>
                <c:pt idx="649">
                  <c:v>536.28149999999994</c:v>
                </c:pt>
                <c:pt idx="650">
                  <c:v>537.07500000000005</c:v>
                </c:pt>
                <c:pt idx="651">
                  <c:v>537.86849999999993</c:v>
                </c:pt>
                <c:pt idx="652">
                  <c:v>538.66199999999992</c:v>
                </c:pt>
                <c:pt idx="653">
                  <c:v>539.45549999999992</c:v>
                </c:pt>
                <c:pt idx="654">
                  <c:v>540.24899999999991</c:v>
                </c:pt>
                <c:pt idx="655">
                  <c:v>541.04250000000002</c:v>
                </c:pt>
                <c:pt idx="656">
                  <c:v>541.8359999999999</c:v>
                </c:pt>
                <c:pt idx="657">
                  <c:v>542.62949999999989</c:v>
                </c:pt>
                <c:pt idx="658">
                  <c:v>543.42299999999989</c:v>
                </c:pt>
                <c:pt idx="659">
                  <c:v>544.2165</c:v>
                </c:pt>
                <c:pt idx="660">
                  <c:v>545.01</c:v>
                </c:pt>
                <c:pt idx="661">
                  <c:v>545.80349999999999</c:v>
                </c:pt>
                <c:pt idx="662">
                  <c:v>546.59699999999998</c:v>
                </c:pt>
                <c:pt idx="663">
                  <c:v>547.39049999999997</c:v>
                </c:pt>
                <c:pt idx="664">
                  <c:v>548.18399999999997</c:v>
                </c:pt>
                <c:pt idx="665">
                  <c:v>548.97749999999996</c:v>
                </c:pt>
                <c:pt idx="666">
                  <c:v>549.77099999999996</c:v>
                </c:pt>
                <c:pt idx="667">
                  <c:v>550.56449999999995</c:v>
                </c:pt>
                <c:pt idx="668">
                  <c:v>551.35799999999995</c:v>
                </c:pt>
                <c:pt idx="669">
                  <c:v>552.15149999999994</c:v>
                </c:pt>
                <c:pt idx="670">
                  <c:v>552.94500000000005</c:v>
                </c:pt>
                <c:pt idx="671">
                  <c:v>553.73849999999993</c:v>
                </c:pt>
                <c:pt idx="672">
                  <c:v>554.53199999999993</c:v>
                </c:pt>
                <c:pt idx="673">
                  <c:v>555.32549999999992</c:v>
                </c:pt>
                <c:pt idx="674">
                  <c:v>556.11899999999991</c:v>
                </c:pt>
                <c:pt idx="675">
                  <c:v>556.91250000000002</c:v>
                </c:pt>
                <c:pt idx="676">
                  <c:v>557.7059999999999</c:v>
                </c:pt>
                <c:pt idx="677">
                  <c:v>558.4994999999999</c:v>
                </c:pt>
                <c:pt idx="678">
                  <c:v>559.29299999999989</c:v>
                </c:pt>
                <c:pt idx="679">
                  <c:v>560.08649999999989</c:v>
                </c:pt>
                <c:pt idx="680">
                  <c:v>560.88</c:v>
                </c:pt>
                <c:pt idx="681">
                  <c:v>561.67349999999999</c:v>
                </c:pt>
                <c:pt idx="682">
                  <c:v>562.46699999999998</c:v>
                </c:pt>
                <c:pt idx="683">
                  <c:v>563.26049999999998</c:v>
                </c:pt>
                <c:pt idx="684">
                  <c:v>564.05399999999997</c:v>
                </c:pt>
                <c:pt idx="685">
                  <c:v>564.84749999999997</c:v>
                </c:pt>
                <c:pt idx="686">
                  <c:v>565.64099999999996</c:v>
                </c:pt>
                <c:pt idx="687">
                  <c:v>566.43449999999996</c:v>
                </c:pt>
                <c:pt idx="688">
                  <c:v>567.22799999999995</c:v>
                </c:pt>
                <c:pt idx="689">
                  <c:v>568.02149999999995</c:v>
                </c:pt>
                <c:pt idx="690">
                  <c:v>568.81500000000005</c:v>
                </c:pt>
                <c:pt idx="691">
                  <c:v>569.60849999999994</c:v>
                </c:pt>
                <c:pt idx="692">
                  <c:v>570.40199999999993</c:v>
                </c:pt>
                <c:pt idx="693">
                  <c:v>571.19549999999992</c:v>
                </c:pt>
                <c:pt idx="694">
                  <c:v>571.98899999999992</c:v>
                </c:pt>
                <c:pt idx="695">
                  <c:v>572.78250000000003</c:v>
                </c:pt>
                <c:pt idx="696">
                  <c:v>573.57599999999991</c:v>
                </c:pt>
                <c:pt idx="697">
                  <c:v>574.3694999999999</c:v>
                </c:pt>
                <c:pt idx="698">
                  <c:v>575.1629999999999</c:v>
                </c:pt>
                <c:pt idx="699">
                  <c:v>575.95649999999989</c:v>
                </c:pt>
                <c:pt idx="700">
                  <c:v>576.75</c:v>
                </c:pt>
                <c:pt idx="701">
                  <c:v>577.54349999999999</c:v>
                </c:pt>
                <c:pt idx="702">
                  <c:v>578.33699999999999</c:v>
                </c:pt>
                <c:pt idx="703">
                  <c:v>579.13049999999998</c:v>
                </c:pt>
                <c:pt idx="704">
                  <c:v>579.92399999999998</c:v>
                </c:pt>
                <c:pt idx="705">
                  <c:v>580.71749999999997</c:v>
                </c:pt>
                <c:pt idx="706">
                  <c:v>581.51099999999997</c:v>
                </c:pt>
                <c:pt idx="707">
                  <c:v>582.30449999999996</c:v>
                </c:pt>
                <c:pt idx="708">
                  <c:v>583.09799999999996</c:v>
                </c:pt>
                <c:pt idx="709">
                  <c:v>583.89149999999995</c:v>
                </c:pt>
                <c:pt idx="710">
                  <c:v>584.68499999999995</c:v>
                </c:pt>
                <c:pt idx="711">
                  <c:v>585.47849999999994</c:v>
                </c:pt>
                <c:pt idx="712">
                  <c:v>586.27199999999993</c:v>
                </c:pt>
                <c:pt idx="713">
                  <c:v>587.06549999999993</c:v>
                </c:pt>
                <c:pt idx="714">
                  <c:v>587.85899999999992</c:v>
                </c:pt>
                <c:pt idx="715">
                  <c:v>588.65250000000003</c:v>
                </c:pt>
                <c:pt idx="716">
                  <c:v>589.44599999999991</c:v>
                </c:pt>
                <c:pt idx="717">
                  <c:v>590.23949999999991</c:v>
                </c:pt>
                <c:pt idx="718">
                  <c:v>591.0329999999999</c:v>
                </c:pt>
                <c:pt idx="719">
                  <c:v>591.8264999999999</c:v>
                </c:pt>
                <c:pt idx="720">
                  <c:v>592.62</c:v>
                </c:pt>
                <c:pt idx="721">
                  <c:v>593.4135</c:v>
                </c:pt>
                <c:pt idx="722">
                  <c:v>594.20699999999999</c:v>
                </c:pt>
                <c:pt idx="723">
                  <c:v>595.00049999999999</c:v>
                </c:pt>
                <c:pt idx="724">
                  <c:v>595.79399999999998</c:v>
                </c:pt>
                <c:pt idx="725">
                  <c:v>596.58749999999998</c:v>
                </c:pt>
                <c:pt idx="726">
                  <c:v>597.38099999999997</c:v>
                </c:pt>
                <c:pt idx="727">
                  <c:v>598.17449999999997</c:v>
                </c:pt>
                <c:pt idx="728">
                  <c:v>598.96799999999996</c:v>
                </c:pt>
                <c:pt idx="729">
                  <c:v>599.76149999999996</c:v>
                </c:pt>
                <c:pt idx="730">
                  <c:v>600.55499999999995</c:v>
                </c:pt>
                <c:pt idx="731">
                  <c:v>601.34849999999994</c:v>
                </c:pt>
                <c:pt idx="732">
                  <c:v>602.14199999999994</c:v>
                </c:pt>
                <c:pt idx="733">
                  <c:v>602.93549999999993</c:v>
                </c:pt>
                <c:pt idx="734">
                  <c:v>603.72899999999993</c:v>
                </c:pt>
                <c:pt idx="735">
                  <c:v>604.52250000000004</c:v>
                </c:pt>
                <c:pt idx="736">
                  <c:v>605.31599999999992</c:v>
                </c:pt>
                <c:pt idx="737">
                  <c:v>606.10949999999991</c:v>
                </c:pt>
                <c:pt idx="738">
                  <c:v>606.90299999999991</c:v>
                </c:pt>
                <c:pt idx="739">
                  <c:v>607.6964999999999</c:v>
                </c:pt>
                <c:pt idx="740">
                  <c:v>608.49</c:v>
                </c:pt>
                <c:pt idx="741">
                  <c:v>609.28349999999989</c:v>
                </c:pt>
                <c:pt idx="742">
                  <c:v>610.077</c:v>
                </c:pt>
                <c:pt idx="743">
                  <c:v>610.87049999999999</c:v>
                </c:pt>
                <c:pt idx="744">
                  <c:v>611.66399999999999</c:v>
                </c:pt>
                <c:pt idx="745">
                  <c:v>612.45749999999998</c:v>
                </c:pt>
                <c:pt idx="746">
                  <c:v>613.25099999999998</c:v>
                </c:pt>
                <c:pt idx="747">
                  <c:v>614.04449999999997</c:v>
                </c:pt>
                <c:pt idx="748">
                  <c:v>614.83799999999997</c:v>
                </c:pt>
                <c:pt idx="749">
                  <c:v>615.63149999999996</c:v>
                </c:pt>
                <c:pt idx="750">
                  <c:v>616.42499999999995</c:v>
                </c:pt>
                <c:pt idx="751">
                  <c:v>617.21849999999995</c:v>
                </c:pt>
                <c:pt idx="752">
                  <c:v>618.01199999999994</c:v>
                </c:pt>
                <c:pt idx="753">
                  <c:v>618.80549999999994</c:v>
                </c:pt>
                <c:pt idx="754">
                  <c:v>619.59899999999993</c:v>
                </c:pt>
                <c:pt idx="755">
                  <c:v>620.39250000000004</c:v>
                </c:pt>
                <c:pt idx="756">
                  <c:v>621.18599999999992</c:v>
                </c:pt>
                <c:pt idx="757">
                  <c:v>621.97949999999992</c:v>
                </c:pt>
                <c:pt idx="758">
                  <c:v>622.77299999999991</c:v>
                </c:pt>
                <c:pt idx="759">
                  <c:v>623.56649999999991</c:v>
                </c:pt>
                <c:pt idx="760">
                  <c:v>624.36</c:v>
                </c:pt>
                <c:pt idx="761">
                  <c:v>625.15349999999989</c:v>
                </c:pt>
                <c:pt idx="762">
                  <c:v>625.94699999999989</c:v>
                </c:pt>
                <c:pt idx="763">
                  <c:v>626.7405</c:v>
                </c:pt>
                <c:pt idx="764">
                  <c:v>627.53399999999999</c:v>
                </c:pt>
                <c:pt idx="765">
                  <c:v>628.32749999999999</c:v>
                </c:pt>
                <c:pt idx="766">
                  <c:v>629.12099999999998</c:v>
                </c:pt>
                <c:pt idx="767">
                  <c:v>629.91449999999998</c:v>
                </c:pt>
                <c:pt idx="768">
                  <c:v>630.70799999999997</c:v>
                </c:pt>
                <c:pt idx="769">
                  <c:v>631.50149999999996</c:v>
                </c:pt>
                <c:pt idx="770">
                  <c:v>632.29499999999996</c:v>
                </c:pt>
                <c:pt idx="771">
                  <c:v>633.08849999999995</c:v>
                </c:pt>
                <c:pt idx="772">
                  <c:v>633.88199999999995</c:v>
                </c:pt>
                <c:pt idx="773">
                  <c:v>634.67549999999994</c:v>
                </c:pt>
                <c:pt idx="774">
                  <c:v>635.46899999999994</c:v>
                </c:pt>
                <c:pt idx="775">
                  <c:v>636.26250000000005</c:v>
                </c:pt>
                <c:pt idx="776">
                  <c:v>637.05599999999993</c:v>
                </c:pt>
                <c:pt idx="777">
                  <c:v>637.84949999999992</c:v>
                </c:pt>
                <c:pt idx="778">
                  <c:v>638.64299999999992</c:v>
                </c:pt>
                <c:pt idx="779">
                  <c:v>639.43649999999991</c:v>
                </c:pt>
                <c:pt idx="780">
                  <c:v>640.23</c:v>
                </c:pt>
                <c:pt idx="781">
                  <c:v>641.0234999999999</c:v>
                </c:pt>
                <c:pt idx="782">
                  <c:v>641.81699999999989</c:v>
                </c:pt>
                <c:pt idx="783">
                  <c:v>642.61049999999989</c:v>
                </c:pt>
                <c:pt idx="784">
                  <c:v>643.404</c:v>
                </c:pt>
                <c:pt idx="785">
                  <c:v>644.19749999999999</c:v>
                </c:pt>
                <c:pt idx="786">
                  <c:v>644.99099999999999</c:v>
                </c:pt>
                <c:pt idx="787">
                  <c:v>645.78449999999998</c:v>
                </c:pt>
                <c:pt idx="788">
                  <c:v>646.57799999999997</c:v>
                </c:pt>
                <c:pt idx="789">
                  <c:v>647.37149999999997</c:v>
                </c:pt>
                <c:pt idx="790">
                  <c:v>648.16499999999996</c:v>
                </c:pt>
                <c:pt idx="791">
                  <c:v>648.95849999999996</c:v>
                </c:pt>
                <c:pt idx="792">
                  <c:v>649.75199999999995</c:v>
                </c:pt>
                <c:pt idx="793">
                  <c:v>650.54549999999995</c:v>
                </c:pt>
                <c:pt idx="794">
                  <c:v>651.33899999999994</c:v>
                </c:pt>
                <c:pt idx="795">
                  <c:v>652.13250000000005</c:v>
                </c:pt>
                <c:pt idx="796">
                  <c:v>652.92599999999993</c:v>
                </c:pt>
                <c:pt idx="797">
                  <c:v>653.71949999999993</c:v>
                </c:pt>
                <c:pt idx="798">
                  <c:v>654.51299999999992</c:v>
                </c:pt>
                <c:pt idx="799">
                  <c:v>655.30649999999991</c:v>
                </c:pt>
                <c:pt idx="800">
                  <c:v>656.1</c:v>
                </c:pt>
                <c:pt idx="801">
                  <c:v>656.8934999999999</c:v>
                </c:pt>
                <c:pt idx="802">
                  <c:v>657.6869999999999</c:v>
                </c:pt>
                <c:pt idx="803">
                  <c:v>658.48049999999989</c:v>
                </c:pt>
                <c:pt idx="804">
                  <c:v>659.27399999999989</c:v>
                </c:pt>
                <c:pt idx="805">
                  <c:v>660.0675</c:v>
                </c:pt>
                <c:pt idx="806">
                  <c:v>660.86099999999999</c:v>
                </c:pt>
                <c:pt idx="807">
                  <c:v>661.65449999999998</c:v>
                </c:pt>
                <c:pt idx="808">
                  <c:v>662.44799999999998</c:v>
                </c:pt>
                <c:pt idx="809">
                  <c:v>663.24149999999997</c:v>
                </c:pt>
                <c:pt idx="810">
                  <c:v>664.03499999999997</c:v>
                </c:pt>
                <c:pt idx="811">
                  <c:v>664.82849999999996</c:v>
                </c:pt>
                <c:pt idx="812">
                  <c:v>665.62199999999996</c:v>
                </c:pt>
                <c:pt idx="813">
                  <c:v>666.41549999999995</c:v>
                </c:pt>
                <c:pt idx="814">
                  <c:v>667.20899999999995</c:v>
                </c:pt>
                <c:pt idx="815">
                  <c:v>668.00250000000005</c:v>
                </c:pt>
                <c:pt idx="816">
                  <c:v>668.79599999999994</c:v>
                </c:pt>
                <c:pt idx="817">
                  <c:v>669.58949999999993</c:v>
                </c:pt>
                <c:pt idx="818">
                  <c:v>670.38299999999992</c:v>
                </c:pt>
                <c:pt idx="819">
                  <c:v>671.17649999999992</c:v>
                </c:pt>
                <c:pt idx="820">
                  <c:v>671.97</c:v>
                </c:pt>
                <c:pt idx="821">
                  <c:v>672.76349999999991</c:v>
                </c:pt>
                <c:pt idx="822">
                  <c:v>673.5569999999999</c:v>
                </c:pt>
                <c:pt idx="823">
                  <c:v>674.3504999999999</c:v>
                </c:pt>
                <c:pt idx="824">
                  <c:v>675.14399999999989</c:v>
                </c:pt>
                <c:pt idx="825">
                  <c:v>675.9375</c:v>
                </c:pt>
                <c:pt idx="826">
                  <c:v>676.73099999999999</c:v>
                </c:pt>
                <c:pt idx="827">
                  <c:v>677.52449999999999</c:v>
                </c:pt>
                <c:pt idx="828">
                  <c:v>678.31799999999998</c:v>
                </c:pt>
                <c:pt idx="829">
                  <c:v>679.11149999999998</c:v>
                </c:pt>
                <c:pt idx="830">
                  <c:v>679.90499999999997</c:v>
                </c:pt>
                <c:pt idx="831">
                  <c:v>680.69849999999997</c:v>
                </c:pt>
                <c:pt idx="832">
                  <c:v>681.49199999999996</c:v>
                </c:pt>
                <c:pt idx="833">
                  <c:v>682.28549999999996</c:v>
                </c:pt>
                <c:pt idx="834">
                  <c:v>683.07899999999995</c:v>
                </c:pt>
                <c:pt idx="835">
                  <c:v>683.87249999999995</c:v>
                </c:pt>
                <c:pt idx="836">
                  <c:v>684.66599999999994</c:v>
                </c:pt>
                <c:pt idx="837">
                  <c:v>685.45949999999993</c:v>
                </c:pt>
                <c:pt idx="838">
                  <c:v>686.25299999999993</c:v>
                </c:pt>
                <c:pt idx="839">
                  <c:v>687.04649999999992</c:v>
                </c:pt>
                <c:pt idx="840">
                  <c:v>687.84</c:v>
                </c:pt>
                <c:pt idx="841">
                  <c:v>688.63349999999991</c:v>
                </c:pt>
                <c:pt idx="842">
                  <c:v>689.42699999999991</c:v>
                </c:pt>
                <c:pt idx="843">
                  <c:v>690.2204999999999</c:v>
                </c:pt>
                <c:pt idx="844">
                  <c:v>691.0139999999999</c:v>
                </c:pt>
                <c:pt idx="845">
                  <c:v>691.8075</c:v>
                </c:pt>
                <c:pt idx="846">
                  <c:v>692.60099999999989</c:v>
                </c:pt>
                <c:pt idx="847">
                  <c:v>693.39449999999999</c:v>
                </c:pt>
                <c:pt idx="848">
                  <c:v>694.18799999999999</c:v>
                </c:pt>
                <c:pt idx="849">
                  <c:v>694.98149999999998</c:v>
                </c:pt>
                <c:pt idx="850">
                  <c:v>695.77499999999998</c:v>
                </c:pt>
                <c:pt idx="851">
                  <c:v>696.56849999999997</c:v>
                </c:pt>
                <c:pt idx="852">
                  <c:v>697.36199999999997</c:v>
                </c:pt>
                <c:pt idx="853">
                  <c:v>698.15549999999996</c:v>
                </c:pt>
                <c:pt idx="854">
                  <c:v>698.94899999999996</c:v>
                </c:pt>
                <c:pt idx="855">
                  <c:v>699.74249999999995</c:v>
                </c:pt>
                <c:pt idx="856">
                  <c:v>700.53599999999994</c:v>
                </c:pt>
                <c:pt idx="857">
                  <c:v>701.32949999999994</c:v>
                </c:pt>
                <c:pt idx="858">
                  <c:v>702.12299999999993</c:v>
                </c:pt>
                <c:pt idx="859">
                  <c:v>702.91649999999993</c:v>
                </c:pt>
                <c:pt idx="860">
                  <c:v>703.71</c:v>
                </c:pt>
                <c:pt idx="861">
                  <c:v>704.50349999999992</c:v>
                </c:pt>
                <c:pt idx="862">
                  <c:v>705.29699999999991</c:v>
                </c:pt>
                <c:pt idx="863">
                  <c:v>706.09049999999991</c:v>
                </c:pt>
                <c:pt idx="864">
                  <c:v>706.8839999999999</c:v>
                </c:pt>
                <c:pt idx="865">
                  <c:v>707.67750000000001</c:v>
                </c:pt>
                <c:pt idx="866">
                  <c:v>708.47099999999989</c:v>
                </c:pt>
                <c:pt idx="867">
                  <c:v>709.26449999999988</c:v>
                </c:pt>
                <c:pt idx="868">
                  <c:v>710.05799999999999</c:v>
                </c:pt>
                <c:pt idx="869">
                  <c:v>710.85149999999999</c:v>
                </c:pt>
                <c:pt idx="870">
                  <c:v>711.64499999999998</c:v>
                </c:pt>
                <c:pt idx="871">
                  <c:v>712.43849999999998</c:v>
                </c:pt>
                <c:pt idx="872">
                  <c:v>713.23199999999997</c:v>
                </c:pt>
                <c:pt idx="873">
                  <c:v>714.02549999999997</c:v>
                </c:pt>
                <c:pt idx="874">
                  <c:v>714.81899999999996</c:v>
                </c:pt>
                <c:pt idx="875">
                  <c:v>715.61249999999995</c:v>
                </c:pt>
                <c:pt idx="876">
                  <c:v>716.40599999999995</c:v>
                </c:pt>
                <c:pt idx="877">
                  <c:v>717.19949999999994</c:v>
                </c:pt>
                <c:pt idx="878">
                  <c:v>717.99299999999994</c:v>
                </c:pt>
                <c:pt idx="879">
                  <c:v>718.78649999999993</c:v>
                </c:pt>
                <c:pt idx="880">
                  <c:v>719.58</c:v>
                </c:pt>
                <c:pt idx="881">
                  <c:v>720.37349999999992</c:v>
                </c:pt>
                <c:pt idx="882">
                  <c:v>721.16699999999992</c:v>
                </c:pt>
                <c:pt idx="883">
                  <c:v>721.96049999999991</c:v>
                </c:pt>
                <c:pt idx="884">
                  <c:v>722.75399999999991</c:v>
                </c:pt>
                <c:pt idx="885">
                  <c:v>723.54750000000001</c:v>
                </c:pt>
                <c:pt idx="886">
                  <c:v>724.34099999999989</c:v>
                </c:pt>
                <c:pt idx="887">
                  <c:v>725.13449999999989</c:v>
                </c:pt>
                <c:pt idx="888">
                  <c:v>725.92799999999988</c:v>
                </c:pt>
                <c:pt idx="889">
                  <c:v>726.72149999999999</c:v>
                </c:pt>
                <c:pt idx="890">
                  <c:v>727.51499999999999</c:v>
                </c:pt>
                <c:pt idx="891">
                  <c:v>728.30849999999998</c:v>
                </c:pt>
                <c:pt idx="892">
                  <c:v>729.10199999999998</c:v>
                </c:pt>
                <c:pt idx="893">
                  <c:v>729.89549999999997</c:v>
                </c:pt>
                <c:pt idx="894">
                  <c:v>730.68899999999996</c:v>
                </c:pt>
                <c:pt idx="895">
                  <c:v>731.48249999999996</c:v>
                </c:pt>
                <c:pt idx="896">
                  <c:v>732.27599999999995</c:v>
                </c:pt>
                <c:pt idx="897">
                  <c:v>733.06949999999995</c:v>
                </c:pt>
                <c:pt idx="898">
                  <c:v>733.86299999999994</c:v>
                </c:pt>
                <c:pt idx="899">
                  <c:v>734.65649999999994</c:v>
                </c:pt>
                <c:pt idx="900">
                  <c:v>735.45</c:v>
                </c:pt>
                <c:pt idx="901">
                  <c:v>736.24349999999993</c:v>
                </c:pt>
                <c:pt idx="902">
                  <c:v>737.03699999999992</c:v>
                </c:pt>
                <c:pt idx="903">
                  <c:v>737.83049999999992</c:v>
                </c:pt>
                <c:pt idx="904">
                  <c:v>738.62399999999991</c:v>
                </c:pt>
                <c:pt idx="905">
                  <c:v>739.41750000000002</c:v>
                </c:pt>
                <c:pt idx="906">
                  <c:v>740.2109999999999</c:v>
                </c:pt>
                <c:pt idx="907">
                  <c:v>741.00449999999989</c:v>
                </c:pt>
                <c:pt idx="908">
                  <c:v>741.79799999999989</c:v>
                </c:pt>
                <c:pt idx="909">
                  <c:v>742.59149999999988</c:v>
                </c:pt>
                <c:pt idx="910">
                  <c:v>743.38499999999999</c:v>
                </c:pt>
                <c:pt idx="911">
                  <c:v>744.17849999999999</c:v>
                </c:pt>
                <c:pt idx="912">
                  <c:v>744.97199999999998</c:v>
                </c:pt>
                <c:pt idx="913">
                  <c:v>745.76549999999997</c:v>
                </c:pt>
                <c:pt idx="914">
                  <c:v>746.55899999999997</c:v>
                </c:pt>
                <c:pt idx="915">
                  <c:v>747.35249999999996</c:v>
                </c:pt>
                <c:pt idx="916">
                  <c:v>748.14599999999996</c:v>
                </c:pt>
                <c:pt idx="917">
                  <c:v>748.93949999999995</c:v>
                </c:pt>
                <c:pt idx="918">
                  <c:v>749.73299999999995</c:v>
                </c:pt>
                <c:pt idx="919">
                  <c:v>750.52649999999994</c:v>
                </c:pt>
                <c:pt idx="920">
                  <c:v>751.32</c:v>
                </c:pt>
                <c:pt idx="921">
                  <c:v>752.11349999999993</c:v>
                </c:pt>
                <c:pt idx="922">
                  <c:v>752.90699999999993</c:v>
                </c:pt>
                <c:pt idx="923">
                  <c:v>753.70049999999992</c:v>
                </c:pt>
                <c:pt idx="924">
                  <c:v>754.49399999999991</c:v>
                </c:pt>
                <c:pt idx="925">
                  <c:v>755.28750000000002</c:v>
                </c:pt>
                <c:pt idx="926">
                  <c:v>756.0809999999999</c:v>
                </c:pt>
                <c:pt idx="927">
                  <c:v>756.8744999999999</c:v>
                </c:pt>
                <c:pt idx="928">
                  <c:v>757.66799999999989</c:v>
                </c:pt>
                <c:pt idx="929">
                  <c:v>758.46149999999989</c:v>
                </c:pt>
                <c:pt idx="930">
                  <c:v>759.255</c:v>
                </c:pt>
                <c:pt idx="931">
                  <c:v>760.04849999999999</c:v>
                </c:pt>
                <c:pt idx="932">
                  <c:v>760.84199999999998</c:v>
                </c:pt>
                <c:pt idx="933">
                  <c:v>761.63549999999998</c:v>
                </c:pt>
                <c:pt idx="934">
                  <c:v>762.42899999999997</c:v>
                </c:pt>
                <c:pt idx="935">
                  <c:v>763.22249999999997</c:v>
                </c:pt>
                <c:pt idx="936">
                  <c:v>764.01599999999996</c:v>
                </c:pt>
                <c:pt idx="937">
                  <c:v>764.80949999999996</c:v>
                </c:pt>
                <c:pt idx="938">
                  <c:v>765.60299999999995</c:v>
                </c:pt>
                <c:pt idx="939">
                  <c:v>766.39649999999995</c:v>
                </c:pt>
                <c:pt idx="940">
                  <c:v>767.19</c:v>
                </c:pt>
                <c:pt idx="941">
                  <c:v>767.98349999999994</c:v>
                </c:pt>
                <c:pt idx="942">
                  <c:v>768.77699999999993</c:v>
                </c:pt>
                <c:pt idx="943">
                  <c:v>769.57049999999992</c:v>
                </c:pt>
                <c:pt idx="944">
                  <c:v>770.36399999999992</c:v>
                </c:pt>
                <c:pt idx="945">
                  <c:v>771.15750000000003</c:v>
                </c:pt>
                <c:pt idx="946">
                  <c:v>771.95099999999991</c:v>
                </c:pt>
                <c:pt idx="947">
                  <c:v>772.7444999999999</c:v>
                </c:pt>
                <c:pt idx="948">
                  <c:v>773.5379999999999</c:v>
                </c:pt>
                <c:pt idx="949">
                  <c:v>774.33149999999989</c:v>
                </c:pt>
                <c:pt idx="950">
                  <c:v>775.125</c:v>
                </c:pt>
                <c:pt idx="951">
                  <c:v>775.91849999999999</c:v>
                </c:pt>
                <c:pt idx="952">
                  <c:v>776.71199999999999</c:v>
                </c:pt>
                <c:pt idx="953">
                  <c:v>777.50549999999998</c:v>
                </c:pt>
                <c:pt idx="954">
                  <c:v>778.29899999999998</c:v>
                </c:pt>
                <c:pt idx="955">
                  <c:v>779.09249999999997</c:v>
                </c:pt>
                <c:pt idx="956">
                  <c:v>779.88599999999997</c:v>
                </c:pt>
                <c:pt idx="957">
                  <c:v>780.67949999999996</c:v>
                </c:pt>
                <c:pt idx="958">
                  <c:v>781.47299999999996</c:v>
                </c:pt>
                <c:pt idx="959">
                  <c:v>782.26649999999995</c:v>
                </c:pt>
                <c:pt idx="960">
                  <c:v>783.06</c:v>
                </c:pt>
                <c:pt idx="961">
                  <c:v>783.85349999999994</c:v>
                </c:pt>
                <c:pt idx="962">
                  <c:v>784.64699999999993</c:v>
                </c:pt>
                <c:pt idx="963">
                  <c:v>785.44049999999993</c:v>
                </c:pt>
                <c:pt idx="964">
                  <c:v>786.23399999999992</c:v>
                </c:pt>
                <c:pt idx="965">
                  <c:v>787.02750000000003</c:v>
                </c:pt>
                <c:pt idx="966">
                  <c:v>787.82099999999991</c:v>
                </c:pt>
                <c:pt idx="967">
                  <c:v>788.61449999999991</c:v>
                </c:pt>
                <c:pt idx="968">
                  <c:v>789.4079999999999</c:v>
                </c:pt>
                <c:pt idx="969">
                  <c:v>790.2014999999999</c:v>
                </c:pt>
                <c:pt idx="970">
                  <c:v>790.995</c:v>
                </c:pt>
                <c:pt idx="971">
                  <c:v>791.78849999999989</c:v>
                </c:pt>
                <c:pt idx="972">
                  <c:v>792.58199999999999</c:v>
                </c:pt>
                <c:pt idx="973">
                  <c:v>793.37549999999999</c:v>
                </c:pt>
                <c:pt idx="974">
                  <c:v>794.16899999999998</c:v>
                </c:pt>
                <c:pt idx="975">
                  <c:v>794.96249999999998</c:v>
                </c:pt>
                <c:pt idx="976">
                  <c:v>795.75599999999997</c:v>
                </c:pt>
                <c:pt idx="977">
                  <c:v>796.54949999999997</c:v>
                </c:pt>
                <c:pt idx="978">
                  <c:v>797.34299999999996</c:v>
                </c:pt>
                <c:pt idx="979">
                  <c:v>798.13649999999996</c:v>
                </c:pt>
                <c:pt idx="980">
                  <c:v>798.93</c:v>
                </c:pt>
                <c:pt idx="981">
                  <c:v>799.72349999999994</c:v>
                </c:pt>
                <c:pt idx="982">
                  <c:v>800.51699999999994</c:v>
                </c:pt>
                <c:pt idx="983">
                  <c:v>801.31049999999993</c:v>
                </c:pt>
                <c:pt idx="984">
                  <c:v>802.10399999999993</c:v>
                </c:pt>
                <c:pt idx="985">
                  <c:v>802.89750000000004</c:v>
                </c:pt>
                <c:pt idx="986">
                  <c:v>803.69099999999992</c:v>
                </c:pt>
                <c:pt idx="987">
                  <c:v>804.48449999999991</c:v>
                </c:pt>
                <c:pt idx="988">
                  <c:v>805.27799999999991</c:v>
                </c:pt>
                <c:pt idx="989">
                  <c:v>806.0714999999999</c:v>
                </c:pt>
                <c:pt idx="990">
                  <c:v>806.86500000000001</c:v>
                </c:pt>
                <c:pt idx="991">
                  <c:v>807.65849999999989</c:v>
                </c:pt>
                <c:pt idx="992">
                  <c:v>808.45199999999988</c:v>
                </c:pt>
                <c:pt idx="993">
                  <c:v>809.24549999999999</c:v>
                </c:pt>
                <c:pt idx="994">
                  <c:v>810.03899999999999</c:v>
                </c:pt>
                <c:pt idx="995">
                  <c:v>810.83249999999998</c:v>
                </c:pt>
                <c:pt idx="996">
                  <c:v>811.62599999999998</c:v>
                </c:pt>
                <c:pt idx="997">
                  <c:v>812.41949999999997</c:v>
                </c:pt>
                <c:pt idx="998">
                  <c:v>813.21299999999997</c:v>
                </c:pt>
                <c:pt idx="999">
                  <c:v>814.00649999999996</c:v>
                </c:pt>
                <c:pt idx="1000">
                  <c:v>814.8</c:v>
                </c:pt>
                <c:pt idx="1001">
                  <c:v>815.59349999999995</c:v>
                </c:pt>
                <c:pt idx="1002">
                  <c:v>816.38699999999994</c:v>
                </c:pt>
                <c:pt idx="1003">
                  <c:v>817.18049999999994</c:v>
                </c:pt>
                <c:pt idx="1004">
                  <c:v>817.97399999999993</c:v>
                </c:pt>
                <c:pt idx="1005">
                  <c:v>818.76750000000004</c:v>
                </c:pt>
                <c:pt idx="1006">
                  <c:v>819.56099999999992</c:v>
                </c:pt>
                <c:pt idx="1007">
                  <c:v>820.35449999999992</c:v>
                </c:pt>
                <c:pt idx="1008">
                  <c:v>821.14799999999991</c:v>
                </c:pt>
                <c:pt idx="1009">
                  <c:v>821.94149999999991</c:v>
                </c:pt>
                <c:pt idx="1010">
                  <c:v>822.73500000000001</c:v>
                </c:pt>
                <c:pt idx="1011">
                  <c:v>823.52849999999989</c:v>
                </c:pt>
                <c:pt idx="1012">
                  <c:v>824.32199999999989</c:v>
                </c:pt>
                <c:pt idx="1013">
                  <c:v>825.11549999999988</c:v>
                </c:pt>
                <c:pt idx="1014">
                  <c:v>825.90899999999999</c:v>
                </c:pt>
                <c:pt idx="1015">
                  <c:v>826.70249999999999</c:v>
                </c:pt>
                <c:pt idx="1016">
                  <c:v>827.49599999999998</c:v>
                </c:pt>
                <c:pt idx="1017">
                  <c:v>828.28949999999998</c:v>
                </c:pt>
                <c:pt idx="1018">
                  <c:v>829.08299999999997</c:v>
                </c:pt>
                <c:pt idx="1019">
                  <c:v>829.87649999999996</c:v>
                </c:pt>
                <c:pt idx="1020">
                  <c:v>830.67</c:v>
                </c:pt>
                <c:pt idx="1021">
                  <c:v>831.46349999999995</c:v>
                </c:pt>
                <c:pt idx="1022">
                  <c:v>832.25699999999995</c:v>
                </c:pt>
                <c:pt idx="1023">
                  <c:v>833.05049999999994</c:v>
                </c:pt>
                <c:pt idx="1024">
                  <c:v>833.84399999999994</c:v>
                </c:pt>
                <c:pt idx="1025">
                  <c:v>834.63750000000005</c:v>
                </c:pt>
                <c:pt idx="1026">
                  <c:v>835.43099999999993</c:v>
                </c:pt>
                <c:pt idx="1027">
                  <c:v>836.22449999999992</c:v>
                </c:pt>
                <c:pt idx="1028">
                  <c:v>837.01799999999992</c:v>
                </c:pt>
                <c:pt idx="1029">
                  <c:v>837.81149999999991</c:v>
                </c:pt>
                <c:pt idx="1030">
                  <c:v>838.60500000000002</c:v>
                </c:pt>
                <c:pt idx="1031">
                  <c:v>839.3984999999999</c:v>
                </c:pt>
                <c:pt idx="1032">
                  <c:v>840.19199999999989</c:v>
                </c:pt>
                <c:pt idx="1033">
                  <c:v>840.98549999999989</c:v>
                </c:pt>
                <c:pt idx="1034">
                  <c:v>841.77899999999988</c:v>
                </c:pt>
                <c:pt idx="1035">
                  <c:v>842.57249999999999</c:v>
                </c:pt>
                <c:pt idx="1036">
                  <c:v>843.36599999999999</c:v>
                </c:pt>
                <c:pt idx="1037">
                  <c:v>844.15949999999998</c:v>
                </c:pt>
                <c:pt idx="1038">
                  <c:v>844.95299999999997</c:v>
                </c:pt>
                <c:pt idx="1039">
                  <c:v>845.74649999999997</c:v>
                </c:pt>
                <c:pt idx="1040">
                  <c:v>846.54</c:v>
                </c:pt>
                <c:pt idx="1041">
                  <c:v>847.33349999999996</c:v>
                </c:pt>
                <c:pt idx="1042">
                  <c:v>848.12699999999995</c:v>
                </c:pt>
                <c:pt idx="1043">
                  <c:v>848.92049999999995</c:v>
                </c:pt>
                <c:pt idx="1044">
                  <c:v>849.71399999999994</c:v>
                </c:pt>
                <c:pt idx="1045">
                  <c:v>850.50750000000005</c:v>
                </c:pt>
                <c:pt idx="1046">
                  <c:v>851.30099999999993</c:v>
                </c:pt>
                <c:pt idx="1047">
                  <c:v>852.09449999999993</c:v>
                </c:pt>
                <c:pt idx="1048">
                  <c:v>852.88799999999992</c:v>
                </c:pt>
                <c:pt idx="1049">
                  <c:v>853.68149999999991</c:v>
                </c:pt>
                <c:pt idx="1050">
                  <c:v>854.47500000000002</c:v>
                </c:pt>
                <c:pt idx="1051">
                  <c:v>855.2684999999999</c:v>
                </c:pt>
                <c:pt idx="1052">
                  <c:v>856.0619999999999</c:v>
                </c:pt>
                <c:pt idx="1053">
                  <c:v>856.85549999999989</c:v>
                </c:pt>
                <c:pt idx="1054">
                  <c:v>857.64899999999989</c:v>
                </c:pt>
                <c:pt idx="1055">
                  <c:v>858.4425</c:v>
                </c:pt>
                <c:pt idx="1056">
                  <c:v>859.23599999999999</c:v>
                </c:pt>
                <c:pt idx="1057">
                  <c:v>860.02949999999998</c:v>
                </c:pt>
                <c:pt idx="1058">
                  <c:v>860.82299999999998</c:v>
                </c:pt>
                <c:pt idx="1059">
                  <c:v>861.61649999999997</c:v>
                </c:pt>
                <c:pt idx="1060">
                  <c:v>862.41</c:v>
                </c:pt>
                <c:pt idx="1061">
                  <c:v>863.20349999999996</c:v>
                </c:pt>
                <c:pt idx="1062">
                  <c:v>863.99699999999996</c:v>
                </c:pt>
                <c:pt idx="1063">
                  <c:v>864.79049999999995</c:v>
                </c:pt>
                <c:pt idx="1064">
                  <c:v>865.58399999999995</c:v>
                </c:pt>
                <c:pt idx="1065">
                  <c:v>866.37750000000005</c:v>
                </c:pt>
                <c:pt idx="1066">
                  <c:v>867.17099999999994</c:v>
                </c:pt>
                <c:pt idx="1067">
                  <c:v>867.96449999999993</c:v>
                </c:pt>
                <c:pt idx="1068">
                  <c:v>868.75799999999992</c:v>
                </c:pt>
                <c:pt idx="1069">
                  <c:v>869.55149999999992</c:v>
                </c:pt>
                <c:pt idx="1070">
                  <c:v>870.34500000000003</c:v>
                </c:pt>
                <c:pt idx="1071">
                  <c:v>871.13849999999991</c:v>
                </c:pt>
                <c:pt idx="1072">
                  <c:v>871.9319999999999</c:v>
                </c:pt>
                <c:pt idx="1073">
                  <c:v>872.7254999999999</c:v>
                </c:pt>
                <c:pt idx="1074">
                  <c:v>873.51899999999989</c:v>
                </c:pt>
                <c:pt idx="1075">
                  <c:v>874.3125</c:v>
                </c:pt>
                <c:pt idx="1076">
                  <c:v>875.10599999999988</c:v>
                </c:pt>
                <c:pt idx="1077">
                  <c:v>875.89949999999999</c:v>
                </c:pt>
                <c:pt idx="1078">
                  <c:v>876.69299999999998</c:v>
                </c:pt>
                <c:pt idx="1079">
                  <c:v>877.48649999999998</c:v>
                </c:pt>
                <c:pt idx="1080">
                  <c:v>878.28</c:v>
                </c:pt>
                <c:pt idx="1081">
                  <c:v>879.07349999999997</c:v>
                </c:pt>
                <c:pt idx="1082">
                  <c:v>879.86699999999996</c:v>
                </c:pt>
                <c:pt idx="1083">
                  <c:v>880.66049999999996</c:v>
                </c:pt>
                <c:pt idx="1084">
                  <c:v>881.45399999999995</c:v>
                </c:pt>
                <c:pt idx="1085">
                  <c:v>882.24749999999995</c:v>
                </c:pt>
                <c:pt idx="1086">
                  <c:v>883.04099999999994</c:v>
                </c:pt>
                <c:pt idx="1087">
                  <c:v>883.83449999999993</c:v>
                </c:pt>
                <c:pt idx="1088">
                  <c:v>884.62799999999993</c:v>
                </c:pt>
                <c:pt idx="1089">
                  <c:v>885.42149999999992</c:v>
                </c:pt>
                <c:pt idx="1090">
                  <c:v>886.21500000000003</c:v>
                </c:pt>
                <c:pt idx="1091">
                  <c:v>887.00849999999991</c:v>
                </c:pt>
                <c:pt idx="1092">
                  <c:v>887.80199999999991</c:v>
                </c:pt>
                <c:pt idx="1093">
                  <c:v>888.5954999999999</c:v>
                </c:pt>
                <c:pt idx="1094">
                  <c:v>889.3889999999999</c:v>
                </c:pt>
                <c:pt idx="1095">
                  <c:v>890.1825</c:v>
                </c:pt>
                <c:pt idx="1096">
                  <c:v>890.97599999999989</c:v>
                </c:pt>
                <c:pt idx="1097">
                  <c:v>891.76949999999988</c:v>
                </c:pt>
                <c:pt idx="1098">
                  <c:v>892.56299999999999</c:v>
                </c:pt>
                <c:pt idx="1099">
                  <c:v>893.35649999999998</c:v>
                </c:pt>
                <c:pt idx="1100">
                  <c:v>894.15</c:v>
                </c:pt>
                <c:pt idx="1101">
                  <c:v>894.94349999999997</c:v>
                </c:pt>
                <c:pt idx="1102">
                  <c:v>895.73699999999997</c:v>
                </c:pt>
                <c:pt idx="1103">
                  <c:v>896.53049999999996</c:v>
                </c:pt>
                <c:pt idx="1104">
                  <c:v>897.32399999999996</c:v>
                </c:pt>
                <c:pt idx="1105">
                  <c:v>898.11749999999995</c:v>
                </c:pt>
                <c:pt idx="1106">
                  <c:v>898.91099999999994</c:v>
                </c:pt>
                <c:pt idx="1107">
                  <c:v>899.70449999999994</c:v>
                </c:pt>
                <c:pt idx="1108">
                  <c:v>900.49799999999993</c:v>
                </c:pt>
                <c:pt idx="1109">
                  <c:v>901.29149999999993</c:v>
                </c:pt>
                <c:pt idx="1110">
                  <c:v>902.08500000000004</c:v>
                </c:pt>
                <c:pt idx="1111">
                  <c:v>902.87849999999992</c:v>
                </c:pt>
                <c:pt idx="1112">
                  <c:v>903.67199999999991</c:v>
                </c:pt>
                <c:pt idx="1113">
                  <c:v>904.46549999999991</c:v>
                </c:pt>
                <c:pt idx="1114">
                  <c:v>905.2589999999999</c:v>
                </c:pt>
                <c:pt idx="1115">
                  <c:v>906.05250000000001</c:v>
                </c:pt>
                <c:pt idx="1116">
                  <c:v>906.84599999999989</c:v>
                </c:pt>
                <c:pt idx="1117">
                  <c:v>907.63949999999988</c:v>
                </c:pt>
                <c:pt idx="1118">
                  <c:v>908.43299999999988</c:v>
                </c:pt>
                <c:pt idx="1119">
                  <c:v>909.22649999999999</c:v>
                </c:pt>
                <c:pt idx="1120">
                  <c:v>910.02</c:v>
                </c:pt>
                <c:pt idx="1121">
                  <c:v>910.81349999999998</c:v>
                </c:pt>
                <c:pt idx="1122">
                  <c:v>911.60699999999997</c:v>
                </c:pt>
                <c:pt idx="1123">
                  <c:v>912.40049999999997</c:v>
                </c:pt>
                <c:pt idx="1124">
                  <c:v>913.19399999999996</c:v>
                </c:pt>
                <c:pt idx="1125">
                  <c:v>913.98749999999995</c:v>
                </c:pt>
                <c:pt idx="1126">
                  <c:v>914.78099999999995</c:v>
                </c:pt>
                <c:pt idx="1127">
                  <c:v>915.57449999999994</c:v>
                </c:pt>
                <c:pt idx="1128">
                  <c:v>916.36799999999994</c:v>
                </c:pt>
                <c:pt idx="1129">
                  <c:v>917.16149999999993</c:v>
                </c:pt>
                <c:pt idx="1130">
                  <c:v>917.95500000000004</c:v>
                </c:pt>
                <c:pt idx="1131">
                  <c:v>918.74849999999992</c:v>
                </c:pt>
                <c:pt idx="1132">
                  <c:v>919.54199999999992</c:v>
                </c:pt>
                <c:pt idx="1133">
                  <c:v>920.33549999999991</c:v>
                </c:pt>
                <c:pt idx="1134">
                  <c:v>921.12899999999991</c:v>
                </c:pt>
                <c:pt idx="1135">
                  <c:v>921.92250000000001</c:v>
                </c:pt>
                <c:pt idx="1136">
                  <c:v>922.71599999999989</c:v>
                </c:pt>
                <c:pt idx="1137">
                  <c:v>923.50949999999989</c:v>
                </c:pt>
                <c:pt idx="1138">
                  <c:v>924.30299999999988</c:v>
                </c:pt>
                <c:pt idx="1139">
                  <c:v>925.09649999999999</c:v>
                </c:pt>
                <c:pt idx="1140">
                  <c:v>925.89</c:v>
                </c:pt>
                <c:pt idx="1141">
                  <c:v>926.68349999999998</c:v>
                </c:pt>
                <c:pt idx="1142">
                  <c:v>927.47699999999998</c:v>
                </c:pt>
                <c:pt idx="1143">
                  <c:v>928.27049999999997</c:v>
                </c:pt>
                <c:pt idx="1144">
                  <c:v>929.06399999999996</c:v>
                </c:pt>
                <c:pt idx="1145">
                  <c:v>929.85749999999996</c:v>
                </c:pt>
                <c:pt idx="1146">
                  <c:v>930.65099999999995</c:v>
                </c:pt>
                <c:pt idx="1147">
                  <c:v>931.44449999999995</c:v>
                </c:pt>
                <c:pt idx="1148">
                  <c:v>932.23799999999994</c:v>
                </c:pt>
                <c:pt idx="1149">
                  <c:v>933.03149999999994</c:v>
                </c:pt>
                <c:pt idx="1150">
                  <c:v>933.82500000000005</c:v>
                </c:pt>
                <c:pt idx="1151">
                  <c:v>934.61849999999993</c:v>
                </c:pt>
                <c:pt idx="1152">
                  <c:v>935.41199999999992</c:v>
                </c:pt>
                <c:pt idx="1153">
                  <c:v>936.20549999999992</c:v>
                </c:pt>
                <c:pt idx="1154">
                  <c:v>936.99899999999991</c:v>
                </c:pt>
                <c:pt idx="1155">
                  <c:v>937.79250000000002</c:v>
                </c:pt>
                <c:pt idx="1156">
                  <c:v>938.5859999999999</c:v>
                </c:pt>
                <c:pt idx="1157">
                  <c:v>939.37949999999989</c:v>
                </c:pt>
                <c:pt idx="1158">
                  <c:v>940.17299999999989</c:v>
                </c:pt>
                <c:pt idx="1159">
                  <c:v>940.96649999999988</c:v>
                </c:pt>
                <c:pt idx="1160">
                  <c:v>941.76</c:v>
                </c:pt>
                <c:pt idx="1161">
                  <c:v>942.55349999999999</c:v>
                </c:pt>
                <c:pt idx="1162">
                  <c:v>943.34699999999998</c:v>
                </c:pt>
                <c:pt idx="1163">
                  <c:v>944.14049999999997</c:v>
                </c:pt>
                <c:pt idx="1164">
                  <c:v>944.93399999999997</c:v>
                </c:pt>
                <c:pt idx="1165">
                  <c:v>945.72749999999996</c:v>
                </c:pt>
                <c:pt idx="1166">
                  <c:v>946.52099999999996</c:v>
                </c:pt>
                <c:pt idx="1167">
                  <c:v>947.31449999999995</c:v>
                </c:pt>
                <c:pt idx="1168">
                  <c:v>948.10799999999995</c:v>
                </c:pt>
                <c:pt idx="1169">
                  <c:v>948.90149999999994</c:v>
                </c:pt>
                <c:pt idx="1170">
                  <c:v>949.69500000000005</c:v>
                </c:pt>
                <c:pt idx="1171">
                  <c:v>950.48849999999993</c:v>
                </c:pt>
                <c:pt idx="1172">
                  <c:v>951.28199999999993</c:v>
                </c:pt>
                <c:pt idx="1173">
                  <c:v>952.07549999999992</c:v>
                </c:pt>
                <c:pt idx="1174">
                  <c:v>952.86899999999991</c:v>
                </c:pt>
                <c:pt idx="1175">
                  <c:v>953.66250000000002</c:v>
                </c:pt>
                <c:pt idx="1176">
                  <c:v>954.4559999999999</c:v>
                </c:pt>
                <c:pt idx="1177">
                  <c:v>955.2494999999999</c:v>
                </c:pt>
                <c:pt idx="1178">
                  <c:v>956.04299999999989</c:v>
                </c:pt>
                <c:pt idx="1179">
                  <c:v>956.83649999999989</c:v>
                </c:pt>
                <c:pt idx="1180">
                  <c:v>957.63</c:v>
                </c:pt>
                <c:pt idx="1181">
                  <c:v>958.42349999999999</c:v>
                </c:pt>
                <c:pt idx="1182">
                  <c:v>959.21699999999998</c:v>
                </c:pt>
                <c:pt idx="1183">
                  <c:v>960.01049999999998</c:v>
                </c:pt>
                <c:pt idx="1184">
                  <c:v>960.80399999999997</c:v>
                </c:pt>
                <c:pt idx="1185">
                  <c:v>961.59749999999997</c:v>
                </c:pt>
                <c:pt idx="1186">
                  <c:v>962.39099999999996</c:v>
                </c:pt>
                <c:pt idx="1187">
                  <c:v>963.18449999999996</c:v>
                </c:pt>
                <c:pt idx="1188">
                  <c:v>963.97799999999995</c:v>
                </c:pt>
                <c:pt idx="1189">
                  <c:v>964.77149999999995</c:v>
                </c:pt>
                <c:pt idx="1190">
                  <c:v>965.56500000000005</c:v>
                </c:pt>
                <c:pt idx="1191">
                  <c:v>966.35849999999994</c:v>
                </c:pt>
                <c:pt idx="1192">
                  <c:v>967.15199999999993</c:v>
                </c:pt>
                <c:pt idx="1193">
                  <c:v>967.94549999999992</c:v>
                </c:pt>
                <c:pt idx="1194">
                  <c:v>968.73899999999992</c:v>
                </c:pt>
                <c:pt idx="1195">
                  <c:v>969.53250000000003</c:v>
                </c:pt>
                <c:pt idx="1196">
                  <c:v>970.32599999999991</c:v>
                </c:pt>
                <c:pt idx="1197">
                  <c:v>971.1194999999999</c:v>
                </c:pt>
                <c:pt idx="1198">
                  <c:v>971.9129999999999</c:v>
                </c:pt>
                <c:pt idx="1199">
                  <c:v>972.70649999999989</c:v>
                </c:pt>
                <c:pt idx="1200">
                  <c:v>973.5</c:v>
                </c:pt>
                <c:pt idx="1201">
                  <c:v>974.29349999999988</c:v>
                </c:pt>
                <c:pt idx="1202">
                  <c:v>975.08699999999999</c:v>
                </c:pt>
                <c:pt idx="1203">
                  <c:v>975.88049999999998</c:v>
                </c:pt>
                <c:pt idx="1204">
                  <c:v>976.67399999999998</c:v>
                </c:pt>
                <c:pt idx="1205">
                  <c:v>977.46749999999997</c:v>
                </c:pt>
                <c:pt idx="1206">
                  <c:v>978.26099999999997</c:v>
                </c:pt>
                <c:pt idx="1207">
                  <c:v>979.05449999999996</c:v>
                </c:pt>
                <c:pt idx="1208">
                  <c:v>979.84799999999996</c:v>
                </c:pt>
                <c:pt idx="1209">
                  <c:v>980.64149999999995</c:v>
                </c:pt>
                <c:pt idx="1210">
                  <c:v>981.43499999999995</c:v>
                </c:pt>
                <c:pt idx="1211">
                  <c:v>982.22849999999994</c:v>
                </c:pt>
                <c:pt idx="1212">
                  <c:v>983.02199999999993</c:v>
                </c:pt>
                <c:pt idx="1213">
                  <c:v>983.81549999999993</c:v>
                </c:pt>
                <c:pt idx="1214">
                  <c:v>984.60899999999992</c:v>
                </c:pt>
                <c:pt idx="1215">
                  <c:v>985.40250000000003</c:v>
                </c:pt>
                <c:pt idx="1216">
                  <c:v>986.19599999999991</c:v>
                </c:pt>
                <c:pt idx="1217">
                  <c:v>986.98949999999991</c:v>
                </c:pt>
                <c:pt idx="1218">
                  <c:v>987.7829999999999</c:v>
                </c:pt>
                <c:pt idx="1219">
                  <c:v>988.5764999999999</c:v>
                </c:pt>
                <c:pt idx="1220">
                  <c:v>989.37</c:v>
                </c:pt>
                <c:pt idx="1221">
                  <c:v>990.16349999999989</c:v>
                </c:pt>
                <c:pt idx="1222">
                  <c:v>990.95699999999988</c:v>
                </c:pt>
                <c:pt idx="1223">
                  <c:v>991.75049999999999</c:v>
                </c:pt>
                <c:pt idx="1224">
                  <c:v>992.54399999999998</c:v>
                </c:pt>
                <c:pt idx="1225">
                  <c:v>993.33749999999998</c:v>
                </c:pt>
                <c:pt idx="1226">
                  <c:v>994.13099999999997</c:v>
                </c:pt>
                <c:pt idx="1227">
                  <c:v>994.92449999999997</c:v>
                </c:pt>
                <c:pt idx="1228">
                  <c:v>995.71799999999996</c:v>
                </c:pt>
                <c:pt idx="1229">
                  <c:v>996.51149999999996</c:v>
                </c:pt>
                <c:pt idx="1230">
                  <c:v>997.30499999999995</c:v>
                </c:pt>
                <c:pt idx="1231">
                  <c:v>998.09849999999994</c:v>
                </c:pt>
                <c:pt idx="1232">
                  <c:v>998.89199999999994</c:v>
                </c:pt>
                <c:pt idx="1233">
                  <c:v>999.68549999999993</c:v>
                </c:pt>
                <c:pt idx="1234">
                  <c:v>1000.4789999999999</c:v>
                </c:pt>
                <c:pt idx="1235">
                  <c:v>1001.2725</c:v>
                </c:pt>
                <c:pt idx="1236">
                  <c:v>1002.0659999999999</c:v>
                </c:pt>
                <c:pt idx="1237">
                  <c:v>1002.8594999999999</c:v>
                </c:pt>
                <c:pt idx="1238">
                  <c:v>1003.6529999999999</c:v>
                </c:pt>
                <c:pt idx="1239">
                  <c:v>1004.4464999999999</c:v>
                </c:pt>
                <c:pt idx="1240">
                  <c:v>1005.24</c:v>
                </c:pt>
                <c:pt idx="1241">
                  <c:v>1006.0334999999999</c:v>
                </c:pt>
                <c:pt idx="1242">
                  <c:v>1006.8269999999999</c:v>
                </c:pt>
                <c:pt idx="1243">
                  <c:v>1007.6204999999999</c:v>
                </c:pt>
                <c:pt idx="1244">
                  <c:v>1008.414</c:v>
                </c:pt>
                <c:pt idx="1245">
                  <c:v>1009.2075</c:v>
                </c:pt>
                <c:pt idx="1246">
                  <c:v>1010.001</c:v>
                </c:pt>
                <c:pt idx="1247">
                  <c:v>1010.7945</c:v>
                </c:pt>
                <c:pt idx="1248">
                  <c:v>1011.588</c:v>
                </c:pt>
                <c:pt idx="1249">
                  <c:v>1012.3815</c:v>
                </c:pt>
                <c:pt idx="1250">
                  <c:v>1013.175</c:v>
                </c:pt>
                <c:pt idx="1251">
                  <c:v>1013.9684999999999</c:v>
                </c:pt>
                <c:pt idx="1252">
                  <c:v>1014.7619999999999</c:v>
                </c:pt>
                <c:pt idx="1253">
                  <c:v>1015.5554999999999</c:v>
                </c:pt>
                <c:pt idx="1254">
                  <c:v>1016.3489999999999</c:v>
                </c:pt>
                <c:pt idx="1255">
                  <c:v>1017.1425</c:v>
                </c:pt>
                <c:pt idx="1256">
                  <c:v>1017.9359999999999</c:v>
                </c:pt>
                <c:pt idx="1257">
                  <c:v>1018.7294999999999</c:v>
                </c:pt>
                <c:pt idx="1258">
                  <c:v>1019.5229999999999</c:v>
                </c:pt>
                <c:pt idx="1259">
                  <c:v>1020.3164999999999</c:v>
                </c:pt>
                <c:pt idx="1260">
                  <c:v>1021.11</c:v>
                </c:pt>
                <c:pt idx="1261">
                  <c:v>1021.9034999999999</c:v>
                </c:pt>
                <c:pt idx="1262">
                  <c:v>1022.6969999999999</c:v>
                </c:pt>
                <c:pt idx="1263">
                  <c:v>1023.4904999999999</c:v>
                </c:pt>
                <c:pt idx="1264">
                  <c:v>1024.2839999999999</c:v>
                </c:pt>
                <c:pt idx="1265">
                  <c:v>1025.0775000000001</c:v>
                </c:pt>
                <c:pt idx="1266">
                  <c:v>1025.8710000000001</c:v>
                </c:pt>
                <c:pt idx="1267">
                  <c:v>1026.6645000000001</c:v>
                </c:pt>
                <c:pt idx="1268">
                  <c:v>1027.4580000000001</c:v>
                </c:pt>
                <c:pt idx="1269">
                  <c:v>1028.2515000000001</c:v>
                </c:pt>
                <c:pt idx="1270">
                  <c:v>1029.0450000000001</c:v>
                </c:pt>
                <c:pt idx="1271">
                  <c:v>1029.8385000000001</c:v>
                </c:pt>
                <c:pt idx="1272">
                  <c:v>1030.6320000000001</c:v>
                </c:pt>
                <c:pt idx="1273">
                  <c:v>1031.4255000000001</c:v>
                </c:pt>
                <c:pt idx="1274">
                  <c:v>1032.2190000000001</c:v>
                </c:pt>
                <c:pt idx="1275">
                  <c:v>1033.0125</c:v>
                </c:pt>
                <c:pt idx="1276">
                  <c:v>1033.806</c:v>
                </c:pt>
                <c:pt idx="1277">
                  <c:v>1034.5995</c:v>
                </c:pt>
                <c:pt idx="1278">
                  <c:v>1035.393</c:v>
                </c:pt>
                <c:pt idx="1279">
                  <c:v>1036.1865</c:v>
                </c:pt>
                <c:pt idx="1280">
                  <c:v>1036.98</c:v>
                </c:pt>
                <c:pt idx="1281">
                  <c:v>1037.7735</c:v>
                </c:pt>
                <c:pt idx="1282">
                  <c:v>1038.567</c:v>
                </c:pt>
                <c:pt idx="1283">
                  <c:v>1039.3605</c:v>
                </c:pt>
                <c:pt idx="1284">
                  <c:v>1040.154</c:v>
                </c:pt>
                <c:pt idx="1285">
                  <c:v>1040.9475</c:v>
                </c:pt>
                <c:pt idx="1286">
                  <c:v>1041.741</c:v>
                </c:pt>
                <c:pt idx="1287">
                  <c:v>1042.5345</c:v>
                </c:pt>
                <c:pt idx="1288">
                  <c:v>1043.328</c:v>
                </c:pt>
                <c:pt idx="1289">
                  <c:v>1044.1215</c:v>
                </c:pt>
                <c:pt idx="1290">
                  <c:v>1044.915</c:v>
                </c:pt>
                <c:pt idx="1291">
                  <c:v>1045.7085</c:v>
                </c:pt>
                <c:pt idx="1292">
                  <c:v>1046.502</c:v>
                </c:pt>
                <c:pt idx="1293">
                  <c:v>1047.2954999999999</c:v>
                </c:pt>
                <c:pt idx="1294">
                  <c:v>1048.0889999999999</c:v>
                </c:pt>
                <c:pt idx="1295">
                  <c:v>1048.8824999999999</c:v>
                </c:pt>
                <c:pt idx="1296">
                  <c:v>1049.6759999999999</c:v>
                </c:pt>
                <c:pt idx="1297">
                  <c:v>1050.4694999999999</c:v>
                </c:pt>
                <c:pt idx="1298">
                  <c:v>1051.2629999999999</c:v>
                </c:pt>
                <c:pt idx="1299">
                  <c:v>1052.0564999999999</c:v>
                </c:pt>
                <c:pt idx="1300">
                  <c:v>1052.8499999999999</c:v>
                </c:pt>
                <c:pt idx="1301">
                  <c:v>1053.6434999999999</c:v>
                </c:pt>
                <c:pt idx="1302">
                  <c:v>1054.4369999999999</c:v>
                </c:pt>
                <c:pt idx="1303">
                  <c:v>1055.2304999999999</c:v>
                </c:pt>
                <c:pt idx="1304">
                  <c:v>1056.0239999999999</c:v>
                </c:pt>
                <c:pt idx="1305">
                  <c:v>1056.8175000000001</c:v>
                </c:pt>
                <c:pt idx="1306">
                  <c:v>1057.6109999999999</c:v>
                </c:pt>
                <c:pt idx="1307">
                  <c:v>1058.4044999999999</c:v>
                </c:pt>
                <c:pt idx="1308">
                  <c:v>1059.1979999999999</c:v>
                </c:pt>
                <c:pt idx="1309">
                  <c:v>1059.9914999999999</c:v>
                </c:pt>
                <c:pt idx="1310">
                  <c:v>1060.7850000000001</c:v>
                </c:pt>
                <c:pt idx="1311">
                  <c:v>1061.5784999999998</c:v>
                </c:pt>
                <c:pt idx="1312">
                  <c:v>1062.3719999999998</c:v>
                </c:pt>
                <c:pt idx="1313">
                  <c:v>1063.1654999999998</c:v>
                </c:pt>
                <c:pt idx="1314">
                  <c:v>1063.9589999999998</c:v>
                </c:pt>
                <c:pt idx="1315">
                  <c:v>1064.7525000000001</c:v>
                </c:pt>
                <c:pt idx="1316">
                  <c:v>1065.5459999999998</c:v>
                </c:pt>
                <c:pt idx="1317">
                  <c:v>1066.3395</c:v>
                </c:pt>
                <c:pt idx="1318">
                  <c:v>1067.133</c:v>
                </c:pt>
                <c:pt idx="1319">
                  <c:v>1067.9265</c:v>
                </c:pt>
                <c:pt idx="1320">
                  <c:v>1068.72</c:v>
                </c:pt>
                <c:pt idx="1321">
                  <c:v>1069.5135</c:v>
                </c:pt>
                <c:pt idx="1322">
                  <c:v>1070.307</c:v>
                </c:pt>
                <c:pt idx="1323">
                  <c:v>1071.1005</c:v>
                </c:pt>
                <c:pt idx="1324">
                  <c:v>1071.894</c:v>
                </c:pt>
                <c:pt idx="1325">
                  <c:v>1072.6875</c:v>
                </c:pt>
                <c:pt idx="1326">
                  <c:v>1073.481</c:v>
                </c:pt>
                <c:pt idx="1327">
                  <c:v>1074.2745</c:v>
                </c:pt>
                <c:pt idx="1328">
                  <c:v>1075.068</c:v>
                </c:pt>
                <c:pt idx="1329">
                  <c:v>1075.8615</c:v>
                </c:pt>
                <c:pt idx="1330">
                  <c:v>1076.655</c:v>
                </c:pt>
                <c:pt idx="1331">
                  <c:v>1077.4485</c:v>
                </c:pt>
                <c:pt idx="1332">
                  <c:v>1078.242</c:v>
                </c:pt>
                <c:pt idx="1333">
                  <c:v>1079.0355</c:v>
                </c:pt>
                <c:pt idx="1334">
                  <c:v>1079.829</c:v>
                </c:pt>
                <c:pt idx="1335">
                  <c:v>1080.6224999999999</c:v>
                </c:pt>
                <c:pt idx="1336">
                  <c:v>1081.4159999999999</c:v>
                </c:pt>
                <c:pt idx="1337">
                  <c:v>1082.2094999999999</c:v>
                </c:pt>
                <c:pt idx="1338">
                  <c:v>1083.0029999999999</c:v>
                </c:pt>
                <c:pt idx="1339">
                  <c:v>1083.7964999999999</c:v>
                </c:pt>
                <c:pt idx="1340">
                  <c:v>1084.5899999999999</c:v>
                </c:pt>
                <c:pt idx="1341">
                  <c:v>1085.3834999999999</c:v>
                </c:pt>
                <c:pt idx="1342">
                  <c:v>1086.1769999999999</c:v>
                </c:pt>
                <c:pt idx="1343">
                  <c:v>1086.9704999999999</c:v>
                </c:pt>
                <c:pt idx="1344">
                  <c:v>1087.7639999999999</c:v>
                </c:pt>
                <c:pt idx="1345">
                  <c:v>1088.5574999999999</c:v>
                </c:pt>
                <c:pt idx="1346">
                  <c:v>1089.3509999999999</c:v>
                </c:pt>
                <c:pt idx="1347">
                  <c:v>1090.1444999999999</c:v>
                </c:pt>
                <c:pt idx="1348">
                  <c:v>1090.9379999999999</c:v>
                </c:pt>
                <c:pt idx="1349">
                  <c:v>1091.7314999999999</c:v>
                </c:pt>
                <c:pt idx="1350">
                  <c:v>1092.5250000000001</c:v>
                </c:pt>
                <c:pt idx="1351">
                  <c:v>1093.3184999999999</c:v>
                </c:pt>
                <c:pt idx="1352">
                  <c:v>1094.1119999999999</c:v>
                </c:pt>
                <c:pt idx="1353">
                  <c:v>1094.9054999999998</c:v>
                </c:pt>
                <c:pt idx="1354">
                  <c:v>1095.6989999999998</c:v>
                </c:pt>
                <c:pt idx="1355">
                  <c:v>1096.4925000000001</c:v>
                </c:pt>
                <c:pt idx="1356">
                  <c:v>1097.2859999999998</c:v>
                </c:pt>
                <c:pt idx="1357">
                  <c:v>1098.0794999999998</c:v>
                </c:pt>
                <c:pt idx="1358">
                  <c:v>1098.8729999999998</c:v>
                </c:pt>
                <c:pt idx="1359">
                  <c:v>1099.6665</c:v>
                </c:pt>
                <c:pt idx="1360">
                  <c:v>1100.46</c:v>
                </c:pt>
                <c:pt idx="1361">
                  <c:v>1101.2535</c:v>
                </c:pt>
                <c:pt idx="1362">
                  <c:v>1102.047</c:v>
                </c:pt>
                <c:pt idx="1363">
                  <c:v>1102.8405</c:v>
                </c:pt>
                <c:pt idx="1364">
                  <c:v>1103.634</c:v>
                </c:pt>
                <c:pt idx="1365">
                  <c:v>1104.4275</c:v>
                </c:pt>
                <c:pt idx="1366">
                  <c:v>1105.221</c:v>
                </c:pt>
                <c:pt idx="1367">
                  <c:v>1106.0145</c:v>
                </c:pt>
                <c:pt idx="1368">
                  <c:v>1106.808</c:v>
                </c:pt>
                <c:pt idx="1369">
                  <c:v>1107.6015</c:v>
                </c:pt>
                <c:pt idx="1370">
                  <c:v>1108.395</c:v>
                </c:pt>
                <c:pt idx="1371">
                  <c:v>1109.1885</c:v>
                </c:pt>
                <c:pt idx="1372">
                  <c:v>1109.982</c:v>
                </c:pt>
                <c:pt idx="1373">
                  <c:v>1110.7755</c:v>
                </c:pt>
                <c:pt idx="1374">
                  <c:v>1111.569</c:v>
                </c:pt>
                <c:pt idx="1375">
                  <c:v>1112.3625</c:v>
                </c:pt>
                <c:pt idx="1376">
                  <c:v>1113.1559999999999</c:v>
                </c:pt>
                <c:pt idx="1377">
                  <c:v>1113.9494999999999</c:v>
                </c:pt>
                <c:pt idx="1378">
                  <c:v>1114.7429999999999</c:v>
                </c:pt>
                <c:pt idx="1379">
                  <c:v>1115.5364999999999</c:v>
                </c:pt>
                <c:pt idx="1380">
                  <c:v>1116.33</c:v>
                </c:pt>
                <c:pt idx="1381">
                  <c:v>1117.1234999999999</c:v>
                </c:pt>
                <c:pt idx="1382">
                  <c:v>1117.9169999999999</c:v>
                </c:pt>
                <c:pt idx="1383">
                  <c:v>1118.7104999999999</c:v>
                </c:pt>
                <c:pt idx="1384">
                  <c:v>1119.5039999999999</c:v>
                </c:pt>
                <c:pt idx="1385">
                  <c:v>1120.2974999999999</c:v>
                </c:pt>
                <c:pt idx="1386">
                  <c:v>1121.0909999999999</c:v>
                </c:pt>
                <c:pt idx="1387">
                  <c:v>1121.8844999999999</c:v>
                </c:pt>
                <c:pt idx="1388">
                  <c:v>1122.6779999999999</c:v>
                </c:pt>
                <c:pt idx="1389">
                  <c:v>1123.4714999999999</c:v>
                </c:pt>
                <c:pt idx="1390">
                  <c:v>1124.2650000000001</c:v>
                </c:pt>
                <c:pt idx="1391">
                  <c:v>1125.0584999999999</c:v>
                </c:pt>
                <c:pt idx="1392">
                  <c:v>1125.8519999999999</c:v>
                </c:pt>
                <c:pt idx="1393">
                  <c:v>1126.6454999999999</c:v>
                </c:pt>
                <c:pt idx="1394">
                  <c:v>1127.4389999999999</c:v>
                </c:pt>
                <c:pt idx="1395">
                  <c:v>1128.2325000000001</c:v>
                </c:pt>
                <c:pt idx="1396">
                  <c:v>1129.0259999999998</c:v>
                </c:pt>
                <c:pt idx="1397">
                  <c:v>1129.8194999999998</c:v>
                </c:pt>
                <c:pt idx="1398">
                  <c:v>1130.6129999999998</c:v>
                </c:pt>
                <c:pt idx="1399">
                  <c:v>1131.4064999999998</c:v>
                </c:pt>
                <c:pt idx="1400">
                  <c:v>1132.2</c:v>
                </c:pt>
                <c:pt idx="1401">
                  <c:v>1132.9935</c:v>
                </c:pt>
                <c:pt idx="1402">
                  <c:v>1133.787</c:v>
                </c:pt>
                <c:pt idx="1403">
                  <c:v>1134.5805</c:v>
                </c:pt>
                <c:pt idx="1404">
                  <c:v>1135.374</c:v>
                </c:pt>
                <c:pt idx="1405">
                  <c:v>1136.1675</c:v>
                </c:pt>
                <c:pt idx="1406">
                  <c:v>1136.961</c:v>
                </c:pt>
                <c:pt idx="1407">
                  <c:v>1137.7545</c:v>
                </c:pt>
                <c:pt idx="1408">
                  <c:v>1138.548</c:v>
                </c:pt>
                <c:pt idx="1409">
                  <c:v>1139.3415</c:v>
                </c:pt>
                <c:pt idx="1410">
                  <c:v>1140.135</c:v>
                </c:pt>
                <c:pt idx="1411">
                  <c:v>1140.9285</c:v>
                </c:pt>
                <c:pt idx="1412">
                  <c:v>1141.722</c:v>
                </c:pt>
                <c:pt idx="1413">
                  <c:v>1142.5155</c:v>
                </c:pt>
                <c:pt idx="1414">
                  <c:v>1143.309</c:v>
                </c:pt>
                <c:pt idx="1415">
                  <c:v>1144.1025</c:v>
                </c:pt>
                <c:pt idx="1416">
                  <c:v>1144.896</c:v>
                </c:pt>
                <c:pt idx="1417">
                  <c:v>1145.6895</c:v>
                </c:pt>
                <c:pt idx="1418">
                  <c:v>1146.4829999999999</c:v>
                </c:pt>
                <c:pt idx="1419">
                  <c:v>1147.2764999999999</c:v>
                </c:pt>
                <c:pt idx="1420">
                  <c:v>1148.07</c:v>
                </c:pt>
                <c:pt idx="1421">
                  <c:v>1148.8634999999999</c:v>
                </c:pt>
                <c:pt idx="1422">
                  <c:v>1149.6569999999999</c:v>
                </c:pt>
                <c:pt idx="1423">
                  <c:v>1150.4504999999999</c:v>
                </c:pt>
                <c:pt idx="1424">
                  <c:v>1151.2439999999999</c:v>
                </c:pt>
                <c:pt idx="1425">
                  <c:v>1152.0374999999999</c:v>
                </c:pt>
                <c:pt idx="1426">
                  <c:v>1152.8309999999999</c:v>
                </c:pt>
                <c:pt idx="1427">
                  <c:v>1153.6244999999999</c:v>
                </c:pt>
                <c:pt idx="1428">
                  <c:v>1154.4179999999999</c:v>
                </c:pt>
                <c:pt idx="1429">
                  <c:v>1155.2114999999999</c:v>
                </c:pt>
                <c:pt idx="1430">
                  <c:v>1156.0050000000001</c:v>
                </c:pt>
                <c:pt idx="1431">
                  <c:v>1156.7984999999999</c:v>
                </c:pt>
                <c:pt idx="1432">
                  <c:v>1157.5919999999999</c:v>
                </c:pt>
                <c:pt idx="1433">
                  <c:v>1158.3854999999999</c:v>
                </c:pt>
                <c:pt idx="1434">
                  <c:v>1159.1789999999999</c:v>
                </c:pt>
                <c:pt idx="1435">
                  <c:v>1159.9725000000001</c:v>
                </c:pt>
                <c:pt idx="1436">
                  <c:v>1160.7659999999998</c:v>
                </c:pt>
                <c:pt idx="1437">
                  <c:v>1161.5594999999998</c:v>
                </c:pt>
                <c:pt idx="1438">
                  <c:v>1162.3529999999998</c:v>
                </c:pt>
                <c:pt idx="1439">
                  <c:v>1163.1464999999998</c:v>
                </c:pt>
                <c:pt idx="1440">
                  <c:v>1163.94</c:v>
                </c:pt>
                <c:pt idx="1441">
                  <c:v>1164.7334999999998</c:v>
                </c:pt>
                <c:pt idx="1442">
                  <c:v>1165.527</c:v>
                </c:pt>
                <c:pt idx="1443">
                  <c:v>1166.3205</c:v>
                </c:pt>
                <c:pt idx="1444">
                  <c:v>1167.114</c:v>
                </c:pt>
                <c:pt idx="1445">
                  <c:v>1167.9075</c:v>
                </c:pt>
                <c:pt idx="1446">
                  <c:v>1168.701</c:v>
                </c:pt>
                <c:pt idx="1447">
                  <c:v>1169.4945</c:v>
                </c:pt>
                <c:pt idx="1448">
                  <c:v>1170.288</c:v>
                </c:pt>
                <c:pt idx="1449">
                  <c:v>1171.0815</c:v>
                </c:pt>
                <c:pt idx="1450">
                  <c:v>1171.875</c:v>
                </c:pt>
                <c:pt idx="1451">
                  <c:v>1172.6685</c:v>
                </c:pt>
                <c:pt idx="1452">
                  <c:v>1173.462</c:v>
                </c:pt>
                <c:pt idx="1453">
                  <c:v>1174.2555</c:v>
                </c:pt>
                <c:pt idx="1454">
                  <c:v>1175.049</c:v>
                </c:pt>
                <c:pt idx="1455">
                  <c:v>1175.8425</c:v>
                </c:pt>
                <c:pt idx="1456">
                  <c:v>1176.636</c:v>
                </c:pt>
                <c:pt idx="1457">
                  <c:v>1177.4295</c:v>
                </c:pt>
                <c:pt idx="1458">
                  <c:v>1178.223</c:v>
                </c:pt>
                <c:pt idx="1459">
                  <c:v>1179.0165</c:v>
                </c:pt>
                <c:pt idx="1460">
                  <c:v>1179.81</c:v>
                </c:pt>
                <c:pt idx="1461">
                  <c:v>1180.6034999999999</c:v>
                </c:pt>
                <c:pt idx="1462">
                  <c:v>1181.3969999999999</c:v>
                </c:pt>
                <c:pt idx="1463">
                  <c:v>1182.1904999999999</c:v>
                </c:pt>
                <c:pt idx="1464">
                  <c:v>1182.9839999999999</c:v>
                </c:pt>
                <c:pt idx="1465">
                  <c:v>1183.7774999999999</c:v>
                </c:pt>
                <c:pt idx="1466">
                  <c:v>1184.5709999999999</c:v>
                </c:pt>
                <c:pt idx="1467">
                  <c:v>1185.3644999999999</c:v>
                </c:pt>
                <c:pt idx="1468">
                  <c:v>1186.1579999999999</c:v>
                </c:pt>
                <c:pt idx="1469">
                  <c:v>1186.9514999999999</c:v>
                </c:pt>
                <c:pt idx="1470">
                  <c:v>1187.7449999999999</c:v>
                </c:pt>
                <c:pt idx="1471">
                  <c:v>1188.5384999999999</c:v>
                </c:pt>
                <c:pt idx="1472">
                  <c:v>1189.3319999999999</c:v>
                </c:pt>
                <c:pt idx="1473">
                  <c:v>1190.1254999999999</c:v>
                </c:pt>
                <c:pt idx="1474">
                  <c:v>1190.9189999999999</c:v>
                </c:pt>
                <c:pt idx="1475">
                  <c:v>1191.7125000000001</c:v>
                </c:pt>
                <c:pt idx="1476">
                  <c:v>1192.5059999999999</c:v>
                </c:pt>
                <c:pt idx="1477">
                  <c:v>1193.2994999999999</c:v>
                </c:pt>
                <c:pt idx="1478">
                  <c:v>1194.0929999999998</c:v>
                </c:pt>
                <c:pt idx="1479">
                  <c:v>1194.8864999999998</c:v>
                </c:pt>
                <c:pt idx="1480">
                  <c:v>1195.68</c:v>
                </c:pt>
                <c:pt idx="1481">
                  <c:v>1196.4734999999998</c:v>
                </c:pt>
                <c:pt idx="1482">
                  <c:v>1197.2669999999998</c:v>
                </c:pt>
                <c:pt idx="1483">
                  <c:v>1198.0604999999998</c:v>
                </c:pt>
                <c:pt idx="1484">
                  <c:v>1198.854</c:v>
                </c:pt>
                <c:pt idx="1485">
                  <c:v>1199.6475</c:v>
                </c:pt>
                <c:pt idx="1486">
                  <c:v>1200.441</c:v>
                </c:pt>
                <c:pt idx="1487">
                  <c:v>1201.2345</c:v>
                </c:pt>
                <c:pt idx="1488">
                  <c:v>1202.028</c:v>
                </c:pt>
                <c:pt idx="1489">
                  <c:v>1202.8215</c:v>
                </c:pt>
                <c:pt idx="1490">
                  <c:v>1203.615</c:v>
                </c:pt>
                <c:pt idx="1491">
                  <c:v>1204.4085</c:v>
                </c:pt>
                <c:pt idx="1492">
                  <c:v>1205.202</c:v>
                </c:pt>
                <c:pt idx="1493">
                  <c:v>1205.9955</c:v>
                </c:pt>
                <c:pt idx="1494">
                  <c:v>1206.789</c:v>
                </c:pt>
                <c:pt idx="1495">
                  <c:v>1207.5825</c:v>
                </c:pt>
                <c:pt idx="1496">
                  <c:v>1208.376</c:v>
                </c:pt>
                <c:pt idx="1497">
                  <c:v>1209.1695</c:v>
                </c:pt>
                <c:pt idx="1498">
                  <c:v>1209.963</c:v>
                </c:pt>
                <c:pt idx="1499">
                  <c:v>1210.7565</c:v>
                </c:pt>
                <c:pt idx="1500">
                  <c:v>1211.55</c:v>
                </c:pt>
                <c:pt idx="1501">
                  <c:v>1212.3434999999999</c:v>
                </c:pt>
                <c:pt idx="1502">
                  <c:v>1213.1369999999999</c:v>
                </c:pt>
                <c:pt idx="1503">
                  <c:v>1213.9304999999999</c:v>
                </c:pt>
                <c:pt idx="1504">
                  <c:v>1214.7239999999999</c:v>
                </c:pt>
                <c:pt idx="1505">
                  <c:v>1215.5174999999999</c:v>
                </c:pt>
                <c:pt idx="1506">
                  <c:v>1216.3109999999999</c:v>
                </c:pt>
                <c:pt idx="1507">
                  <c:v>1217.1044999999999</c:v>
                </c:pt>
                <c:pt idx="1508">
                  <c:v>1217.8979999999999</c:v>
                </c:pt>
                <c:pt idx="1509">
                  <c:v>1218.6914999999999</c:v>
                </c:pt>
                <c:pt idx="1510">
                  <c:v>1219.4849999999999</c:v>
                </c:pt>
                <c:pt idx="1511">
                  <c:v>1220.2784999999999</c:v>
                </c:pt>
                <c:pt idx="1512">
                  <c:v>1221.0719999999999</c:v>
                </c:pt>
                <c:pt idx="1513">
                  <c:v>1221.8654999999999</c:v>
                </c:pt>
                <c:pt idx="1514">
                  <c:v>1222.6589999999999</c:v>
                </c:pt>
                <c:pt idx="1515">
                  <c:v>1223.4525000000001</c:v>
                </c:pt>
                <c:pt idx="1516">
                  <c:v>1224.2459999999999</c:v>
                </c:pt>
                <c:pt idx="1517">
                  <c:v>1225.0394999999999</c:v>
                </c:pt>
                <c:pt idx="1518">
                  <c:v>1225.8329999999999</c:v>
                </c:pt>
                <c:pt idx="1519">
                  <c:v>1226.6264999999999</c:v>
                </c:pt>
                <c:pt idx="1520">
                  <c:v>1227.42</c:v>
                </c:pt>
                <c:pt idx="1521">
                  <c:v>1228.2134999999998</c:v>
                </c:pt>
                <c:pt idx="1522">
                  <c:v>1229.0069999999998</c:v>
                </c:pt>
                <c:pt idx="1523">
                  <c:v>1229.8004999999998</c:v>
                </c:pt>
                <c:pt idx="1524">
                  <c:v>1230.5939999999998</c:v>
                </c:pt>
                <c:pt idx="1525">
                  <c:v>1231.3875</c:v>
                </c:pt>
                <c:pt idx="1526">
                  <c:v>1232.181</c:v>
                </c:pt>
                <c:pt idx="1527">
                  <c:v>1232.9745</c:v>
                </c:pt>
                <c:pt idx="1528">
                  <c:v>1233.768</c:v>
                </c:pt>
                <c:pt idx="1529">
                  <c:v>1234.5615</c:v>
                </c:pt>
                <c:pt idx="1530">
                  <c:v>1235.355</c:v>
                </c:pt>
                <c:pt idx="1531">
                  <c:v>1236.1485</c:v>
                </c:pt>
                <c:pt idx="1532">
                  <c:v>1236.942</c:v>
                </c:pt>
                <c:pt idx="1533">
                  <c:v>1237.7355</c:v>
                </c:pt>
                <c:pt idx="1534">
                  <c:v>1238.529</c:v>
                </c:pt>
                <c:pt idx="1535">
                  <c:v>1239.3225</c:v>
                </c:pt>
                <c:pt idx="1536">
                  <c:v>1240.116</c:v>
                </c:pt>
                <c:pt idx="1537">
                  <c:v>1240.9095</c:v>
                </c:pt>
                <c:pt idx="1538">
                  <c:v>1241.703</c:v>
                </c:pt>
                <c:pt idx="1539">
                  <c:v>1242.4965</c:v>
                </c:pt>
                <c:pt idx="1540">
                  <c:v>1243.29</c:v>
                </c:pt>
                <c:pt idx="1541">
                  <c:v>1244.0835</c:v>
                </c:pt>
                <c:pt idx="1542">
                  <c:v>1244.877</c:v>
                </c:pt>
                <c:pt idx="1543">
                  <c:v>1245.6704999999999</c:v>
                </c:pt>
                <c:pt idx="1544">
                  <c:v>1246.4639999999999</c:v>
                </c:pt>
                <c:pt idx="1545">
                  <c:v>1247.2574999999999</c:v>
                </c:pt>
                <c:pt idx="1546">
                  <c:v>1248.0509999999999</c:v>
                </c:pt>
                <c:pt idx="1547">
                  <c:v>1248.8444999999999</c:v>
                </c:pt>
                <c:pt idx="1548">
                  <c:v>1249.6379999999999</c:v>
                </c:pt>
                <c:pt idx="1549">
                  <c:v>1250.4314999999999</c:v>
                </c:pt>
                <c:pt idx="1550">
                  <c:v>1251.2249999999999</c:v>
                </c:pt>
                <c:pt idx="1551">
                  <c:v>1252.0184999999999</c:v>
                </c:pt>
                <c:pt idx="1552">
                  <c:v>1252.8119999999999</c:v>
                </c:pt>
                <c:pt idx="1553">
                  <c:v>1253.6054999999999</c:v>
                </c:pt>
                <c:pt idx="1554">
                  <c:v>1254.3989999999999</c:v>
                </c:pt>
                <c:pt idx="1555">
                  <c:v>1255.1925000000001</c:v>
                </c:pt>
                <c:pt idx="1556">
                  <c:v>1255.9859999999999</c:v>
                </c:pt>
                <c:pt idx="1557">
                  <c:v>1256.7794999999999</c:v>
                </c:pt>
                <c:pt idx="1558">
                  <c:v>1257.5729999999999</c:v>
                </c:pt>
                <c:pt idx="1559">
                  <c:v>1258.3664999999999</c:v>
                </c:pt>
                <c:pt idx="1560">
                  <c:v>1259.1600000000001</c:v>
                </c:pt>
                <c:pt idx="1561">
                  <c:v>1259.9534999999998</c:v>
                </c:pt>
                <c:pt idx="1562">
                  <c:v>1260.7469999999998</c:v>
                </c:pt>
                <c:pt idx="1563">
                  <c:v>1261.5404999999998</c:v>
                </c:pt>
                <c:pt idx="1564">
                  <c:v>1262.3339999999998</c:v>
                </c:pt>
                <c:pt idx="1565">
                  <c:v>1263.1275000000001</c:v>
                </c:pt>
                <c:pt idx="1566">
                  <c:v>1263.9209999999998</c:v>
                </c:pt>
                <c:pt idx="1567">
                  <c:v>1264.7144999999998</c:v>
                </c:pt>
                <c:pt idx="1568">
                  <c:v>1265.508</c:v>
                </c:pt>
                <c:pt idx="1569">
                  <c:v>1266.3015</c:v>
                </c:pt>
                <c:pt idx="1570">
                  <c:v>1267.095</c:v>
                </c:pt>
                <c:pt idx="1571">
                  <c:v>1267.8885</c:v>
                </c:pt>
                <c:pt idx="1572">
                  <c:v>1268.682</c:v>
                </c:pt>
                <c:pt idx="1573">
                  <c:v>1269.4755</c:v>
                </c:pt>
                <c:pt idx="1574">
                  <c:v>1270.269</c:v>
                </c:pt>
                <c:pt idx="1575">
                  <c:v>1271.0625</c:v>
                </c:pt>
                <c:pt idx="1576">
                  <c:v>1271.856</c:v>
                </c:pt>
                <c:pt idx="1577">
                  <c:v>1272.6495</c:v>
                </c:pt>
                <c:pt idx="1578">
                  <c:v>1273.443</c:v>
                </c:pt>
                <c:pt idx="1579">
                  <c:v>1274.2365</c:v>
                </c:pt>
                <c:pt idx="1580">
                  <c:v>1275.03</c:v>
                </c:pt>
                <c:pt idx="1581">
                  <c:v>1275.8235</c:v>
                </c:pt>
                <c:pt idx="1582">
                  <c:v>1276.617</c:v>
                </c:pt>
                <c:pt idx="1583">
                  <c:v>1277.4105</c:v>
                </c:pt>
                <c:pt idx="1584">
                  <c:v>1278.204</c:v>
                </c:pt>
                <c:pt idx="1585">
                  <c:v>1278.9974999999999</c:v>
                </c:pt>
                <c:pt idx="1586">
                  <c:v>1279.7909999999999</c:v>
                </c:pt>
                <c:pt idx="1587">
                  <c:v>1280.5844999999999</c:v>
                </c:pt>
                <c:pt idx="1588">
                  <c:v>1281.3779999999999</c:v>
                </c:pt>
                <c:pt idx="1589">
                  <c:v>1282.1714999999999</c:v>
                </c:pt>
                <c:pt idx="1590">
                  <c:v>1282.9649999999999</c:v>
                </c:pt>
                <c:pt idx="1591">
                  <c:v>1283.7584999999999</c:v>
                </c:pt>
                <c:pt idx="1592">
                  <c:v>1284.5519999999999</c:v>
                </c:pt>
                <c:pt idx="1593">
                  <c:v>1285.3454999999999</c:v>
                </c:pt>
                <c:pt idx="1594">
                  <c:v>1286.1389999999999</c:v>
                </c:pt>
                <c:pt idx="1595">
                  <c:v>1286.9324999999999</c:v>
                </c:pt>
                <c:pt idx="1596">
                  <c:v>1287.7259999999999</c:v>
                </c:pt>
                <c:pt idx="1597">
                  <c:v>1288.5194999999999</c:v>
                </c:pt>
                <c:pt idx="1598">
                  <c:v>1289.3129999999999</c:v>
                </c:pt>
                <c:pt idx="1599">
                  <c:v>1290.1064999999999</c:v>
                </c:pt>
                <c:pt idx="1600">
                  <c:v>1290.9000000000001</c:v>
                </c:pt>
                <c:pt idx="1601">
                  <c:v>1291.6934999999999</c:v>
                </c:pt>
                <c:pt idx="1602">
                  <c:v>1292.4869999999999</c:v>
                </c:pt>
                <c:pt idx="1603">
                  <c:v>1293.2804999999998</c:v>
                </c:pt>
                <c:pt idx="1604">
                  <c:v>1294.0739999999998</c:v>
                </c:pt>
                <c:pt idx="1605">
                  <c:v>1294.8675000000001</c:v>
                </c:pt>
                <c:pt idx="1606">
                  <c:v>1295.6609999999998</c:v>
                </c:pt>
                <c:pt idx="1607">
                  <c:v>1296.4544999999998</c:v>
                </c:pt>
                <c:pt idx="1608">
                  <c:v>1297.2479999999998</c:v>
                </c:pt>
                <c:pt idx="1609">
                  <c:v>1298.0414999999998</c:v>
                </c:pt>
                <c:pt idx="1610">
                  <c:v>1298.835</c:v>
                </c:pt>
                <c:pt idx="1611">
                  <c:v>1299.6285</c:v>
                </c:pt>
                <c:pt idx="1612">
                  <c:v>1300.422</c:v>
                </c:pt>
                <c:pt idx="1613">
                  <c:v>1301.2155</c:v>
                </c:pt>
                <c:pt idx="1614">
                  <c:v>1302.009</c:v>
                </c:pt>
                <c:pt idx="1615">
                  <c:v>1302.8025</c:v>
                </c:pt>
                <c:pt idx="1616">
                  <c:v>1303.596</c:v>
                </c:pt>
                <c:pt idx="1617">
                  <c:v>1304.3895</c:v>
                </c:pt>
                <c:pt idx="1618">
                  <c:v>1305.183</c:v>
                </c:pt>
                <c:pt idx="1619">
                  <c:v>1305.9765</c:v>
                </c:pt>
                <c:pt idx="1620">
                  <c:v>1306.77</c:v>
                </c:pt>
                <c:pt idx="1621">
                  <c:v>1307.5635</c:v>
                </c:pt>
                <c:pt idx="1622">
                  <c:v>1308.357</c:v>
                </c:pt>
                <c:pt idx="1623">
                  <c:v>1309.1505</c:v>
                </c:pt>
                <c:pt idx="1624">
                  <c:v>1309.944</c:v>
                </c:pt>
                <c:pt idx="1625">
                  <c:v>1310.7375</c:v>
                </c:pt>
                <c:pt idx="1626">
                  <c:v>1311.5309999999999</c:v>
                </c:pt>
                <c:pt idx="1627">
                  <c:v>1312.3244999999999</c:v>
                </c:pt>
                <c:pt idx="1628">
                  <c:v>1313.1179999999999</c:v>
                </c:pt>
                <c:pt idx="1629">
                  <c:v>1313.9114999999999</c:v>
                </c:pt>
                <c:pt idx="1630">
                  <c:v>1314.7049999999999</c:v>
                </c:pt>
                <c:pt idx="1631">
                  <c:v>1315.4984999999999</c:v>
                </c:pt>
                <c:pt idx="1632">
                  <c:v>1316.2919999999999</c:v>
                </c:pt>
                <c:pt idx="1633">
                  <c:v>1317.0854999999999</c:v>
                </c:pt>
                <c:pt idx="1634">
                  <c:v>1317.8789999999999</c:v>
                </c:pt>
                <c:pt idx="1635">
                  <c:v>1318.6724999999999</c:v>
                </c:pt>
                <c:pt idx="1636">
                  <c:v>1319.4659999999999</c:v>
                </c:pt>
                <c:pt idx="1637">
                  <c:v>1320.2594999999999</c:v>
                </c:pt>
                <c:pt idx="1638">
                  <c:v>1321.0529999999999</c:v>
                </c:pt>
                <c:pt idx="1639">
                  <c:v>1321.8464999999999</c:v>
                </c:pt>
                <c:pt idx="1640">
                  <c:v>1322.64</c:v>
                </c:pt>
                <c:pt idx="1641">
                  <c:v>1323.4334999999999</c:v>
                </c:pt>
                <c:pt idx="1642">
                  <c:v>1324.2269999999999</c:v>
                </c:pt>
                <c:pt idx="1643">
                  <c:v>1325.0204999999999</c:v>
                </c:pt>
                <c:pt idx="1644">
                  <c:v>1325.8139999999999</c:v>
                </c:pt>
                <c:pt idx="1645">
                  <c:v>1326.6074999999998</c:v>
                </c:pt>
                <c:pt idx="1646">
                  <c:v>1327.4009999999998</c:v>
                </c:pt>
                <c:pt idx="1647">
                  <c:v>1328.1944999999998</c:v>
                </c:pt>
                <c:pt idx="1648">
                  <c:v>1328.9879999999998</c:v>
                </c:pt>
                <c:pt idx="1649">
                  <c:v>1329.7814999999998</c:v>
                </c:pt>
                <c:pt idx="1650">
                  <c:v>1330.575</c:v>
                </c:pt>
                <c:pt idx="1651">
                  <c:v>1331.3685</c:v>
                </c:pt>
                <c:pt idx="1652">
                  <c:v>1332.162</c:v>
                </c:pt>
                <c:pt idx="1653">
                  <c:v>1332.9555</c:v>
                </c:pt>
                <c:pt idx="1654">
                  <c:v>1333.749</c:v>
                </c:pt>
                <c:pt idx="1655">
                  <c:v>1334.5425</c:v>
                </c:pt>
                <c:pt idx="1656">
                  <c:v>1335.336</c:v>
                </c:pt>
                <c:pt idx="1657">
                  <c:v>1336.1295</c:v>
                </c:pt>
                <c:pt idx="1658">
                  <c:v>1336.923</c:v>
                </c:pt>
                <c:pt idx="1659">
                  <c:v>1337.7165</c:v>
                </c:pt>
                <c:pt idx="1660">
                  <c:v>1338.51</c:v>
                </c:pt>
                <c:pt idx="1661">
                  <c:v>1339.3035</c:v>
                </c:pt>
                <c:pt idx="1662">
                  <c:v>1340.097</c:v>
                </c:pt>
                <c:pt idx="1663">
                  <c:v>1340.8905</c:v>
                </c:pt>
                <c:pt idx="1664">
                  <c:v>1341.684</c:v>
                </c:pt>
                <c:pt idx="1665">
                  <c:v>1342.4775</c:v>
                </c:pt>
                <c:pt idx="1666">
                  <c:v>1343.271</c:v>
                </c:pt>
                <c:pt idx="1667">
                  <c:v>1344.0645</c:v>
                </c:pt>
                <c:pt idx="1668">
                  <c:v>1344.8579999999999</c:v>
                </c:pt>
                <c:pt idx="1669">
                  <c:v>1345.6514999999999</c:v>
                </c:pt>
                <c:pt idx="1670">
                  <c:v>1346.4449999999999</c:v>
                </c:pt>
                <c:pt idx="1671">
                  <c:v>1347.2384999999999</c:v>
                </c:pt>
                <c:pt idx="1672">
                  <c:v>1348.0319999999999</c:v>
                </c:pt>
                <c:pt idx="1673">
                  <c:v>1348.8254999999999</c:v>
                </c:pt>
                <c:pt idx="1674">
                  <c:v>1349.6189999999999</c:v>
                </c:pt>
                <c:pt idx="1675">
                  <c:v>1350.4124999999999</c:v>
                </c:pt>
                <c:pt idx="1676">
                  <c:v>1351.2059999999999</c:v>
                </c:pt>
                <c:pt idx="1677">
                  <c:v>1351.9994999999999</c:v>
                </c:pt>
                <c:pt idx="1678">
                  <c:v>1352.7929999999999</c:v>
                </c:pt>
                <c:pt idx="1679">
                  <c:v>1353.5864999999999</c:v>
                </c:pt>
                <c:pt idx="1680">
                  <c:v>1354.38</c:v>
                </c:pt>
                <c:pt idx="1681">
                  <c:v>1355.1734999999999</c:v>
                </c:pt>
                <c:pt idx="1682">
                  <c:v>1355.9669999999999</c:v>
                </c:pt>
                <c:pt idx="1683">
                  <c:v>1356.7604999999999</c:v>
                </c:pt>
                <c:pt idx="1684">
                  <c:v>1357.5539999999999</c:v>
                </c:pt>
                <c:pt idx="1685">
                  <c:v>1358.3474999999999</c:v>
                </c:pt>
                <c:pt idx="1686">
                  <c:v>1359.1409999999998</c:v>
                </c:pt>
                <c:pt idx="1687">
                  <c:v>1359.9344999999998</c:v>
                </c:pt>
                <c:pt idx="1688">
                  <c:v>1360.7279999999998</c:v>
                </c:pt>
                <c:pt idx="1689">
                  <c:v>1361.5214999999998</c:v>
                </c:pt>
                <c:pt idx="1690">
                  <c:v>1362.3150000000001</c:v>
                </c:pt>
                <c:pt idx="1691">
                  <c:v>1363.1084999999998</c:v>
                </c:pt>
                <c:pt idx="1692">
                  <c:v>1363.9019999999998</c:v>
                </c:pt>
                <c:pt idx="1693">
                  <c:v>1364.6955</c:v>
                </c:pt>
                <c:pt idx="1694">
                  <c:v>1365.489</c:v>
                </c:pt>
                <c:pt idx="1695">
                  <c:v>1366.2825</c:v>
                </c:pt>
                <c:pt idx="1696">
                  <c:v>1367.076</c:v>
                </c:pt>
                <c:pt idx="1697">
                  <c:v>1367.8695</c:v>
                </c:pt>
                <c:pt idx="1698">
                  <c:v>1368.663</c:v>
                </c:pt>
                <c:pt idx="1699">
                  <c:v>1369.4565</c:v>
                </c:pt>
                <c:pt idx="1700">
                  <c:v>1370.25</c:v>
                </c:pt>
                <c:pt idx="1701">
                  <c:v>1371.0435</c:v>
                </c:pt>
                <c:pt idx="1702">
                  <c:v>1371.837</c:v>
                </c:pt>
                <c:pt idx="1703">
                  <c:v>1372.6305</c:v>
                </c:pt>
                <c:pt idx="1704">
                  <c:v>1373.424</c:v>
                </c:pt>
                <c:pt idx="1705">
                  <c:v>1374.2175</c:v>
                </c:pt>
                <c:pt idx="1706">
                  <c:v>1375.011</c:v>
                </c:pt>
                <c:pt idx="1707">
                  <c:v>1375.8045</c:v>
                </c:pt>
                <c:pt idx="1708">
                  <c:v>1376.598</c:v>
                </c:pt>
                <c:pt idx="1709">
                  <c:v>1377.3915</c:v>
                </c:pt>
                <c:pt idx="1710">
                  <c:v>1378.1849999999999</c:v>
                </c:pt>
                <c:pt idx="1711">
                  <c:v>1378.9784999999999</c:v>
                </c:pt>
                <c:pt idx="1712">
                  <c:v>1379.7719999999999</c:v>
                </c:pt>
                <c:pt idx="1713">
                  <c:v>1380.5654999999999</c:v>
                </c:pt>
                <c:pt idx="1714">
                  <c:v>1381.3589999999999</c:v>
                </c:pt>
                <c:pt idx="1715">
                  <c:v>1382.1524999999999</c:v>
                </c:pt>
                <c:pt idx="1716">
                  <c:v>1382.9459999999999</c:v>
                </c:pt>
                <c:pt idx="1717">
                  <c:v>1383.7394999999999</c:v>
                </c:pt>
                <c:pt idx="1718">
                  <c:v>1384.5329999999999</c:v>
                </c:pt>
                <c:pt idx="1719">
                  <c:v>1385.3264999999999</c:v>
                </c:pt>
                <c:pt idx="1720">
                  <c:v>1386.12</c:v>
                </c:pt>
                <c:pt idx="1721">
                  <c:v>1386.9134999999999</c:v>
                </c:pt>
                <c:pt idx="1722">
                  <c:v>1387.7069999999999</c:v>
                </c:pt>
                <c:pt idx="1723">
                  <c:v>1388.5004999999999</c:v>
                </c:pt>
                <c:pt idx="1724">
                  <c:v>1389.2939999999999</c:v>
                </c:pt>
                <c:pt idx="1725">
                  <c:v>1390.0874999999999</c:v>
                </c:pt>
                <c:pt idx="1726">
                  <c:v>1390.8809999999999</c:v>
                </c:pt>
                <c:pt idx="1727">
                  <c:v>1391.6744999999999</c:v>
                </c:pt>
                <c:pt idx="1728">
                  <c:v>1392.4679999999998</c:v>
                </c:pt>
                <c:pt idx="1729">
                  <c:v>1393.2614999999998</c:v>
                </c:pt>
                <c:pt idx="1730">
                  <c:v>1394.0550000000001</c:v>
                </c:pt>
                <c:pt idx="1731">
                  <c:v>1394.8484999999998</c:v>
                </c:pt>
                <c:pt idx="1732">
                  <c:v>1395.6419999999998</c:v>
                </c:pt>
                <c:pt idx="1733">
                  <c:v>1396.4354999999998</c:v>
                </c:pt>
                <c:pt idx="1734">
                  <c:v>1397.2289999999998</c:v>
                </c:pt>
                <c:pt idx="1735">
                  <c:v>1398.0225</c:v>
                </c:pt>
                <c:pt idx="1736">
                  <c:v>1398.816</c:v>
                </c:pt>
                <c:pt idx="1737">
                  <c:v>1399.6095</c:v>
                </c:pt>
                <c:pt idx="1738">
                  <c:v>1400.403</c:v>
                </c:pt>
                <c:pt idx="1739">
                  <c:v>1401.1965</c:v>
                </c:pt>
                <c:pt idx="1740">
                  <c:v>1401.99</c:v>
                </c:pt>
                <c:pt idx="1741">
                  <c:v>1402.7835</c:v>
                </c:pt>
                <c:pt idx="1742">
                  <c:v>1403.577</c:v>
                </c:pt>
                <c:pt idx="1743">
                  <c:v>1404.3705</c:v>
                </c:pt>
                <c:pt idx="1744">
                  <c:v>1405.164</c:v>
                </c:pt>
                <c:pt idx="1745">
                  <c:v>1405.9575</c:v>
                </c:pt>
                <c:pt idx="1746">
                  <c:v>1406.751</c:v>
                </c:pt>
                <c:pt idx="1747">
                  <c:v>1407.5445</c:v>
                </c:pt>
                <c:pt idx="1748">
                  <c:v>1408.338</c:v>
                </c:pt>
                <c:pt idx="1749">
                  <c:v>1409.1315</c:v>
                </c:pt>
                <c:pt idx="1750">
                  <c:v>1409.925</c:v>
                </c:pt>
                <c:pt idx="1751">
                  <c:v>1410.7184999999999</c:v>
                </c:pt>
                <c:pt idx="1752">
                  <c:v>1411.5119999999999</c:v>
                </c:pt>
                <c:pt idx="1753">
                  <c:v>1412.3054999999999</c:v>
                </c:pt>
                <c:pt idx="1754">
                  <c:v>1413.0989999999999</c:v>
                </c:pt>
                <c:pt idx="1755">
                  <c:v>1413.8924999999999</c:v>
                </c:pt>
                <c:pt idx="1756">
                  <c:v>1414.6859999999999</c:v>
                </c:pt>
                <c:pt idx="1757">
                  <c:v>1415.4794999999999</c:v>
                </c:pt>
                <c:pt idx="1758">
                  <c:v>1416.2729999999999</c:v>
                </c:pt>
                <c:pt idx="1759">
                  <c:v>1417.0664999999999</c:v>
                </c:pt>
                <c:pt idx="1760">
                  <c:v>1417.86</c:v>
                </c:pt>
                <c:pt idx="1761">
                  <c:v>1418.6534999999999</c:v>
                </c:pt>
                <c:pt idx="1762">
                  <c:v>1419.4469999999999</c:v>
                </c:pt>
                <c:pt idx="1763">
                  <c:v>1420.2404999999999</c:v>
                </c:pt>
                <c:pt idx="1764">
                  <c:v>1421.0339999999999</c:v>
                </c:pt>
                <c:pt idx="1765">
                  <c:v>1421.8274999999999</c:v>
                </c:pt>
                <c:pt idx="1766">
                  <c:v>1422.6209999999999</c:v>
                </c:pt>
                <c:pt idx="1767">
                  <c:v>1423.4144999999999</c:v>
                </c:pt>
                <c:pt idx="1768">
                  <c:v>1424.2079999999999</c:v>
                </c:pt>
                <c:pt idx="1769">
                  <c:v>1425.0014999999999</c:v>
                </c:pt>
                <c:pt idx="1770">
                  <c:v>1425.7950000000001</c:v>
                </c:pt>
                <c:pt idx="1771">
                  <c:v>1426.5884999999998</c:v>
                </c:pt>
                <c:pt idx="1772">
                  <c:v>1427.3819999999998</c:v>
                </c:pt>
                <c:pt idx="1773">
                  <c:v>1428.1754999999998</c:v>
                </c:pt>
                <c:pt idx="1774">
                  <c:v>1428.9689999999998</c:v>
                </c:pt>
                <c:pt idx="1775">
                  <c:v>1429.7624999999998</c:v>
                </c:pt>
                <c:pt idx="1776">
                  <c:v>1430.5559999999998</c:v>
                </c:pt>
                <c:pt idx="1777">
                  <c:v>1431.3495</c:v>
                </c:pt>
                <c:pt idx="1778">
                  <c:v>1432.143</c:v>
                </c:pt>
                <c:pt idx="1779">
                  <c:v>1432.9365</c:v>
                </c:pt>
                <c:pt idx="1780">
                  <c:v>1433.73</c:v>
                </c:pt>
                <c:pt idx="1781">
                  <c:v>1434.5235</c:v>
                </c:pt>
                <c:pt idx="1782">
                  <c:v>1435.317</c:v>
                </c:pt>
                <c:pt idx="1783">
                  <c:v>1436.1105</c:v>
                </c:pt>
                <c:pt idx="1784">
                  <c:v>1436.904</c:v>
                </c:pt>
                <c:pt idx="1785">
                  <c:v>1437.6975</c:v>
                </c:pt>
                <c:pt idx="1786">
                  <c:v>1438.491</c:v>
                </c:pt>
                <c:pt idx="1787">
                  <c:v>1439.2845</c:v>
                </c:pt>
                <c:pt idx="1788">
                  <c:v>1440.078</c:v>
                </c:pt>
                <c:pt idx="1789">
                  <c:v>1440.8715</c:v>
                </c:pt>
                <c:pt idx="1790">
                  <c:v>1441.665</c:v>
                </c:pt>
                <c:pt idx="1791">
                  <c:v>1442.4585</c:v>
                </c:pt>
                <c:pt idx="1792">
                  <c:v>1443.252</c:v>
                </c:pt>
                <c:pt idx="1793">
                  <c:v>1444.0454999999999</c:v>
                </c:pt>
                <c:pt idx="1794">
                  <c:v>1444.8389999999999</c:v>
                </c:pt>
                <c:pt idx="1795">
                  <c:v>1445.6324999999999</c:v>
                </c:pt>
                <c:pt idx="1796">
                  <c:v>1446.4259999999999</c:v>
                </c:pt>
                <c:pt idx="1797">
                  <c:v>1447.2194999999999</c:v>
                </c:pt>
                <c:pt idx="1798">
                  <c:v>1448.0129999999999</c:v>
                </c:pt>
                <c:pt idx="1799">
                  <c:v>1448.8064999999999</c:v>
                </c:pt>
                <c:pt idx="1800">
                  <c:v>1449.6</c:v>
                </c:pt>
                <c:pt idx="1801">
                  <c:v>1450.3934999999999</c:v>
                </c:pt>
                <c:pt idx="1802">
                  <c:v>1451.1869999999999</c:v>
                </c:pt>
                <c:pt idx="1803">
                  <c:v>1451.9804999999999</c:v>
                </c:pt>
                <c:pt idx="1804">
                  <c:v>1452.7739999999999</c:v>
                </c:pt>
                <c:pt idx="1805">
                  <c:v>1453.5674999999999</c:v>
                </c:pt>
                <c:pt idx="1806">
                  <c:v>1454.3609999999999</c:v>
                </c:pt>
                <c:pt idx="1807">
                  <c:v>1455.1544999999999</c:v>
                </c:pt>
                <c:pt idx="1808">
                  <c:v>1455.9479999999999</c:v>
                </c:pt>
                <c:pt idx="1809">
                  <c:v>1456.7414999999999</c:v>
                </c:pt>
                <c:pt idx="1810">
                  <c:v>1457.5350000000001</c:v>
                </c:pt>
                <c:pt idx="1811">
                  <c:v>1458.3284999999998</c:v>
                </c:pt>
                <c:pt idx="1812">
                  <c:v>1459.1219999999998</c:v>
                </c:pt>
                <c:pt idx="1813">
                  <c:v>1459.9154999999998</c:v>
                </c:pt>
                <c:pt idx="1814">
                  <c:v>1460.7089999999998</c:v>
                </c:pt>
                <c:pt idx="1815">
                  <c:v>1461.5024999999998</c:v>
                </c:pt>
                <c:pt idx="1816">
                  <c:v>1462.2959999999998</c:v>
                </c:pt>
                <c:pt idx="1817">
                  <c:v>1463.0894999999998</c:v>
                </c:pt>
                <c:pt idx="1818">
                  <c:v>1463.8829999999998</c:v>
                </c:pt>
                <c:pt idx="1819">
                  <c:v>1464.6765</c:v>
                </c:pt>
                <c:pt idx="1820">
                  <c:v>1465.47</c:v>
                </c:pt>
                <c:pt idx="1821">
                  <c:v>1466.2635</c:v>
                </c:pt>
                <c:pt idx="1822">
                  <c:v>1467.057</c:v>
                </c:pt>
                <c:pt idx="1823">
                  <c:v>1467.8505</c:v>
                </c:pt>
                <c:pt idx="1824">
                  <c:v>1468.644</c:v>
                </c:pt>
                <c:pt idx="1825">
                  <c:v>1469.4375</c:v>
                </c:pt>
                <c:pt idx="1826">
                  <c:v>1470.231</c:v>
                </c:pt>
                <c:pt idx="1827">
                  <c:v>1471.0245</c:v>
                </c:pt>
                <c:pt idx="1828">
                  <c:v>1471.818</c:v>
                </c:pt>
                <c:pt idx="1829">
                  <c:v>1472.6115</c:v>
                </c:pt>
                <c:pt idx="1830">
                  <c:v>1473.405</c:v>
                </c:pt>
                <c:pt idx="1831">
                  <c:v>1474.1985</c:v>
                </c:pt>
                <c:pt idx="1832">
                  <c:v>1474.992</c:v>
                </c:pt>
                <c:pt idx="1833">
                  <c:v>1475.7855</c:v>
                </c:pt>
                <c:pt idx="1834">
                  <c:v>1476.579</c:v>
                </c:pt>
                <c:pt idx="1835">
                  <c:v>1477.3724999999999</c:v>
                </c:pt>
                <c:pt idx="1836">
                  <c:v>1478.1659999999999</c:v>
                </c:pt>
                <c:pt idx="1837">
                  <c:v>1478.9594999999999</c:v>
                </c:pt>
                <c:pt idx="1838">
                  <c:v>1479.7529999999999</c:v>
                </c:pt>
                <c:pt idx="1839">
                  <c:v>1480.5464999999999</c:v>
                </c:pt>
                <c:pt idx="1840">
                  <c:v>1481.34</c:v>
                </c:pt>
                <c:pt idx="1841">
                  <c:v>1482.1334999999999</c:v>
                </c:pt>
                <c:pt idx="1842">
                  <c:v>1482.9269999999999</c:v>
                </c:pt>
                <c:pt idx="1843">
                  <c:v>1483.7204999999999</c:v>
                </c:pt>
                <c:pt idx="1844">
                  <c:v>1484.5139999999999</c:v>
                </c:pt>
                <c:pt idx="1845">
                  <c:v>1485.3074999999999</c:v>
                </c:pt>
                <c:pt idx="1846">
                  <c:v>1486.1009999999999</c:v>
                </c:pt>
                <c:pt idx="1847">
                  <c:v>1486.8944999999999</c:v>
                </c:pt>
                <c:pt idx="1848">
                  <c:v>1487.6879999999999</c:v>
                </c:pt>
                <c:pt idx="1849">
                  <c:v>1488.4814999999999</c:v>
                </c:pt>
                <c:pt idx="1850">
                  <c:v>1489.2750000000001</c:v>
                </c:pt>
                <c:pt idx="1851">
                  <c:v>1490.0684999999999</c:v>
                </c:pt>
                <c:pt idx="1852">
                  <c:v>1490.8619999999999</c:v>
                </c:pt>
                <c:pt idx="1853">
                  <c:v>1491.6554999999998</c:v>
                </c:pt>
                <c:pt idx="1854">
                  <c:v>1492.4489999999998</c:v>
                </c:pt>
                <c:pt idx="1855">
                  <c:v>1493.2424999999998</c:v>
                </c:pt>
                <c:pt idx="1856">
                  <c:v>1494.0359999999998</c:v>
                </c:pt>
                <c:pt idx="1857">
                  <c:v>1494.8294999999998</c:v>
                </c:pt>
                <c:pt idx="1858">
                  <c:v>1495.6229999999998</c:v>
                </c:pt>
                <c:pt idx="1859">
                  <c:v>1496.4164999999998</c:v>
                </c:pt>
                <c:pt idx="1860">
                  <c:v>1497.21</c:v>
                </c:pt>
                <c:pt idx="1861">
                  <c:v>1498.0035</c:v>
                </c:pt>
                <c:pt idx="1862">
                  <c:v>1498.797</c:v>
                </c:pt>
                <c:pt idx="1863">
                  <c:v>1499.5905</c:v>
                </c:pt>
                <c:pt idx="1864">
                  <c:v>1500.384</c:v>
                </c:pt>
                <c:pt idx="1865">
                  <c:v>1501.1775</c:v>
                </c:pt>
                <c:pt idx="1866">
                  <c:v>1501.971</c:v>
                </c:pt>
                <c:pt idx="1867">
                  <c:v>1502.7645</c:v>
                </c:pt>
                <c:pt idx="1868">
                  <c:v>1503.558</c:v>
                </c:pt>
                <c:pt idx="1869">
                  <c:v>1504.3515</c:v>
                </c:pt>
                <c:pt idx="1870">
                  <c:v>1505.145</c:v>
                </c:pt>
                <c:pt idx="1871">
                  <c:v>1505.9385</c:v>
                </c:pt>
                <c:pt idx="1872">
                  <c:v>1506.732</c:v>
                </c:pt>
                <c:pt idx="1873">
                  <c:v>1507.5255</c:v>
                </c:pt>
                <c:pt idx="1874">
                  <c:v>1508.319</c:v>
                </c:pt>
                <c:pt idx="1875">
                  <c:v>1509.1125</c:v>
                </c:pt>
                <c:pt idx="1876">
                  <c:v>1509.9059999999999</c:v>
                </c:pt>
                <c:pt idx="1877">
                  <c:v>1510.6994999999999</c:v>
                </c:pt>
                <c:pt idx="1878">
                  <c:v>1511.4929999999999</c:v>
                </c:pt>
                <c:pt idx="1879">
                  <c:v>1512.2864999999999</c:v>
                </c:pt>
                <c:pt idx="1880">
                  <c:v>1513.08</c:v>
                </c:pt>
                <c:pt idx="1881">
                  <c:v>1513.8734999999999</c:v>
                </c:pt>
                <c:pt idx="1882">
                  <c:v>1514.6669999999999</c:v>
                </c:pt>
                <c:pt idx="1883">
                  <c:v>1515.4604999999999</c:v>
                </c:pt>
                <c:pt idx="1884">
                  <c:v>1516.2539999999999</c:v>
                </c:pt>
                <c:pt idx="1885">
                  <c:v>1517.0474999999999</c:v>
                </c:pt>
                <c:pt idx="1886">
                  <c:v>1517.8409999999999</c:v>
                </c:pt>
                <c:pt idx="1887">
                  <c:v>1518.6344999999999</c:v>
                </c:pt>
                <c:pt idx="1888">
                  <c:v>1519.4279999999999</c:v>
                </c:pt>
                <c:pt idx="1889">
                  <c:v>1520.2214999999999</c:v>
                </c:pt>
                <c:pt idx="1890">
                  <c:v>1521.0150000000001</c:v>
                </c:pt>
                <c:pt idx="1891">
                  <c:v>1521.8084999999999</c:v>
                </c:pt>
                <c:pt idx="1892">
                  <c:v>1522.6019999999999</c:v>
                </c:pt>
                <c:pt idx="1893">
                  <c:v>1523.3954999999999</c:v>
                </c:pt>
                <c:pt idx="1894">
                  <c:v>1524.1889999999999</c:v>
                </c:pt>
                <c:pt idx="1895">
                  <c:v>1524.9824999999998</c:v>
                </c:pt>
                <c:pt idx="1896">
                  <c:v>1525.7759999999998</c:v>
                </c:pt>
                <c:pt idx="1897">
                  <c:v>1526.5694999999998</c:v>
                </c:pt>
                <c:pt idx="1898">
                  <c:v>1527.3629999999998</c:v>
                </c:pt>
                <c:pt idx="1899">
                  <c:v>1528.1564999999998</c:v>
                </c:pt>
                <c:pt idx="1900">
                  <c:v>1528.95</c:v>
                </c:pt>
                <c:pt idx="1901">
                  <c:v>1529.7434999999998</c:v>
                </c:pt>
                <c:pt idx="1902">
                  <c:v>1530.537</c:v>
                </c:pt>
                <c:pt idx="1903">
                  <c:v>1531.3305</c:v>
                </c:pt>
                <c:pt idx="1904">
                  <c:v>1532.124</c:v>
                </c:pt>
                <c:pt idx="1905">
                  <c:v>1532.9175</c:v>
                </c:pt>
                <c:pt idx="1906">
                  <c:v>1533.711</c:v>
                </c:pt>
                <c:pt idx="1907">
                  <c:v>1534.5045</c:v>
                </c:pt>
                <c:pt idx="1908">
                  <c:v>1535.298</c:v>
                </c:pt>
                <c:pt idx="1909">
                  <c:v>1536.0915</c:v>
                </c:pt>
                <c:pt idx="1910">
                  <c:v>1536.885</c:v>
                </c:pt>
                <c:pt idx="1911">
                  <c:v>1537.6785</c:v>
                </c:pt>
                <c:pt idx="1912">
                  <c:v>1538.472</c:v>
                </c:pt>
                <c:pt idx="1913">
                  <c:v>1539.2655</c:v>
                </c:pt>
                <c:pt idx="1914">
                  <c:v>1540.059</c:v>
                </c:pt>
                <c:pt idx="1915">
                  <c:v>1540.8525</c:v>
                </c:pt>
                <c:pt idx="1916">
                  <c:v>1541.646</c:v>
                </c:pt>
                <c:pt idx="1917">
                  <c:v>1542.4395</c:v>
                </c:pt>
                <c:pt idx="1918">
                  <c:v>1543.2329999999999</c:v>
                </c:pt>
                <c:pt idx="1919">
                  <c:v>1544.0264999999999</c:v>
                </c:pt>
                <c:pt idx="1920">
                  <c:v>1544.82</c:v>
                </c:pt>
                <c:pt idx="1921">
                  <c:v>1545.6134999999999</c:v>
                </c:pt>
                <c:pt idx="1922">
                  <c:v>1546.4069999999999</c:v>
                </c:pt>
                <c:pt idx="1923">
                  <c:v>1547.2004999999999</c:v>
                </c:pt>
                <c:pt idx="1924">
                  <c:v>1547.9939999999999</c:v>
                </c:pt>
                <c:pt idx="1925">
                  <c:v>1548.7874999999999</c:v>
                </c:pt>
                <c:pt idx="1926">
                  <c:v>1549.5809999999999</c:v>
                </c:pt>
                <c:pt idx="1927">
                  <c:v>1550.3744999999999</c:v>
                </c:pt>
                <c:pt idx="1928">
                  <c:v>1551.1679999999999</c:v>
                </c:pt>
                <c:pt idx="1929">
                  <c:v>1551.9614999999999</c:v>
                </c:pt>
                <c:pt idx="1930">
                  <c:v>1552.7550000000001</c:v>
                </c:pt>
                <c:pt idx="1931">
                  <c:v>1553.5484999999999</c:v>
                </c:pt>
                <c:pt idx="1932">
                  <c:v>1554.3419999999999</c:v>
                </c:pt>
                <c:pt idx="1933">
                  <c:v>1555.1354999999999</c:v>
                </c:pt>
                <c:pt idx="1934">
                  <c:v>1555.9289999999999</c:v>
                </c:pt>
                <c:pt idx="1935">
                  <c:v>1556.7224999999999</c:v>
                </c:pt>
                <c:pt idx="1936">
                  <c:v>1557.5159999999998</c:v>
                </c:pt>
                <c:pt idx="1937">
                  <c:v>1558.3094999999998</c:v>
                </c:pt>
                <c:pt idx="1938">
                  <c:v>1559.1029999999998</c:v>
                </c:pt>
                <c:pt idx="1939">
                  <c:v>1559.8964999999998</c:v>
                </c:pt>
                <c:pt idx="1940">
                  <c:v>1560.69</c:v>
                </c:pt>
                <c:pt idx="1941">
                  <c:v>1561.4834999999998</c:v>
                </c:pt>
                <c:pt idx="1942">
                  <c:v>1562.2769999999998</c:v>
                </c:pt>
                <c:pt idx="1943">
                  <c:v>1563.0704999999998</c:v>
                </c:pt>
                <c:pt idx="1944">
                  <c:v>1563.864</c:v>
                </c:pt>
                <c:pt idx="1945">
                  <c:v>1564.6575</c:v>
                </c:pt>
                <c:pt idx="1946">
                  <c:v>1565.451</c:v>
                </c:pt>
                <c:pt idx="1947">
                  <c:v>1566.2445</c:v>
                </c:pt>
                <c:pt idx="1948">
                  <c:v>1567.038</c:v>
                </c:pt>
                <c:pt idx="1949">
                  <c:v>1567.8315</c:v>
                </c:pt>
                <c:pt idx="1950">
                  <c:v>1568.625</c:v>
                </c:pt>
                <c:pt idx="1951">
                  <c:v>1569.4185</c:v>
                </c:pt>
                <c:pt idx="1952">
                  <c:v>1570.212</c:v>
                </c:pt>
                <c:pt idx="1953">
                  <c:v>1571.0055</c:v>
                </c:pt>
                <c:pt idx="1954">
                  <c:v>1571.799</c:v>
                </c:pt>
                <c:pt idx="1955">
                  <c:v>1572.5925</c:v>
                </c:pt>
                <c:pt idx="1956">
                  <c:v>1573.386</c:v>
                </c:pt>
                <c:pt idx="1957">
                  <c:v>1574.1795</c:v>
                </c:pt>
                <c:pt idx="1958">
                  <c:v>1574.973</c:v>
                </c:pt>
                <c:pt idx="1959">
                  <c:v>1575.7665</c:v>
                </c:pt>
                <c:pt idx="1960">
                  <c:v>1576.56</c:v>
                </c:pt>
                <c:pt idx="1961">
                  <c:v>1577.3534999999999</c:v>
                </c:pt>
                <c:pt idx="1962">
                  <c:v>1578.1469999999999</c:v>
                </c:pt>
                <c:pt idx="1963">
                  <c:v>1578.9404999999999</c:v>
                </c:pt>
                <c:pt idx="1964">
                  <c:v>1579.7339999999999</c:v>
                </c:pt>
                <c:pt idx="1965">
                  <c:v>1580.5274999999999</c:v>
                </c:pt>
                <c:pt idx="1966">
                  <c:v>1581.3209999999999</c:v>
                </c:pt>
                <c:pt idx="1967">
                  <c:v>1582.1144999999999</c:v>
                </c:pt>
                <c:pt idx="1968">
                  <c:v>1582.9079999999999</c:v>
                </c:pt>
                <c:pt idx="1969">
                  <c:v>1583.7014999999999</c:v>
                </c:pt>
                <c:pt idx="1970">
                  <c:v>1584.4949999999999</c:v>
                </c:pt>
                <c:pt idx="1971">
                  <c:v>1585.2884999999999</c:v>
                </c:pt>
                <c:pt idx="1972">
                  <c:v>1586.0819999999999</c:v>
                </c:pt>
                <c:pt idx="1973">
                  <c:v>1586.8754999999999</c:v>
                </c:pt>
                <c:pt idx="1974">
                  <c:v>1587.6689999999999</c:v>
                </c:pt>
                <c:pt idx="1975">
                  <c:v>1588.4624999999999</c:v>
                </c:pt>
                <c:pt idx="1976">
                  <c:v>1589.2559999999999</c:v>
                </c:pt>
                <c:pt idx="1977">
                  <c:v>1590.0494999999999</c:v>
                </c:pt>
                <c:pt idx="1978">
                  <c:v>1590.8429999999998</c:v>
                </c:pt>
                <c:pt idx="1979">
                  <c:v>1591.6364999999998</c:v>
                </c:pt>
                <c:pt idx="1980">
                  <c:v>1592.43</c:v>
                </c:pt>
                <c:pt idx="1981">
                  <c:v>1593.2234999999998</c:v>
                </c:pt>
                <c:pt idx="1982">
                  <c:v>1594.0169999999998</c:v>
                </c:pt>
                <c:pt idx="1983">
                  <c:v>1594.8104999999998</c:v>
                </c:pt>
                <c:pt idx="1984">
                  <c:v>1595.6039999999998</c:v>
                </c:pt>
                <c:pt idx="1985">
                  <c:v>1596.3974999999998</c:v>
                </c:pt>
                <c:pt idx="1986">
                  <c:v>1597.191</c:v>
                </c:pt>
                <c:pt idx="1987">
                  <c:v>1597.9845</c:v>
                </c:pt>
                <c:pt idx="1988">
                  <c:v>1598.778</c:v>
                </c:pt>
                <c:pt idx="1989">
                  <c:v>1599.5715</c:v>
                </c:pt>
                <c:pt idx="1990">
                  <c:v>1600.365</c:v>
                </c:pt>
                <c:pt idx="1991">
                  <c:v>1601.1585</c:v>
                </c:pt>
                <c:pt idx="1992">
                  <c:v>1601.952</c:v>
                </c:pt>
                <c:pt idx="1993">
                  <c:v>1602.7455</c:v>
                </c:pt>
                <c:pt idx="1994">
                  <c:v>1603.539</c:v>
                </c:pt>
                <c:pt idx="1995">
                  <c:v>1604.3325</c:v>
                </c:pt>
                <c:pt idx="1996">
                  <c:v>1605.126</c:v>
                </c:pt>
                <c:pt idx="1997">
                  <c:v>1605.9195</c:v>
                </c:pt>
                <c:pt idx="1998">
                  <c:v>1606.713</c:v>
                </c:pt>
                <c:pt idx="1999">
                  <c:v>1607.5065</c:v>
                </c:pt>
                <c:pt idx="2000">
                  <c:v>1608.3</c:v>
                </c:pt>
                <c:pt idx="2001">
                  <c:v>1609.0934999999999</c:v>
                </c:pt>
                <c:pt idx="2002">
                  <c:v>1609.8869999999999</c:v>
                </c:pt>
                <c:pt idx="2003">
                  <c:v>1610.6804999999999</c:v>
                </c:pt>
                <c:pt idx="2004">
                  <c:v>1611.4739999999999</c:v>
                </c:pt>
                <c:pt idx="2005">
                  <c:v>1612.2674999999999</c:v>
                </c:pt>
                <c:pt idx="2006">
                  <c:v>1613.0609999999999</c:v>
                </c:pt>
                <c:pt idx="2007">
                  <c:v>1613.8544999999999</c:v>
                </c:pt>
                <c:pt idx="2008">
                  <c:v>1614.6479999999999</c:v>
                </c:pt>
                <c:pt idx="2009">
                  <c:v>1615.4414999999999</c:v>
                </c:pt>
                <c:pt idx="2010">
                  <c:v>1616.2349999999999</c:v>
                </c:pt>
                <c:pt idx="2011">
                  <c:v>1617.0284999999999</c:v>
                </c:pt>
                <c:pt idx="2012">
                  <c:v>1617.8219999999999</c:v>
                </c:pt>
                <c:pt idx="2013">
                  <c:v>1618.6154999999999</c:v>
                </c:pt>
                <c:pt idx="2014">
                  <c:v>1619.4089999999999</c:v>
                </c:pt>
                <c:pt idx="2015">
                  <c:v>1620.2024999999999</c:v>
                </c:pt>
                <c:pt idx="2016">
                  <c:v>1620.9959999999999</c:v>
                </c:pt>
                <c:pt idx="2017">
                  <c:v>1621.7894999999999</c:v>
                </c:pt>
                <c:pt idx="2018">
                  <c:v>1622.5829999999999</c:v>
                </c:pt>
                <c:pt idx="2019">
                  <c:v>1623.3764999999999</c:v>
                </c:pt>
                <c:pt idx="2020">
                  <c:v>1624.17</c:v>
                </c:pt>
                <c:pt idx="2021">
                  <c:v>1624.9634999999998</c:v>
                </c:pt>
                <c:pt idx="2022">
                  <c:v>1625.7569999999998</c:v>
                </c:pt>
                <c:pt idx="2023">
                  <c:v>1626.5504999999998</c:v>
                </c:pt>
                <c:pt idx="2024">
                  <c:v>1627.3439999999998</c:v>
                </c:pt>
                <c:pt idx="2025">
                  <c:v>1628.1374999999998</c:v>
                </c:pt>
                <c:pt idx="2026">
                  <c:v>1628.9309999999998</c:v>
                </c:pt>
                <c:pt idx="2027">
                  <c:v>1629.7244999999998</c:v>
                </c:pt>
                <c:pt idx="2028">
                  <c:v>1630.518</c:v>
                </c:pt>
                <c:pt idx="2029">
                  <c:v>1631.3115</c:v>
                </c:pt>
                <c:pt idx="2030">
                  <c:v>1632.105</c:v>
                </c:pt>
                <c:pt idx="2031">
                  <c:v>1632.8985</c:v>
                </c:pt>
                <c:pt idx="2032">
                  <c:v>1633.692</c:v>
                </c:pt>
                <c:pt idx="2033">
                  <c:v>1634.4855</c:v>
                </c:pt>
                <c:pt idx="2034">
                  <c:v>1635.279</c:v>
                </c:pt>
                <c:pt idx="2035">
                  <c:v>1636.0725</c:v>
                </c:pt>
                <c:pt idx="2036">
                  <c:v>1636.866</c:v>
                </c:pt>
                <c:pt idx="2037">
                  <c:v>1637.6595</c:v>
                </c:pt>
                <c:pt idx="2038">
                  <c:v>1638.453</c:v>
                </c:pt>
                <c:pt idx="2039">
                  <c:v>1639.2465</c:v>
                </c:pt>
                <c:pt idx="2040">
                  <c:v>1640.04</c:v>
                </c:pt>
                <c:pt idx="2041">
                  <c:v>1640.8335</c:v>
                </c:pt>
                <c:pt idx="2042">
                  <c:v>1641.627</c:v>
                </c:pt>
                <c:pt idx="2043">
                  <c:v>1642.4204999999999</c:v>
                </c:pt>
                <c:pt idx="2044">
                  <c:v>1643.2139999999999</c:v>
                </c:pt>
                <c:pt idx="2045">
                  <c:v>1644.0074999999999</c:v>
                </c:pt>
                <c:pt idx="2046">
                  <c:v>1644.8009999999999</c:v>
                </c:pt>
                <c:pt idx="2047">
                  <c:v>1645.5944999999999</c:v>
                </c:pt>
              </c:numCache>
            </c:numRef>
          </c:xVal>
          <c:yVal>
            <c:numRef>
              <c:f>Sheet1!$C$2:$C$2049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5</c:v>
                </c:pt>
                <c:pt idx="11">
                  <c:v>11</c:v>
                </c:pt>
                <c:pt idx="12">
                  <c:v>16</c:v>
                </c:pt>
                <c:pt idx="13">
                  <c:v>19</c:v>
                </c:pt>
                <c:pt idx="14">
                  <c:v>20</c:v>
                </c:pt>
                <c:pt idx="15">
                  <c:v>28</c:v>
                </c:pt>
                <c:pt idx="16">
                  <c:v>20</c:v>
                </c:pt>
                <c:pt idx="17">
                  <c:v>18</c:v>
                </c:pt>
                <c:pt idx="18">
                  <c:v>19</c:v>
                </c:pt>
                <c:pt idx="19">
                  <c:v>11</c:v>
                </c:pt>
                <c:pt idx="20">
                  <c:v>8</c:v>
                </c:pt>
                <c:pt idx="21">
                  <c:v>10</c:v>
                </c:pt>
                <c:pt idx="22">
                  <c:v>7</c:v>
                </c:pt>
                <c:pt idx="23">
                  <c:v>36</c:v>
                </c:pt>
                <c:pt idx="24">
                  <c:v>200</c:v>
                </c:pt>
                <c:pt idx="25">
                  <c:v>694</c:v>
                </c:pt>
                <c:pt idx="26">
                  <c:v>1943</c:v>
                </c:pt>
                <c:pt idx="27">
                  <c:v>3818</c:v>
                </c:pt>
                <c:pt idx="28">
                  <c:v>5983</c:v>
                </c:pt>
                <c:pt idx="29">
                  <c:v>7821</c:v>
                </c:pt>
                <c:pt idx="30">
                  <c:v>9324</c:v>
                </c:pt>
                <c:pt idx="31">
                  <c:v>10386</c:v>
                </c:pt>
                <c:pt idx="32">
                  <c:v>11526</c:v>
                </c:pt>
                <c:pt idx="33">
                  <c:v>12120</c:v>
                </c:pt>
                <c:pt idx="34">
                  <c:v>11963</c:v>
                </c:pt>
                <c:pt idx="35">
                  <c:v>10989</c:v>
                </c:pt>
                <c:pt idx="36">
                  <c:v>9797</c:v>
                </c:pt>
                <c:pt idx="37">
                  <c:v>9118</c:v>
                </c:pt>
                <c:pt idx="38">
                  <c:v>8509</c:v>
                </c:pt>
                <c:pt idx="39">
                  <c:v>8024</c:v>
                </c:pt>
                <c:pt idx="40">
                  <c:v>7677</c:v>
                </c:pt>
                <c:pt idx="41">
                  <c:v>7431</c:v>
                </c:pt>
                <c:pt idx="42">
                  <c:v>7023</c:v>
                </c:pt>
                <c:pt idx="43">
                  <c:v>6718</c:v>
                </c:pt>
                <c:pt idx="44">
                  <c:v>6437</c:v>
                </c:pt>
                <c:pt idx="45">
                  <c:v>6071</c:v>
                </c:pt>
                <c:pt idx="46">
                  <c:v>5925</c:v>
                </c:pt>
                <c:pt idx="47">
                  <c:v>5548</c:v>
                </c:pt>
                <c:pt idx="48">
                  <c:v>5292</c:v>
                </c:pt>
                <c:pt idx="49">
                  <c:v>5128</c:v>
                </c:pt>
                <c:pt idx="50">
                  <c:v>4957</c:v>
                </c:pt>
                <c:pt idx="51">
                  <c:v>4808</c:v>
                </c:pt>
                <c:pt idx="52">
                  <c:v>4712</c:v>
                </c:pt>
                <c:pt idx="53">
                  <c:v>4551</c:v>
                </c:pt>
                <c:pt idx="54">
                  <c:v>4452</c:v>
                </c:pt>
                <c:pt idx="55">
                  <c:v>4374</c:v>
                </c:pt>
                <c:pt idx="56">
                  <c:v>4095</c:v>
                </c:pt>
                <c:pt idx="57">
                  <c:v>4081</c:v>
                </c:pt>
                <c:pt idx="58">
                  <c:v>3944</c:v>
                </c:pt>
                <c:pt idx="59">
                  <c:v>4005</c:v>
                </c:pt>
                <c:pt idx="60">
                  <c:v>3741</c:v>
                </c:pt>
                <c:pt idx="61">
                  <c:v>3670</c:v>
                </c:pt>
                <c:pt idx="62">
                  <c:v>3702</c:v>
                </c:pt>
                <c:pt idx="63">
                  <c:v>3571</c:v>
                </c:pt>
                <c:pt idx="64">
                  <c:v>3519</c:v>
                </c:pt>
                <c:pt idx="65">
                  <c:v>3476</c:v>
                </c:pt>
                <c:pt idx="66">
                  <c:v>3580</c:v>
                </c:pt>
                <c:pt idx="67">
                  <c:v>3419</c:v>
                </c:pt>
                <c:pt idx="68">
                  <c:v>3420</c:v>
                </c:pt>
                <c:pt idx="69">
                  <c:v>3256</c:v>
                </c:pt>
                <c:pt idx="70">
                  <c:v>3258</c:v>
                </c:pt>
                <c:pt idx="71">
                  <c:v>3163</c:v>
                </c:pt>
                <c:pt idx="72">
                  <c:v>3199</c:v>
                </c:pt>
                <c:pt idx="73">
                  <c:v>3139</c:v>
                </c:pt>
                <c:pt idx="74">
                  <c:v>3126</c:v>
                </c:pt>
                <c:pt idx="75">
                  <c:v>3105</c:v>
                </c:pt>
                <c:pt idx="76">
                  <c:v>3139</c:v>
                </c:pt>
                <c:pt idx="77">
                  <c:v>3027</c:v>
                </c:pt>
                <c:pt idx="78">
                  <c:v>3035</c:v>
                </c:pt>
                <c:pt idx="79">
                  <c:v>3022</c:v>
                </c:pt>
                <c:pt idx="80">
                  <c:v>3093</c:v>
                </c:pt>
                <c:pt idx="81">
                  <c:v>3024</c:v>
                </c:pt>
                <c:pt idx="82">
                  <c:v>2915</c:v>
                </c:pt>
                <c:pt idx="83">
                  <c:v>2860</c:v>
                </c:pt>
                <c:pt idx="84">
                  <c:v>2932</c:v>
                </c:pt>
                <c:pt idx="85">
                  <c:v>2866</c:v>
                </c:pt>
                <c:pt idx="86">
                  <c:v>2890</c:v>
                </c:pt>
                <c:pt idx="87">
                  <c:v>3020</c:v>
                </c:pt>
                <c:pt idx="88">
                  <c:v>2880</c:v>
                </c:pt>
                <c:pt idx="89">
                  <c:v>2829</c:v>
                </c:pt>
                <c:pt idx="90">
                  <c:v>2959</c:v>
                </c:pt>
                <c:pt idx="91">
                  <c:v>2864</c:v>
                </c:pt>
                <c:pt idx="92">
                  <c:v>2942</c:v>
                </c:pt>
                <c:pt idx="93">
                  <c:v>2905</c:v>
                </c:pt>
                <c:pt idx="94">
                  <c:v>2744</c:v>
                </c:pt>
                <c:pt idx="95">
                  <c:v>2971</c:v>
                </c:pt>
                <c:pt idx="96">
                  <c:v>2844</c:v>
                </c:pt>
                <c:pt idx="97">
                  <c:v>2810</c:v>
                </c:pt>
                <c:pt idx="98">
                  <c:v>2972</c:v>
                </c:pt>
                <c:pt idx="99">
                  <c:v>2904</c:v>
                </c:pt>
                <c:pt idx="100">
                  <c:v>2758</c:v>
                </c:pt>
                <c:pt idx="101">
                  <c:v>2882</c:v>
                </c:pt>
                <c:pt idx="102">
                  <c:v>2851</c:v>
                </c:pt>
                <c:pt idx="103">
                  <c:v>2878</c:v>
                </c:pt>
                <c:pt idx="104">
                  <c:v>2847</c:v>
                </c:pt>
                <c:pt idx="105">
                  <c:v>2801</c:v>
                </c:pt>
                <c:pt idx="106">
                  <c:v>2819</c:v>
                </c:pt>
                <c:pt idx="107">
                  <c:v>2828</c:v>
                </c:pt>
                <c:pt idx="108">
                  <c:v>2837</c:v>
                </c:pt>
                <c:pt idx="109">
                  <c:v>2859</c:v>
                </c:pt>
                <c:pt idx="110">
                  <c:v>2923</c:v>
                </c:pt>
                <c:pt idx="111">
                  <c:v>2951</c:v>
                </c:pt>
                <c:pt idx="112">
                  <c:v>2746</c:v>
                </c:pt>
                <c:pt idx="113">
                  <c:v>2744</c:v>
                </c:pt>
                <c:pt idx="114">
                  <c:v>2786</c:v>
                </c:pt>
                <c:pt idx="115">
                  <c:v>2804</c:v>
                </c:pt>
                <c:pt idx="116">
                  <c:v>2865</c:v>
                </c:pt>
                <c:pt idx="117">
                  <c:v>2728</c:v>
                </c:pt>
                <c:pt idx="118">
                  <c:v>2796</c:v>
                </c:pt>
                <c:pt idx="119">
                  <c:v>2840</c:v>
                </c:pt>
                <c:pt idx="120">
                  <c:v>2891</c:v>
                </c:pt>
                <c:pt idx="121">
                  <c:v>2931</c:v>
                </c:pt>
                <c:pt idx="122">
                  <c:v>2793</c:v>
                </c:pt>
                <c:pt idx="123">
                  <c:v>2746</c:v>
                </c:pt>
                <c:pt idx="124">
                  <c:v>2818</c:v>
                </c:pt>
                <c:pt idx="125">
                  <c:v>2850</c:v>
                </c:pt>
                <c:pt idx="126">
                  <c:v>2871</c:v>
                </c:pt>
                <c:pt idx="127">
                  <c:v>2773</c:v>
                </c:pt>
                <c:pt idx="128">
                  <c:v>2748</c:v>
                </c:pt>
                <c:pt idx="129">
                  <c:v>2850</c:v>
                </c:pt>
                <c:pt idx="130">
                  <c:v>2815</c:v>
                </c:pt>
                <c:pt idx="131">
                  <c:v>2853</c:v>
                </c:pt>
                <c:pt idx="132">
                  <c:v>2838</c:v>
                </c:pt>
                <c:pt idx="133">
                  <c:v>2709</c:v>
                </c:pt>
                <c:pt idx="134">
                  <c:v>2799</c:v>
                </c:pt>
                <c:pt idx="135">
                  <c:v>2841</c:v>
                </c:pt>
                <c:pt idx="136">
                  <c:v>2839</c:v>
                </c:pt>
                <c:pt idx="137">
                  <c:v>2917</c:v>
                </c:pt>
                <c:pt idx="138">
                  <c:v>2868</c:v>
                </c:pt>
                <c:pt idx="139">
                  <c:v>2883</c:v>
                </c:pt>
                <c:pt idx="140">
                  <c:v>2893</c:v>
                </c:pt>
                <c:pt idx="141">
                  <c:v>2830</c:v>
                </c:pt>
                <c:pt idx="142">
                  <c:v>2886</c:v>
                </c:pt>
                <c:pt idx="143">
                  <c:v>3029</c:v>
                </c:pt>
                <c:pt idx="144">
                  <c:v>2856</c:v>
                </c:pt>
                <c:pt idx="145">
                  <c:v>2864</c:v>
                </c:pt>
                <c:pt idx="146">
                  <c:v>2996</c:v>
                </c:pt>
                <c:pt idx="147">
                  <c:v>2882</c:v>
                </c:pt>
                <c:pt idx="148">
                  <c:v>2929</c:v>
                </c:pt>
                <c:pt idx="149">
                  <c:v>2953</c:v>
                </c:pt>
                <c:pt idx="150">
                  <c:v>2912</c:v>
                </c:pt>
                <c:pt idx="151">
                  <c:v>3036</c:v>
                </c:pt>
                <c:pt idx="152">
                  <c:v>2957</c:v>
                </c:pt>
                <c:pt idx="153">
                  <c:v>2967</c:v>
                </c:pt>
                <c:pt idx="154">
                  <c:v>2974</c:v>
                </c:pt>
                <c:pt idx="155">
                  <c:v>3041</c:v>
                </c:pt>
                <c:pt idx="156">
                  <c:v>2979</c:v>
                </c:pt>
                <c:pt idx="157">
                  <c:v>3082</c:v>
                </c:pt>
                <c:pt idx="158">
                  <c:v>3103</c:v>
                </c:pt>
                <c:pt idx="159">
                  <c:v>3062</c:v>
                </c:pt>
                <c:pt idx="160">
                  <c:v>3061</c:v>
                </c:pt>
                <c:pt idx="161">
                  <c:v>3087</c:v>
                </c:pt>
                <c:pt idx="162">
                  <c:v>3118</c:v>
                </c:pt>
                <c:pt idx="163">
                  <c:v>3202</c:v>
                </c:pt>
                <c:pt idx="164">
                  <c:v>3269</c:v>
                </c:pt>
                <c:pt idx="165">
                  <c:v>3357</c:v>
                </c:pt>
                <c:pt idx="166">
                  <c:v>3392</c:v>
                </c:pt>
                <c:pt idx="167">
                  <c:v>3194</c:v>
                </c:pt>
                <c:pt idx="168">
                  <c:v>3320</c:v>
                </c:pt>
                <c:pt idx="169">
                  <c:v>3397</c:v>
                </c:pt>
                <c:pt idx="170">
                  <c:v>3344</c:v>
                </c:pt>
                <c:pt idx="171">
                  <c:v>3399</c:v>
                </c:pt>
                <c:pt idx="172">
                  <c:v>3353</c:v>
                </c:pt>
                <c:pt idx="173">
                  <c:v>3435</c:v>
                </c:pt>
                <c:pt idx="174">
                  <c:v>3505</c:v>
                </c:pt>
                <c:pt idx="175">
                  <c:v>3537</c:v>
                </c:pt>
                <c:pt idx="176">
                  <c:v>3447</c:v>
                </c:pt>
                <c:pt idx="177">
                  <c:v>3568</c:v>
                </c:pt>
                <c:pt idx="178">
                  <c:v>3560</c:v>
                </c:pt>
                <c:pt idx="179">
                  <c:v>3573</c:v>
                </c:pt>
                <c:pt idx="180">
                  <c:v>3702</c:v>
                </c:pt>
                <c:pt idx="181">
                  <c:v>3715</c:v>
                </c:pt>
                <c:pt idx="182">
                  <c:v>3726</c:v>
                </c:pt>
                <c:pt idx="183">
                  <c:v>3774</c:v>
                </c:pt>
                <c:pt idx="184">
                  <c:v>3864</c:v>
                </c:pt>
                <c:pt idx="185">
                  <c:v>3694</c:v>
                </c:pt>
                <c:pt idx="186">
                  <c:v>3857</c:v>
                </c:pt>
                <c:pt idx="187">
                  <c:v>3778</c:v>
                </c:pt>
                <c:pt idx="188">
                  <c:v>3935</c:v>
                </c:pt>
                <c:pt idx="189">
                  <c:v>4015</c:v>
                </c:pt>
                <c:pt idx="190">
                  <c:v>3911</c:v>
                </c:pt>
                <c:pt idx="191">
                  <c:v>3954</c:v>
                </c:pt>
                <c:pt idx="192">
                  <c:v>3985</c:v>
                </c:pt>
                <c:pt idx="193">
                  <c:v>4017</c:v>
                </c:pt>
                <c:pt idx="194">
                  <c:v>3992</c:v>
                </c:pt>
                <c:pt idx="195">
                  <c:v>4049</c:v>
                </c:pt>
                <c:pt idx="196">
                  <c:v>4052</c:v>
                </c:pt>
                <c:pt idx="197">
                  <c:v>3920</c:v>
                </c:pt>
                <c:pt idx="198">
                  <c:v>3962</c:v>
                </c:pt>
                <c:pt idx="199">
                  <c:v>3969</c:v>
                </c:pt>
                <c:pt idx="200">
                  <c:v>4011</c:v>
                </c:pt>
                <c:pt idx="201">
                  <c:v>4020</c:v>
                </c:pt>
                <c:pt idx="202">
                  <c:v>4088</c:v>
                </c:pt>
                <c:pt idx="203">
                  <c:v>4023</c:v>
                </c:pt>
                <c:pt idx="204">
                  <c:v>4095</c:v>
                </c:pt>
                <c:pt idx="205">
                  <c:v>3888</c:v>
                </c:pt>
                <c:pt idx="206">
                  <c:v>4011</c:v>
                </c:pt>
                <c:pt idx="207">
                  <c:v>3999</c:v>
                </c:pt>
                <c:pt idx="208">
                  <c:v>4049</c:v>
                </c:pt>
                <c:pt idx="209">
                  <c:v>4012</c:v>
                </c:pt>
                <c:pt idx="210">
                  <c:v>3992</c:v>
                </c:pt>
                <c:pt idx="211">
                  <c:v>3974</c:v>
                </c:pt>
                <c:pt idx="212">
                  <c:v>3952</c:v>
                </c:pt>
                <c:pt idx="213">
                  <c:v>3830</c:v>
                </c:pt>
                <c:pt idx="214">
                  <c:v>3883</c:v>
                </c:pt>
                <c:pt idx="215">
                  <c:v>3858</c:v>
                </c:pt>
                <c:pt idx="216">
                  <c:v>3941</c:v>
                </c:pt>
                <c:pt idx="217">
                  <c:v>3896</c:v>
                </c:pt>
                <c:pt idx="218">
                  <c:v>3771</c:v>
                </c:pt>
                <c:pt idx="219">
                  <c:v>3741</c:v>
                </c:pt>
                <c:pt idx="220">
                  <c:v>3863</c:v>
                </c:pt>
                <c:pt idx="221">
                  <c:v>3643</c:v>
                </c:pt>
                <c:pt idx="222">
                  <c:v>3799</c:v>
                </c:pt>
                <c:pt idx="223">
                  <c:v>3793</c:v>
                </c:pt>
                <c:pt idx="224">
                  <c:v>3761</c:v>
                </c:pt>
                <c:pt idx="225">
                  <c:v>3761</c:v>
                </c:pt>
                <c:pt idx="226">
                  <c:v>3676</c:v>
                </c:pt>
                <c:pt idx="227">
                  <c:v>3633</c:v>
                </c:pt>
                <c:pt idx="228">
                  <c:v>3811</c:v>
                </c:pt>
                <c:pt idx="229">
                  <c:v>3744</c:v>
                </c:pt>
                <c:pt idx="230">
                  <c:v>3593</c:v>
                </c:pt>
                <c:pt idx="231">
                  <c:v>3562</c:v>
                </c:pt>
                <c:pt idx="232">
                  <c:v>3643</c:v>
                </c:pt>
                <c:pt idx="233">
                  <c:v>3657</c:v>
                </c:pt>
                <c:pt idx="234">
                  <c:v>3629</c:v>
                </c:pt>
                <c:pt idx="235">
                  <c:v>3504</c:v>
                </c:pt>
                <c:pt idx="236">
                  <c:v>3658</c:v>
                </c:pt>
                <c:pt idx="237">
                  <c:v>3560</c:v>
                </c:pt>
                <c:pt idx="238">
                  <c:v>3585</c:v>
                </c:pt>
                <c:pt idx="239">
                  <c:v>3551</c:v>
                </c:pt>
                <c:pt idx="240">
                  <c:v>3453</c:v>
                </c:pt>
                <c:pt idx="241">
                  <c:v>3580</c:v>
                </c:pt>
                <c:pt idx="242">
                  <c:v>3542</c:v>
                </c:pt>
                <c:pt idx="243">
                  <c:v>3473</c:v>
                </c:pt>
                <c:pt idx="244">
                  <c:v>3533</c:v>
                </c:pt>
                <c:pt idx="245">
                  <c:v>3421</c:v>
                </c:pt>
                <c:pt idx="246">
                  <c:v>3435</c:v>
                </c:pt>
                <c:pt idx="247">
                  <c:v>3505</c:v>
                </c:pt>
                <c:pt idx="248">
                  <c:v>3422</c:v>
                </c:pt>
                <c:pt idx="249">
                  <c:v>3475</c:v>
                </c:pt>
                <c:pt idx="250">
                  <c:v>3381</c:v>
                </c:pt>
                <c:pt idx="251">
                  <c:v>3431</c:v>
                </c:pt>
                <c:pt idx="252">
                  <c:v>3366</c:v>
                </c:pt>
                <c:pt idx="253">
                  <c:v>3282</c:v>
                </c:pt>
                <c:pt idx="254">
                  <c:v>3336</c:v>
                </c:pt>
                <c:pt idx="255">
                  <c:v>3352</c:v>
                </c:pt>
                <c:pt idx="256">
                  <c:v>3270</c:v>
                </c:pt>
                <c:pt idx="257">
                  <c:v>3372</c:v>
                </c:pt>
                <c:pt idx="258">
                  <c:v>3247</c:v>
                </c:pt>
                <c:pt idx="259">
                  <c:v>3213</c:v>
                </c:pt>
                <c:pt idx="260">
                  <c:v>3251</c:v>
                </c:pt>
                <c:pt idx="261">
                  <c:v>3225</c:v>
                </c:pt>
                <c:pt idx="262">
                  <c:v>3187</c:v>
                </c:pt>
                <c:pt idx="263">
                  <c:v>3326</c:v>
                </c:pt>
                <c:pt idx="264">
                  <c:v>3258</c:v>
                </c:pt>
                <c:pt idx="265">
                  <c:v>3153</c:v>
                </c:pt>
                <c:pt idx="266">
                  <c:v>3127</c:v>
                </c:pt>
                <c:pt idx="267">
                  <c:v>3096</c:v>
                </c:pt>
                <c:pt idx="268">
                  <c:v>3181</c:v>
                </c:pt>
                <c:pt idx="269">
                  <c:v>3144</c:v>
                </c:pt>
                <c:pt idx="270">
                  <c:v>3177</c:v>
                </c:pt>
                <c:pt idx="271">
                  <c:v>3149</c:v>
                </c:pt>
                <c:pt idx="272">
                  <c:v>3093</c:v>
                </c:pt>
                <c:pt idx="273">
                  <c:v>3193</c:v>
                </c:pt>
                <c:pt idx="274">
                  <c:v>3084</c:v>
                </c:pt>
                <c:pt idx="275">
                  <c:v>3204</c:v>
                </c:pt>
                <c:pt idx="276">
                  <c:v>3110</c:v>
                </c:pt>
                <c:pt idx="277">
                  <c:v>3059</c:v>
                </c:pt>
                <c:pt idx="278">
                  <c:v>3174</c:v>
                </c:pt>
                <c:pt idx="279">
                  <c:v>3088</c:v>
                </c:pt>
                <c:pt idx="280">
                  <c:v>3040</c:v>
                </c:pt>
                <c:pt idx="281">
                  <c:v>2982</c:v>
                </c:pt>
                <c:pt idx="282">
                  <c:v>3000</c:v>
                </c:pt>
                <c:pt idx="283">
                  <c:v>3165</c:v>
                </c:pt>
                <c:pt idx="284">
                  <c:v>3094</c:v>
                </c:pt>
                <c:pt idx="285">
                  <c:v>3061</c:v>
                </c:pt>
                <c:pt idx="286">
                  <c:v>3031</c:v>
                </c:pt>
                <c:pt idx="287">
                  <c:v>2960</c:v>
                </c:pt>
                <c:pt idx="288">
                  <c:v>2984</c:v>
                </c:pt>
                <c:pt idx="289">
                  <c:v>3046</c:v>
                </c:pt>
                <c:pt idx="290">
                  <c:v>3058</c:v>
                </c:pt>
                <c:pt idx="291">
                  <c:v>3027</c:v>
                </c:pt>
                <c:pt idx="292">
                  <c:v>3080</c:v>
                </c:pt>
                <c:pt idx="293">
                  <c:v>2885</c:v>
                </c:pt>
                <c:pt idx="294">
                  <c:v>2902</c:v>
                </c:pt>
                <c:pt idx="295">
                  <c:v>2979</c:v>
                </c:pt>
                <c:pt idx="296">
                  <c:v>2884</c:v>
                </c:pt>
                <c:pt idx="297">
                  <c:v>2913</c:v>
                </c:pt>
                <c:pt idx="298">
                  <c:v>2920</c:v>
                </c:pt>
                <c:pt idx="299">
                  <c:v>2852</c:v>
                </c:pt>
                <c:pt idx="300">
                  <c:v>3024</c:v>
                </c:pt>
                <c:pt idx="301">
                  <c:v>2836</c:v>
                </c:pt>
                <c:pt idx="302">
                  <c:v>2878</c:v>
                </c:pt>
                <c:pt idx="303">
                  <c:v>2945</c:v>
                </c:pt>
                <c:pt idx="304">
                  <c:v>2835</c:v>
                </c:pt>
                <c:pt idx="305">
                  <c:v>2913</c:v>
                </c:pt>
                <c:pt idx="306">
                  <c:v>2821</c:v>
                </c:pt>
                <c:pt idx="307">
                  <c:v>2682</c:v>
                </c:pt>
                <c:pt idx="308">
                  <c:v>2862</c:v>
                </c:pt>
                <c:pt idx="309">
                  <c:v>2892</c:v>
                </c:pt>
                <c:pt idx="310">
                  <c:v>2700</c:v>
                </c:pt>
                <c:pt idx="311">
                  <c:v>2818</c:v>
                </c:pt>
                <c:pt idx="312">
                  <c:v>2748</c:v>
                </c:pt>
                <c:pt idx="313">
                  <c:v>2792</c:v>
                </c:pt>
                <c:pt idx="314">
                  <c:v>2944</c:v>
                </c:pt>
                <c:pt idx="315">
                  <c:v>2792</c:v>
                </c:pt>
                <c:pt idx="316">
                  <c:v>2834</c:v>
                </c:pt>
                <c:pt idx="317">
                  <c:v>2832</c:v>
                </c:pt>
                <c:pt idx="318">
                  <c:v>2750</c:v>
                </c:pt>
                <c:pt idx="319">
                  <c:v>2857</c:v>
                </c:pt>
                <c:pt idx="320">
                  <c:v>2684</c:v>
                </c:pt>
                <c:pt idx="321">
                  <c:v>2676</c:v>
                </c:pt>
                <c:pt idx="322">
                  <c:v>2768</c:v>
                </c:pt>
                <c:pt idx="323">
                  <c:v>2701</c:v>
                </c:pt>
                <c:pt idx="324">
                  <c:v>2749</c:v>
                </c:pt>
                <c:pt idx="325">
                  <c:v>2747</c:v>
                </c:pt>
                <c:pt idx="326">
                  <c:v>2706</c:v>
                </c:pt>
                <c:pt idx="327">
                  <c:v>2697</c:v>
                </c:pt>
                <c:pt idx="328">
                  <c:v>2654</c:v>
                </c:pt>
                <c:pt idx="329">
                  <c:v>2648</c:v>
                </c:pt>
                <c:pt idx="330">
                  <c:v>2674</c:v>
                </c:pt>
                <c:pt idx="331">
                  <c:v>2680</c:v>
                </c:pt>
                <c:pt idx="332">
                  <c:v>2629</c:v>
                </c:pt>
                <c:pt idx="333">
                  <c:v>2715</c:v>
                </c:pt>
                <c:pt idx="334">
                  <c:v>2652</c:v>
                </c:pt>
                <c:pt idx="335">
                  <c:v>2738</c:v>
                </c:pt>
                <c:pt idx="336">
                  <c:v>2700</c:v>
                </c:pt>
                <c:pt idx="337">
                  <c:v>2731</c:v>
                </c:pt>
                <c:pt idx="338">
                  <c:v>2607</c:v>
                </c:pt>
                <c:pt idx="339">
                  <c:v>2693</c:v>
                </c:pt>
                <c:pt idx="340">
                  <c:v>2708</c:v>
                </c:pt>
                <c:pt idx="341">
                  <c:v>2602</c:v>
                </c:pt>
                <c:pt idx="342">
                  <c:v>2709</c:v>
                </c:pt>
                <c:pt idx="343">
                  <c:v>2715</c:v>
                </c:pt>
                <c:pt idx="344">
                  <c:v>2563</c:v>
                </c:pt>
                <c:pt idx="345">
                  <c:v>2678</c:v>
                </c:pt>
                <c:pt idx="346">
                  <c:v>2604</c:v>
                </c:pt>
                <c:pt idx="347">
                  <c:v>2690</c:v>
                </c:pt>
                <c:pt idx="348">
                  <c:v>2634</c:v>
                </c:pt>
                <c:pt idx="349">
                  <c:v>2600</c:v>
                </c:pt>
                <c:pt idx="350">
                  <c:v>2647</c:v>
                </c:pt>
                <c:pt idx="351">
                  <c:v>2776</c:v>
                </c:pt>
                <c:pt idx="352">
                  <c:v>2641</c:v>
                </c:pt>
                <c:pt idx="353">
                  <c:v>2547</c:v>
                </c:pt>
                <c:pt idx="354">
                  <c:v>2538</c:v>
                </c:pt>
                <c:pt idx="355">
                  <c:v>2619</c:v>
                </c:pt>
                <c:pt idx="356">
                  <c:v>2608</c:v>
                </c:pt>
                <c:pt idx="357">
                  <c:v>2524</c:v>
                </c:pt>
                <c:pt idx="358">
                  <c:v>2642</c:v>
                </c:pt>
                <c:pt idx="359">
                  <c:v>2611</c:v>
                </c:pt>
                <c:pt idx="360">
                  <c:v>2639</c:v>
                </c:pt>
                <c:pt idx="361">
                  <c:v>2681</c:v>
                </c:pt>
                <c:pt idx="362">
                  <c:v>2614</c:v>
                </c:pt>
                <c:pt idx="363">
                  <c:v>2654</c:v>
                </c:pt>
                <c:pt idx="364">
                  <c:v>2703</c:v>
                </c:pt>
                <c:pt idx="365">
                  <c:v>2509</c:v>
                </c:pt>
                <c:pt idx="366">
                  <c:v>2604</c:v>
                </c:pt>
                <c:pt idx="367">
                  <c:v>2607</c:v>
                </c:pt>
                <c:pt idx="368">
                  <c:v>2539</c:v>
                </c:pt>
                <c:pt idx="369">
                  <c:v>2548</c:v>
                </c:pt>
                <c:pt idx="370">
                  <c:v>2536</c:v>
                </c:pt>
                <c:pt idx="371">
                  <c:v>2580</c:v>
                </c:pt>
                <c:pt idx="372">
                  <c:v>2527</c:v>
                </c:pt>
                <c:pt idx="373">
                  <c:v>2685</c:v>
                </c:pt>
                <c:pt idx="374">
                  <c:v>2504</c:v>
                </c:pt>
                <c:pt idx="375">
                  <c:v>2591</c:v>
                </c:pt>
                <c:pt idx="376">
                  <c:v>2492</c:v>
                </c:pt>
                <c:pt idx="377">
                  <c:v>2487</c:v>
                </c:pt>
                <c:pt idx="378">
                  <c:v>2546</c:v>
                </c:pt>
                <c:pt idx="379">
                  <c:v>2588</c:v>
                </c:pt>
                <c:pt idx="380">
                  <c:v>2634</c:v>
                </c:pt>
                <c:pt idx="381">
                  <c:v>2624</c:v>
                </c:pt>
                <c:pt idx="382">
                  <c:v>2510</c:v>
                </c:pt>
                <c:pt idx="383">
                  <c:v>2503</c:v>
                </c:pt>
                <c:pt idx="384">
                  <c:v>2500</c:v>
                </c:pt>
                <c:pt idx="385">
                  <c:v>2524</c:v>
                </c:pt>
                <c:pt idx="386">
                  <c:v>2554</c:v>
                </c:pt>
                <c:pt idx="387">
                  <c:v>2573</c:v>
                </c:pt>
                <c:pt idx="388">
                  <c:v>2572</c:v>
                </c:pt>
                <c:pt idx="389">
                  <c:v>2482</c:v>
                </c:pt>
                <c:pt idx="390">
                  <c:v>2511</c:v>
                </c:pt>
                <c:pt idx="391">
                  <c:v>2592</c:v>
                </c:pt>
                <c:pt idx="392">
                  <c:v>2566</c:v>
                </c:pt>
                <c:pt idx="393">
                  <c:v>2541</c:v>
                </c:pt>
                <c:pt idx="394">
                  <c:v>2576</c:v>
                </c:pt>
                <c:pt idx="395">
                  <c:v>2396</c:v>
                </c:pt>
                <c:pt idx="396">
                  <c:v>2556</c:v>
                </c:pt>
                <c:pt idx="397">
                  <c:v>2422</c:v>
                </c:pt>
                <c:pt idx="398">
                  <c:v>2450</c:v>
                </c:pt>
                <c:pt idx="399">
                  <c:v>2477</c:v>
                </c:pt>
                <c:pt idx="400">
                  <c:v>2495</c:v>
                </c:pt>
                <c:pt idx="401">
                  <c:v>2416</c:v>
                </c:pt>
                <c:pt idx="402">
                  <c:v>2513</c:v>
                </c:pt>
                <c:pt idx="403">
                  <c:v>2428</c:v>
                </c:pt>
                <c:pt idx="404">
                  <c:v>2411</c:v>
                </c:pt>
                <c:pt idx="405">
                  <c:v>2453</c:v>
                </c:pt>
                <c:pt idx="406">
                  <c:v>2487</c:v>
                </c:pt>
                <c:pt idx="407">
                  <c:v>2488</c:v>
                </c:pt>
                <c:pt idx="408">
                  <c:v>2416</c:v>
                </c:pt>
                <c:pt idx="409">
                  <c:v>2409</c:v>
                </c:pt>
                <c:pt idx="410">
                  <c:v>2365</c:v>
                </c:pt>
                <c:pt idx="411">
                  <c:v>2358</c:v>
                </c:pt>
                <c:pt idx="412">
                  <c:v>2499</c:v>
                </c:pt>
                <c:pt idx="413">
                  <c:v>2515</c:v>
                </c:pt>
                <c:pt idx="414">
                  <c:v>2489</c:v>
                </c:pt>
                <c:pt idx="415">
                  <c:v>2492</c:v>
                </c:pt>
                <c:pt idx="416">
                  <c:v>2449</c:v>
                </c:pt>
                <c:pt idx="417">
                  <c:v>2470</c:v>
                </c:pt>
                <c:pt idx="418">
                  <c:v>2468</c:v>
                </c:pt>
                <c:pt idx="419">
                  <c:v>2423</c:v>
                </c:pt>
                <c:pt idx="420">
                  <c:v>2392</c:v>
                </c:pt>
                <c:pt idx="421">
                  <c:v>2482</c:v>
                </c:pt>
                <c:pt idx="422">
                  <c:v>2528</c:v>
                </c:pt>
                <c:pt idx="423">
                  <c:v>2524</c:v>
                </c:pt>
                <c:pt idx="424">
                  <c:v>2414</c:v>
                </c:pt>
                <c:pt idx="425">
                  <c:v>2380</c:v>
                </c:pt>
                <c:pt idx="426">
                  <c:v>2429</c:v>
                </c:pt>
                <c:pt idx="427">
                  <c:v>2486</c:v>
                </c:pt>
                <c:pt idx="428">
                  <c:v>2447</c:v>
                </c:pt>
                <c:pt idx="429">
                  <c:v>2414</c:v>
                </c:pt>
                <c:pt idx="430">
                  <c:v>2443</c:v>
                </c:pt>
                <c:pt idx="431">
                  <c:v>2426</c:v>
                </c:pt>
                <c:pt idx="432">
                  <c:v>2458</c:v>
                </c:pt>
                <c:pt idx="433">
                  <c:v>2469</c:v>
                </c:pt>
                <c:pt idx="434">
                  <c:v>2330</c:v>
                </c:pt>
                <c:pt idx="435">
                  <c:v>2498</c:v>
                </c:pt>
                <c:pt idx="436">
                  <c:v>2416</c:v>
                </c:pt>
                <c:pt idx="437">
                  <c:v>2341</c:v>
                </c:pt>
                <c:pt idx="438">
                  <c:v>2317</c:v>
                </c:pt>
                <c:pt idx="439">
                  <c:v>2491</c:v>
                </c:pt>
                <c:pt idx="440">
                  <c:v>2384</c:v>
                </c:pt>
                <c:pt idx="441">
                  <c:v>2349</c:v>
                </c:pt>
                <c:pt idx="442">
                  <c:v>2451</c:v>
                </c:pt>
                <c:pt idx="443">
                  <c:v>2386</c:v>
                </c:pt>
                <c:pt idx="444">
                  <c:v>2431</c:v>
                </c:pt>
                <c:pt idx="445">
                  <c:v>2323</c:v>
                </c:pt>
                <c:pt idx="446">
                  <c:v>2433</c:v>
                </c:pt>
                <c:pt idx="447">
                  <c:v>2367</c:v>
                </c:pt>
                <c:pt idx="448">
                  <c:v>2389</c:v>
                </c:pt>
                <c:pt idx="449">
                  <c:v>2487</c:v>
                </c:pt>
                <c:pt idx="450">
                  <c:v>2400</c:v>
                </c:pt>
                <c:pt idx="451">
                  <c:v>2368</c:v>
                </c:pt>
                <c:pt idx="452">
                  <c:v>2356</c:v>
                </c:pt>
                <c:pt idx="453">
                  <c:v>2387</c:v>
                </c:pt>
                <c:pt idx="454">
                  <c:v>2402</c:v>
                </c:pt>
                <c:pt idx="455">
                  <c:v>2340</c:v>
                </c:pt>
                <c:pt idx="456">
                  <c:v>2382</c:v>
                </c:pt>
                <c:pt idx="457">
                  <c:v>2361</c:v>
                </c:pt>
                <c:pt idx="458">
                  <c:v>2427</c:v>
                </c:pt>
                <c:pt idx="459">
                  <c:v>2354</c:v>
                </c:pt>
                <c:pt idx="460">
                  <c:v>2405</c:v>
                </c:pt>
                <c:pt idx="461">
                  <c:v>2381</c:v>
                </c:pt>
                <c:pt idx="462">
                  <c:v>2456</c:v>
                </c:pt>
                <c:pt idx="463">
                  <c:v>2426</c:v>
                </c:pt>
                <c:pt idx="464">
                  <c:v>2408</c:v>
                </c:pt>
                <c:pt idx="465">
                  <c:v>2392</c:v>
                </c:pt>
                <c:pt idx="466">
                  <c:v>2412</c:v>
                </c:pt>
                <c:pt idx="467">
                  <c:v>2413</c:v>
                </c:pt>
                <c:pt idx="468">
                  <c:v>2432</c:v>
                </c:pt>
                <c:pt idx="469">
                  <c:v>2377</c:v>
                </c:pt>
                <c:pt idx="470">
                  <c:v>2416</c:v>
                </c:pt>
                <c:pt idx="471">
                  <c:v>2424</c:v>
                </c:pt>
                <c:pt idx="472">
                  <c:v>2344</c:v>
                </c:pt>
                <c:pt idx="473">
                  <c:v>2384</c:v>
                </c:pt>
                <c:pt idx="474">
                  <c:v>2320</c:v>
                </c:pt>
                <c:pt idx="475">
                  <c:v>2376</c:v>
                </c:pt>
                <c:pt idx="476">
                  <c:v>2354</c:v>
                </c:pt>
                <c:pt idx="477">
                  <c:v>2470</c:v>
                </c:pt>
                <c:pt idx="478">
                  <c:v>2360</c:v>
                </c:pt>
                <c:pt idx="479">
                  <c:v>2415</c:v>
                </c:pt>
                <c:pt idx="480">
                  <c:v>2341</c:v>
                </c:pt>
                <c:pt idx="481">
                  <c:v>2324</c:v>
                </c:pt>
                <c:pt idx="482">
                  <c:v>2402</c:v>
                </c:pt>
                <c:pt idx="483">
                  <c:v>2417</c:v>
                </c:pt>
                <c:pt idx="484">
                  <c:v>2451</c:v>
                </c:pt>
                <c:pt idx="485">
                  <c:v>2373</c:v>
                </c:pt>
                <c:pt idx="486">
                  <c:v>2369</c:v>
                </c:pt>
                <c:pt idx="487">
                  <c:v>2357</c:v>
                </c:pt>
                <c:pt idx="488">
                  <c:v>2422</c:v>
                </c:pt>
                <c:pt idx="489">
                  <c:v>2400</c:v>
                </c:pt>
                <c:pt idx="490">
                  <c:v>2464</c:v>
                </c:pt>
                <c:pt idx="491">
                  <c:v>2487</c:v>
                </c:pt>
                <c:pt idx="492">
                  <c:v>2427</c:v>
                </c:pt>
                <c:pt idx="493">
                  <c:v>2385</c:v>
                </c:pt>
                <c:pt idx="494">
                  <c:v>2412</c:v>
                </c:pt>
                <c:pt idx="495">
                  <c:v>2528</c:v>
                </c:pt>
                <c:pt idx="496">
                  <c:v>2464</c:v>
                </c:pt>
                <c:pt idx="497">
                  <c:v>2382</c:v>
                </c:pt>
                <c:pt idx="498">
                  <c:v>2466</c:v>
                </c:pt>
                <c:pt idx="499">
                  <c:v>2420</c:v>
                </c:pt>
                <c:pt idx="500">
                  <c:v>2445</c:v>
                </c:pt>
                <c:pt idx="501">
                  <c:v>2296</c:v>
                </c:pt>
                <c:pt idx="502">
                  <c:v>2432</c:v>
                </c:pt>
                <c:pt idx="503">
                  <c:v>2447</c:v>
                </c:pt>
                <c:pt idx="504">
                  <c:v>2417</c:v>
                </c:pt>
                <c:pt idx="505">
                  <c:v>2434</c:v>
                </c:pt>
                <c:pt idx="506">
                  <c:v>2530</c:v>
                </c:pt>
                <c:pt idx="507">
                  <c:v>2458</c:v>
                </c:pt>
                <c:pt idx="508">
                  <c:v>2375</c:v>
                </c:pt>
                <c:pt idx="509">
                  <c:v>2446</c:v>
                </c:pt>
                <c:pt idx="510">
                  <c:v>2453</c:v>
                </c:pt>
                <c:pt idx="511">
                  <c:v>2395</c:v>
                </c:pt>
                <c:pt idx="512">
                  <c:v>2404</c:v>
                </c:pt>
                <c:pt idx="513">
                  <c:v>2473</c:v>
                </c:pt>
                <c:pt idx="514">
                  <c:v>2499</c:v>
                </c:pt>
                <c:pt idx="515">
                  <c:v>2457</c:v>
                </c:pt>
                <c:pt idx="516">
                  <c:v>2394</c:v>
                </c:pt>
                <c:pt idx="517">
                  <c:v>2433</c:v>
                </c:pt>
                <c:pt idx="518">
                  <c:v>2451</c:v>
                </c:pt>
                <c:pt idx="519">
                  <c:v>2495</c:v>
                </c:pt>
                <c:pt idx="520">
                  <c:v>2387</c:v>
                </c:pt>
                <c:pt idx="521">
                  <c:v>2380</c:v>
                </c:pt>
                <c:pt idx="522">
                  <c:v>2468</c:v>
                </c:pt>
                <c:pt idx="523">
                  <c:v>2338</c:v>
                </c:pt>
                <c:pt idx="524">
                  <c:v>2358</c:v>
                </c:pt>
                <c:pt idx="525">
                  <c:v>2413</c:v>
                </c:pt>
                <c:pt idx="526">
                  <c:v>2302</c:v>
                </c:pt>
                <c:pt idx="527">
                  <c:v>2332</c:v>
                </c:pt>
                <c:pt idx="528">
                  <c:v>2364</c:v>
                </c:pt>
                <c:pt idx="529">
                  <c:v>2419</c:v>
                </c:pt>
                <c:pt idx="530">
                  <c:v>2331</c:v>
                </c:pt>
                <c:pt idx="531">
                  <c:v>2327</c:v>
                </c:pt>
                <c:pt idx="532">
                  <c:v>2293</c:v>
                </c:pt>
                <c:pt idx="533">
                  <c:v>2229</c:v>
                </c:pt>
                <c:pt idx="534">
                  <c:v>2284</c:v>
                </c:pt>
                <c:pt idx="535">
                  <c:v>2317</c:v>
                </c:pt>
                <c:pt idx="536">
                  <c:v>2203</c:v>
                </c:pt>
                <c:pt idx="537">
                  <c:v>2129</c:v>
                </c:pt>
                <c:pt idx="538">
                  <c:v>2244</c:v>
                </c:pt>
                <c:pt idx="539">
                  <c:v>2212</c:v>
                </c:pt>
                <c:pt idx="540">
                  <c:v>2218</c:v>
                </c:pt>
                <c:pt idx="541">
                  <c:v>2064</c:v>
                </c:pt>
                <c:pt idx="542">
                  <c:v>2095</c:v>
                </c:pt>
                <c:pt idx="543">
                  <c:v>2000</c:v>
                </c:pt>
                <c:pt idx="544">
                  <c:v>2042</c:v>
                </c:pt>
                <c:pt idx="545">
                  <c:v>2041</c:v>
                </c:pt>
                <c:pt idx="546">
                  <c:v>1979</c:v>
                </c:pt>
                <c:pt idx="547">
                  <c:v>1988</c:v>
                </c:pt>
                <c:pt idx="548">
                  <c:v>2003</c:v>
                </c:pt>
                <c:pt idx="549">
                  <c:v>1902</c:v>
                </c:pt>
                <c:pt idx="550">
                  <c:v>1954</c:v>
                </c:pt>
                <c:pt idx="551">
                  <c:v>1918</c:v>
                </c:pt>
                <c:pt idx="552">
                  <c:v>1895</c:v>
                </c:pt>
                <c:pt idx="553">
                  <c:v>1741</c:v>
                </c:pt>
                <c:pt idx="554">
                  <c:v>1854</c:v>
                </c:pt>
                <c:pt idx="555">
                  <c:v>1775</c:v>
                </c:pt>
                <c:pt idx="556">
                  <c:v>1808</c:v>
                </c:pt>
                <c:pt idx="557">
                  <c:v>1751</c:v>
                </c:pt>
                <c:pt idx="558">
                  <c:v>1795</c:v>
                </c:pt>
                <c:pt idx="559">
                  <c:v>1704</c:v>
                </c:pt>
                <c:pt idx="560">
                  <c:v>1668</c:v>
                </c:pt>
                <c:pt idx="561">
                  <c:v>1717</c:v>
                </c:pt>
                <c:pt idx="562">
                  <c:v>1724</c:v>
                </c:pt>
                <c:pt idx="563">
                  <c:v>1542</c:v>
                </c:pt>
                <c:pt idx="564">
                  <c:v>1581</c:v>
                </c:pt>
                <c:pt idx="565">
                  <c:v>1606</c:v>
                </c:pt>
                <c:pt idx="566">
                  <c:v>1480</c:v>
                </c:pt>
                <c:pt idx="567">
                  <c:v>1420</c:v>
                </c:pt>
                <c:pt idx="568">
                  <c:v>1469</c:v>
                </c:pt>
                <c:pt idx="569">
                  <c:v>1440</c:v>
                </c:pt>
                <c:pt idx="570">
                  <c:v>1500</c:v>
                </c:pt>
                <c:pt idx="571">
                  <c:v>1418</c:v>
                </c:pt>
                <c:pt idx="572">
                  <c:v>1354</c:v>
                </c:pt>
                <c:pt idx="573">
                  <c:v>1341</c:v>
                </c:pt>
                <c:pt idx="574">
                  <c:v>1372</c:v>
                </c:pt>
                <c:pt idx="575">
                  <c:v>1320</c:v>
                </c:pt>
                <c:pt idx="576">
                  <c:v>1360</c:v>
                </c:pt>
                <c:pt idx="577">
                  <c:v>1272</c:v>
                </c:pt>
                <c:pt idx="578">
                  <c:v>1289</c:v>
                </c:pt>
                <c:pt idx="579">
                  <c:v>1248</c:v>
                </c:pt>
                <c:pt idx="580">
                  <c:v>1229</c:v>
                </c:pt>
                <c:pt idx="581">
                  <c:v>1201</c:v>
                </c:pt>
                <c:pt idx="582">
                  <c:v>1155</c:v>
                </c:pt>
                <c:pt idx="583">
                  <c:v>1130</c:v>
                </c:pt>
                <c:pt idx="584">
                  <c:v>1117</c:v>
                </c:pt>
                <c:pt idx="585">
                  <c:v>1145</c:v>
                </c:pt>
                <c:pt idx="586">
                  <c:v>1141</c:v>
                </c:pt>
                <c:pt idx="587">
                  <c:v>1127</c:v>
                </c:pt>
                <c:pt idx="588">
                  <c:v>1053</c:v>
                </c:pt>
                <c:pt idx="589">
                  <c:v>1055</c:v>
                </c:pt>
                <c:pt idx="590">
                  <c:v>1021</c:v>
                </c:pt>
                <c:pt idx="591">
                  <c:v>1076</c:v>
                </c:pt>
                <c:pt idx="592">
                  <c:v>962</c:v>
                </c:pt>
                <c:pt idx="593">
                  <c:v>1029</c:v>
                </c:pt>
                <c:pt idx="594">
                  <c:v>1034</c:v>
                </c:pt>
                <c:pt idx="595">
                  <c:v>994</c:v>
                </c:pt>
                <c:pt idx="596">
                  <c:v>979</c:v>
                </c:pt>
                <c:pt idx="597">
                  <c:v>914</c:v>
                </c:pt>
                <c:pt idx="598">
                  <c:v>954</c:v>
                </c:pt>
                <c:pt idx="599">
                  <c:v>922</c:v>
                </c:pt>
                <c:pt idx="600">
                  <c:v>878</c:v>
                </c:pt>
                <c:pt idx="601">
                  <c:v>887</c:v>
                </c:pt>
                <c:pt idx="602">
                  <c:v>941</c:v>
                </c:pt>
                <c:pt idx="603">
                  <c:v>864</c:v>
                </c:pt>
                <c:pt idx="604">
                  <c:v>915</c:v>
                </c:pt>
                <c:pt idx="605">
                  <c:v>841</c:v>
                </c:pt>
                <c:pt idx="606">
                  <c:v>909</c:v>
                </c:pt>
                <c:pt idx="607">
                  <c:v>817</c:v>
                </c:pt>
                <c:pt idx="608">
                  <c:v>869</c:v>
                </c:pt>
                <c:pt idx="609">
                  <c:v>791</c:v>
                </c:pt>
                <c:pt idx="610">
                  <c:v>805</c:v>
                </c:pt>
                <c:pt idx="611">
                  <c:v>797</c:v>
                </c:pt>
                <c:pt idx="612">
                  <c:v>811</c:v>
                </c:pt>
                <c:pt idx="613">
                  <c:v>731</c:v>
                </c:pt>
                <c:pt idx="614">
                  <c:v>745</c:v>
                </c:pt>
                <c:pt idx="615">
                  <c:v>699</c:v>
                </c:pt>
                <c:pt idx="616">
                  <c:v>791</c:v>
                </c:pt>
                <c:pt idx="617">
                  <c:v>773</c:v>
                </c:pt>
                <c:pt idx="618">
                  <c:v>738</c:v>
                </c:pt>
                <c:pt idx="619">
                  <c:v>746</c:v>
                </c:pt>
                <c:pt idx="620">
                  <c:v>767</c:v>
                </c:pt>
                <c:pt idx="621">
                  <c:v>724</c:v>
                </c:pt>
                <c:pt idx="622">
                  <c:v>669</c:v>
                </c:pt>
                <c:pt idx="623">
                  <c:v>782</c:v>
                </c:pt>
                <c:pt idx="624">
                  <c:v>730</c:v>
                </c:pt>
                <c:pt idx="625">
                  <c:v>739</c:v>
                </c:pt>
                <c:pt idx="626">
                  <c:v>748</c:v>
                </c:pt>
                <c:pt idx="627">
                  <c:v>736</c:v>
                </c:pt>
                <c:pt idx="628">
                  <c:v>713</c:v>
                </c:pt>
                <c:pt idx="629">
                  <c:v>752</c:v>
                </c:pt>
                <c:pt idx="630">
                  <c:v>668</c:v>
                </c:pt>
                <c:pt idx="631">
                  <c:v>700</c:v>
                </c:pt>
                <c:pt idx="632">
                  <c:v>712</c:v>
                </c:pt>
                <c:pt idx="633">
                  <c:v>738</c:v>
                </c:pt>
                <c:pt idx="634">
                  <c:v>679</c:v>
                </c:pt>
                <c:pt idx="635">
                  <c:v>632</c:v>
                </c:pt>
                <c:pt idx="636">
                  <c:v>657</c:v>
                </c:pt>
                <c:pt idx="637">
                  <c:v>627</c:v>
                </c:pt>
                <c:pt idx="638">
                  <c:v>672</c:v>
                </c:pt>
                <c:pt idx="639">
                  <c:v>715</c:v>
                </c:pt>
                <c:pt idx="640">
                  <c:v>657</c:v>
                </c:pt>
                <c:pt idx="641">
                  <c:v>670</c:v>
                </c:pt>
                <c:pt idx="642">
                  <c:v>698</c:v>
                </c:pt>
                <c:pt idx="643">
                  <c:v>658</c:v>
                </c:pt>
                <c:pt idx="644">
                  <c:v>722</c:v>
                </c:pt>
                <c:pt idx="645">
                  <c:v>648</c:v>
                </c:pt>
                <c:pt idx="646">
                  <c:v>704</c:v>
                </c:pt>
                <c:pt idx="647">
                  <c:v>714</c:v>
                </c:pt>
                <c:pt idx="648">
                  <c:v>713</c:v>
                </c:pt>
                <c:pt idx="649">
                  <c:v>694</c:v>
                </c:pt>
                <c:pt idx="650">
                  <c:v>673</c:v>
                </c:pt>
                <c:pt idx="651">
                  <c:v>706</c:v>
                </c:pt>
                <c:pt idx="652">
                  <c:v>690</c:v>
                </c:pt>
                <c:pt idx="653">
                  <c:v>740</c:v>
                </c:pt>
                <c:pt idx="654">
                  <c:v>715</c:v>
                </c:pt>
                <c:pt idx="655">
                  <c:v>705</c:v>
                </c:pt>
                <c:pt idx="656">
                  <c:v>707</c:v>
                </c:pt>
                <c:pt idx="657">
                  <c:v>717</c:v>
                </c:pt>
                <c:pt idx="658">
                  <c:v>730</c:v>
                </c:pt>
                <c:pt idx="659">
                  <c:v>753</c:v>
                </c:pt>
                <c:pt idx="660">
                  <c:v>725</c:v>
                </c:pt>
                <c:pt idx="661">
                  <c:v>700</c:v>
                </c:pt>
                <c:pt idx="662">
                  <c:v>802</c:v>
                </c:pt>
                <c:pt idx="663">
                  <c:v>764</c:v>
                </c:pt>
                <c:pt idx="664">
                  <c:v>777</c:v>
                </c:pt>
                <c:pt idx="665">
                  <c:v>775</c:v>
                </c:pt>
                <c:pt idx="666">
                  <c:v>770</c:v>
                </c:pt>
                <c:pt idx="667">
                  <c:v>785</c:v>
                </c:pt>
                <c:pt idx="668">
                  <c:v>782</c:v>
                </c:pt>
                <c:pt idx="669">
                  <c:v>819</c:v>
                </c:pt>
                <c:pt idx="670">
                  <c:v>821</c:v>
                </c:pt>
                <c:pt idx="671">
                  <c:v>866</c:v>
                </c:pt>
                <c:pt idx="672">
                  <c:v>868</c:v>
                </c:pt>
                <c:pt idx="673">
                  <c:v>899</c:v>
                </c:pt>
                <c:pt idx="674">
                  <c:v>901</c:v>
                </c:pt>
                <c:pt idx="675">
                  <c:v>940</c:v>
                </c:pt>
                <c:pt idx="676">
                  <c:v>951</c:v>
                </c:pt>
                <c:pt idx="677">
                  <c:v>926</c:v>
                </c:pt>
                <c:pt idx="678">
                  <c:v>960</c:v>
                </c:pt>
                <c:pt idx="679">
                  <c:v>989</c:v>
                </c:pt>
                <c:pt idx="680">
                  <c:v>961</c:v>
                </c:pt>
                <c:pt idx="681">
                  <c:v>998</c:v>
                </c:pt>
                <c:pt idx="682">
                  <c:v>1020</c:v>
                </c:pt>
                <c:pt idx="683">
                  <c:v>1035</c:v>
                </c:pt>
                <c:pt idx="684">
                  <c:v>1022</c:v>
                </c:pt>
                <c:pt idx="685">
                  <c:v>1064</c:v>
                </c:pt>
                <c:pt idx="686">
                  <c:v>1117</c:v>
                </c:pt>
                <c:pt idx="687">
                  <c:v>1151</c:v>
                </c:pt>
                <c:pt idx="688">
                  <c:v>1174</c:v>
                </c:pt>
                <c:pt idx="689">
                  <c:v>1241</c:v>
                </c:pt>
                <c:pt idx="690">
                  <c:v>1131</c:v>
                </c:pt>
                <c:pt idx="691">
                  <c:v>1247</c:v>
                </c:pt>
                <c:pt idx="692">
                  <c:v>1267</c:v>
                </c:pt>
                <c:pt idx="693">
                  <c:v>1260</c:v>
                </c:pt>
                <c:pt idx="694">
                  <c:v>1329</c:v>
                </c:pt>
                <c:pt idx="695">
                  <c:v>1299</c:v>
                </c:pt>
                <c:pt idx="696">
                  <c:v>1363</c:v>
                </c:pt>
                <c:pt idx="697">
                  <c:v>1421</c:v>
                </c:pt>
                <c:pt idx="698">
                  <c:v>1376</c:v>
                </c:pt>
                <c:pt idx="699">
                  <c:v>1466</c:v>
                </c:pt>
                <c:pt idx="700">
                  <c:v>1491</c:v>
                </c:pt>
                <c:pt idx="701">
                  <c:v>1525</c:v>
                </c:pt>
                <c:pt idx="702">
                  <c:v>1536</c:v>
                </c:pt>
                <c:pt idx="703">
                  <c:v>1623</c:v>
                </c:pt>
                <c:pt idx="704">
                  <c:v>1561</c:v>
                </c:pt>
                <c:pt idx="705">
                  <c:v>1651</c:v>
                </c:pt>
                <c:pt idx="706">
                  <c:v>1748</c:v>
                </c:pt>
                <c:pt idx="707">
                  <c:v>1696</c:v>
                </c:pt>
                <c:pt idx="708">
                  <c:v>1790</c:v>
                </c:pt>
                <c:pt idx="709">
                  <c:v>1822</c:v>
                </c:pt>
                <c:pt idx="710">
                  <c:v>1922</c:v>
                </c:pt>
                <c:pt idx="711">
                  <c:v>1974</c:v>
                </c:pt>
                <c:pt idx="712">
                  <c:v>2019</c:v>
                </c:pt>
                <c:pt idx="713">
                  <c:v>2109</c:v>
                </c:pt>
                <c:pt idx="714">
                  <c:v>2065</c:v>
                </c:pt>
                <c:pt idx="715">
                  <c:v>2194</c:v>
                </c:pt>
                <c:pt idx="716">
                  <c:v>2195</c:v>
                </c:pt>
                <c:pt idx="717">
                  <c:v>2227</c:v>
                </c:pt>
                <c:pt idx="718">
                  <c:v>2347</c:v>
                </c:pt>
                <c:pt idx="719">
                  <c:v>2316</c:v>
                </c:pt>
                <c:pt idx="720">
                  <c:v>2420</c:v>
                </c:pt>
                <c:pt idx="721">
                  <c:v>2519</c:v>
                </c:pt>
                <c:pt idx="722">
                  <c:v>2655</c:v>
                </c:pt>
                <c:pt idx="723">
                  <c:v>2631</c:v>
                </c:pt>
                <c:pt idx="724">
                  <c:v>2860</c:v>
                </c:pt>
                <c:pt idx="725">
                  <c:v>2830</c:v>
                </c:pt>
                <c:pt idx="726">
                  <c:v>2998</c:v>
                </c:pt>
                <c:pt idx="727">
                  <c:v>3045</c:v>
                </c:pt>
                <c:pt idx="728">
                  <c:v>3215</c:v>
                </c:pt>
                <c:pt idx="729">
                  <c:v>3266</c:v>
                </c:pt>
                <c:pt idx="730">
                  <c:v>3332</c:v>
                </c:pt>
                <c:pt idx="731">
                  <c:v>3449</c:v>
                </c:pt>
                <c:pt idx="732">
                  <c:v>3713</c:v>
                </c:pt>
                <c:pt idx="733">
                  <c:v>3771</c:v>
                </c:pt>
                <c:pt idx="734">
                  <c:v>3818</c:v>
                </c:pt>
                <c:pt idx="735">
                  <c:v>3970</c:v>
                </c:pt>
                <c:pt idx="736">
                  <c:v>3994</c:v>
                </c:pt>
                <c:pt idx="737">
                  <c:v>4143</c:v>
                </c:pt>
                <c:pt idx="738">
                  <c:v>4332</c:v>
                </c:pt>
                <c:pt idx="739">
                  <c:v>4375</c:v>
                </c:pt>
                <c:pt idx="740">
                  <c:v>4704</c:v>
                </c:pt>
                <c:pt idx="741">
                  <c:v>4768</c:v>
                </c:pt>
                <c:pt idx="742">
                  <c:v>5008</c:v>
                </c:pt>
                <c:pt idx="743">
                  <c:v>4990</c:v>
                </c:pt>
                <c:pt idx="744">
                  <c:v>5315</c:v>
                </c:pt>
                <c:pt idx="745">
                  <c:v>5421</c:v>
                </c:pt>
                <c:pt idx="746">
                  <c:v>5662</c:v>
                </c:pt>
                <c:pt idx="747">
                  <c:v>5656</c:v>
                </c:pt>
                <c:pt idx="748">
                  <c:v>5921</c:v>
                </c:pt>
                <c:pt idx="749">
                  <c:v>6172</c:v>
                </c:pt>
                <c:pt idx="750">
                  <c:v>6428</c:v>
                </c:pt>
                <c:pt idx="751">
                  <c:v>6509</c:v>
                </c:pt>
                <c:pt idx="752">
                  <c:v>6788</c:v>
                </c:pt>
                <c:pt idx="753">
                  <c:v>6990</c:v>
                </c:pt>
                <c:pt idx="754">
                  <c:v>7204</c:v>
                </c:pt>
                <c:pt idx="755">
                  <c:v>7347</c:v>
                </c:pt>
                <c:pt idx="756">
                  <c:v>7717</c:v>
                </c:pt>
                <c:pt idx="757">
                  <c:v>7558</c:v>
                </c:pt>
                <c:pt idx="758">
                  <c:v>8077</c:v>
                </c:pt>
                <c:pt idx="759">
                  <c:v>8351</c:v>
                </c:pt>
                <c:pt idx="760">
                  <c:v>8483</c:v>
                </c:pt>
                <c:pt idx="761">
                  <c:v>8854</c:v>
                </c:pt>
                <c:pt idx="762">
                  <c:v>9303</c:v>
                </c:pt>
                <c:pt idx="763">
                  <c:v>9310</c:v>
                </c:pt>
                <c:pt idx="764">
                  <c:v>9720</c:v>
                </c:pt>
                <c:pt idx="765">
                  <c:v>9654</c:v>
                </c:pt>
                <c:pt idx="766">
                  <c:v>10188</c:v>
                </c:pt>
                <c:pt idx="767">
                  <c:v>10436</c:v>
                </c:pt>
                <c:pt idx="768">
                  <c:v>10680</c:v>
                </c:pt>
                <c:pt idx="769">
                  <c:v>10857</c:v>
                </c:pt>
                <c:pt idx="770">
                  <c:v>11119</c:v>
                </c:pt>
                <c:pt idx="771">
                  <c:v>11315</c:v>
                </c:pt>
                <c:pt idx="772">
                  <c:v>11659</c:v>
                </c:pt>
                <c:pt idx="773">
                  <c:v>11769</c:v>
                </c:pt>
                <c:pt idx="774">
                  <c:v>12518</c:v>
                </c:pt>
                <c:pt idx="775">
                  <c:v>12531</c:v>
                </c:pt>
                <c:pt idx="776">
                  <c:v>12785</c:v>
                </c:pt>
                <c:pt idx="777">
                  <c:v>12975</c:v>
                </c:pt>
                <c:pt idx="778">
                  <c:v>13501</c:v>
                </c:pt>
                <c:pt idx="779">
                  <c:v>13545</c:v>
                </c:pt>
                <c:pt idx="780">
                  <c:v>13911</c:v>
                </c:pt>
                <c:pt idx="781">
                  <c:v>14015</c:v>
                </c:pt>
                <c:pt idx="782">
                  <c:v>14376</c:v>
                </c:pt>
                <c:pt idx="783">
                  <c:v>14650</c:v>
                </c:pt>
                <c:pt idx="784">
                  <c:v>14653</c:v>
                </c:pt>
                <c:pt idx="785">
                  <c:v>15114</c:v>
                </c:pt>
                <c:pt idx="786">
                  <c:v>15409</c:v>
                </c:pt>
                <c:pt idx="787">
                  <c:v>15549</c:v>
                </c:pt>
                <c:pt idx="788">
                  <c:v>15836</c:v>
                </c:pt>
                <c:pt idx="789">
                  <c:v>15733</c:v>
                </c:pt>
                <c:pt idx="790">
                  <c:v>15931</c:v>
                </c:pt>
                <c:pt idx="791">
                  <c:v>16346</c:v>
                </c:pt>
                <c:pt idx="792">
                  <c:v>16256</c:v>
                </c:pt>
                <c:pt idx="793">
                  <c:v>16380</c:v>
                </c:pt>
                <c:pt idx="794">
                  <c:v>16823</c:v>
                </c:pt>
                <c:pt idx="795">
                  <c:v>16926</c:v>
                </c:pt>
                <c:pt idx="796">
                  <c:v>16983</c:v>
                </c:pt>
                <c:pt idx="797">
                  <c:v>16842</c:v>
                </c:pt>
                <c:pt idx="798">
                  <c:v>17256</c:v>
                </c:pt>
                <c:pt idx="799">
                  <c:v>17270</c:v>
                </c:pt>
                <c:pt idx="800">
                  <c:v>17080</c:v>
                </c:pt>
                <c:pt idx="801">
                  <c:v>17137</c:v>
                </c:pt>
                <c:pt idx="802">
                  <c:v>17270</c:v>
                </c:pt>
                <c:pt idx="803">
                  <c:v>17249</c:v>
                </c:pt>
                <c:pt idx="804">
                  <c:v>17557</c:v>
                </c:pt>
                <c:pt idx="805">
                  <c:v>17218</c:v>
                </c:pt>
                <c:pt idx="806">
                  <c:v>17135</c:v>
                </c:pt>
                <c:pt idx="807">
                  <c:v>17560</c:v>
                </c:pt>
                <c:pt idx="808">
                  <c:v>17148</c:v>
                </c:pt>
                <c:pt idx="809">
                  <c:v>17003</c:v>
                </c:pt>
                <c:pt idx="810">
                  <c:v>17206</c:v>
                </c:pt>
                <c:pt idx="811">
                  <c:v>17096</c:v>
                </c:pt>
                <c:pt idx="812">
                  <c:v>17230</c:v>
                </c:pt>
                <c:pt idx="813">
                  <c:v>16544</c:v>
                </c:pt>
                <c:pt idx="814">
                  <c:v>17078</c:v>
                </c:pt>
                <c:pt idx="815">
                  <c:v>16460</c:v>
                </c:pt>
                <c:pt idx="816">
                  <c:v>16127</c:v>
                </c:pt>
                <c:pt idx="817">
                  <c:v>16294</c:v>
                </c:pt>
                <c:pt idx="818">
                  <c:v>16048</c:v>
                </c:pt>
                <c:pt idx="819">
                  <c:v>15897</c:v>
                </c:pt>
                <c:pt idx="820">
                  <c:v>15751</c:v>
                </c:pt>
                <c:pt idx="821">
                  <c:v>15152</c:v>
                </c:pt>
                <c:pt idx="822">
                  <c:v>14870</c:v>
                </c:pt>
                <c:pt idx="823">
                  <c:v>15358</c:v>
                </c:pt>
                <c:pt idx="824">
                  <c:v>14585</c:v>
                </c:pt>
                <c:pt idx="825">
                  <c:v>14333</c:v>
                </c:pt>
                <c:pt idx="826">
                  <c:v>14449</c:v>
                </c:pt>
                <c:pt idx="827">
                  <c:v>13887</c:v>
                </c:pt>
                <c:pt idx="828">
                  <c:v>13674</c:v>
                </c:pt>
                <c:pt idx="829">
                  <c:v>13239</c:v>
                </c:pt>
                <c:pt idx="830">
                  <c:v>13118</c:v>
                </c:pt>
                <c:pt idx="831">
                  <c:v>12859</c:v>
                </c:pt>
                <c:pt idx="832">
                  <c:v>12180</c:v>
                </c:pt>
                <c:pt idx="833">
                  <c:v>11968</c:v>
                </c:pt>
                <c:pt idx="834">
                  <c:v>11929</c:v>
                </c:pt>
                <c:pt idx="835">
                  <c:v>11431</c:v>
                </c:pt>
                <c:pt idx="836">
                  <c:v>11156</c:v>
                </c:pt>
                <c:pt idx="837">
                  <c:v>10579</c:v>
                </c:pt>
                <c:pt idx="838">
                  <c:v>10519</c:v>
                </c:pt>
                <c:pt idx="839">
                  <c:v>10339</c:v>
                </c:pt>
                <c:pt idx="840">
                  <c:v>9825</c:v>
                </c:pt>
                <c:pt idx="841">
                  <c:v>9644</c:v>
                </c:pt>
                <c:pt idx="842">
                  <c:v>9216</c:v>
                </c:pt>
                <c:pt idx="843">
                  <c:v>8954</c:v>
                </c:pt>
                <c:pt idx="844">
                  <c:v>8640</c:v>
                </c:pt>
                <c:pt idx="845">
                  <c:v>8156</c:v>
                </c:pt>
                <c:pt idx="846">
                  <c:v>7975</c:v>
                </c:pt>
                <c:pt idx="847">
                  <c:v>7688</c:v>
                </c:pt>
                <c:pt idx="848">
                  <c:v>7487</c:v>
                </c:pt>
                <c:pt idx="849">
                  <c:v>7080</c:v>
                </c:pt>
                <c:pt idx="850">
                  <c:v>6919</c:v>
                </c:pt>
                <c:pt idx="851">
                  <c:v>6569</c:v>
                </c:pt>
                <c:pt idx="852">
                  <c:v>6304</c:v>
                </c:pt>
                <c:pt idx="853">
                  <c:v>5913</c:v>
                </c:pt>
                <c:pt idx="854">
                  <c:v>5726</c:v>
                </c:pt>
                <c:pt idx="855">
                  <c:v>5534</c:v>
                </c:pt>
                <c:pt idx="856">
                  <c:v>5271</c:v>
                </c:pt>
                <c:pt idx="857">
                  <c:v>4952</c:v>
                </c:pt>
                <c:pt idx="858">
                  <c:v>4764</c:v>
                </c:pt>
                <c:pt idx="859">
                  <c:v>4563</c:v>
                </c:pt>
                <c:pt idx="860">
                  <c:v>4365</c:v>
                </c:pt>
                <c:pt idx="861">
                  <c:v>3928</c:v>
                </c:pt>
                <c:pt idx="862">
                  <c:v>4029</c:v>
                </c:pt>
                <c:pt idx="863">
                  <c:v>3614</c:v>
                </c:pt>
                <c:pt idx="864">
                  <c:v>3456</c:v>
                </c:pt>
                <c:pt idx="865">
                  <c:v>3106</c:v>
                </c:pt>
                <c:pt idx="866">
                  <c:v>3078</c:v>
                </c:pt>
                <c:pt idx="867">
                  <c:v>2925</c:v>
                </c:pt>
                <c:pt idx="868">
                  <c:v>2757</c:v>
                </c:pt>
                <c:pt idx="869">
                  <c:v>2556</c:v>
                </c:pt>
                <c:pt idx="870">
                  <c:v>2405</c:v>
                </c:pt>
                <c:pt idx="871">
                  <c:v>2275</c:v>
                </c:pt>
                <c:pt idx="872">
                  <c:v>2166</c:v>
                </c:pt>
                <c:pt idx="873">
                  <c:v>1995</c:v>
                </c:pt>
                <c:pt idx="874">
                  <c:v>1946</c:v>
                </c:pt>
                <c:pt idx="875">
                  <c:v>1793</c:v>
                </c:pt>
                <c:pt idx="876">
                  <c:v>1758</c:v>
                </c:pt>
                <c:pt idx="877">
                  <c:v>1515</c:v>
                </c:pt>
                <c:pt idx="878">
                  <c:v>1434</c:v>
                </c:pt>
                <c:pt idx="879">
                  <c:v>1350</c:v>
                </c:pt>
                <c:pt idx="880">
                  <c:v>1298</c:v>
                </c:pt>
                <c:pt idx="881">
                  <c:v>1179</c:v>
                </c:pt>
                <c:pt idx="882">
                  <c:v>1145</c:v>
                </c:pt>
                <c:pt idx="883">
                  <c:v>1023</c:v>
                </c:pt>
                <c:pt idx="884">
                  <c:v>958</c:v>
                </c:pt>
                <c:pt idx="885">
                  <c:v>842</c:v>
                </c:pt>
                <c:pt idx="886">
                  <c:v>842</c:v>
                </c:pt>
                <c:pt idx="887">
                  <c:v>814</c:v>
                </c:pt>
                <c:pt idx="888">
                  <c:v>684</c:v>
                </c:pt>
                <c:pt idx="889">
                  <c:v>679</c:v>
                </c:pt>
                <c:pt idx="890">
                  <c:v>610</c:v>
                </c:pt>
                <c:pt idx="891">
                  <c:v>550</c:v>
                </c:pt>
                <c:pt idx="892">
                  <c:v>529</c:v>
                </c:pt>
                <c:pt idx="893">
                  <c:v>511</c:v>
                </c:pt>
                <c:pt idx="894">
                  <c:v>445</c:v>
                </c:pt>
                <c:pt idx="895">
                  <c:v>430</c:v>
                </c:pt>
                <c:pt idx="896">
                  <c:v>365</c:v>
                </c:pt>
                <c:pt idx="897">
                  <c:v>346</c:v>
                </c:pt>
                <c:pt idx="898">
                  <c:v>318</c:v>
                </c:pt>
                <c:pt idx="899">
                  <c:v>322</c:v>
                </c:pt>
                <c:pt idx="900">
                  <c:v>294</c:v>
                </c:pt>
                <c:pt idx="901">
                  <c:v>251</c:v>
                </c:pt>
                <c:pt idx="902">
                  <c:v>238</c:v>
                </c:pt>
                <c:pt idx="903">
                  <c:v>208</c:v>
                </c:pt>
                <c:pt idx="904">
                  <c:v>204</c:v>
                </c:pt>
                <c:pt idx="905">
                  <c:v>175</c:v>
                </c:pt>
                <c:pt idx="906">
                  <c:v>183</c:v>
                </c:pt>
                <c:pt idx="907">
                  <c:v>186</c:v>
                </c:pt>
                <c:pt idx="908">
                  <c:v>170</c:v>
                </c:pt>
                <c:pt idx="909">
                  <c:v>125</c:v>
                </c:pt>
                <c:pt idx="910">
                  <c:v>132</c:v>
                </c:pt>
                <c:pt idx="911">
                  <c:v>124</c:v>
                </c:pt>
                <c:pt idx="912">
                  <c:v>105</c:v>
                </c:pt>
                <c:pt idx="913">
                  <c:v>106</c:v>
                </c:pt>
                <c:pt idx="914">
                  <c:v>88</c:v>
                </c:pt>
                <c:pt idx="915">
                  <c:v>97</c:v>
                </c:pt>
                <c:pt idx="916">
                  <c:v>90</c:v>
                </c:pt>
                <c:pt idx="917">
                  <c:v>106</c:v>
                </c:pt>
                <c:pt idx="918">
                  <c:v>89</c:v>
                </c:pt>
                <c:pt idx="919">
                  <c:v>70</c:v>
                </c:pt>
                <c:pt idx="920">
                  <c:v>61</c:v>
                </c:pt>
                <c:pt idx="921">
                  <c:v>66</c:v>
                </c:pt>
                <c:pt idx="922">
                  <c:v>71</c:v>
                </c:pt>
                <c:pt idx="923">
                  <c:v>57</c:v>
                </c:pt>
                <c:pt idx="924">
                  <c:v>62</c:v>
                </c:pt>
                <c:pt idx="925">
                  <c:v>45</c:v>
                </c:pt>
                <c:pt idx="926">
                  <c:v>49</c:v>
                </c:pt>
                <c:pt idx="927">
                  <c:v>59</c:v>
                </c:pt>
                <c:pt idx="928">
                  <c:v>54</c:v>
                </c:pt>
                <c:pt idx="929">
                  <c:v>48</c:v>
                </c:pt>
                <c:pt idx="930">
                  <c:v>48</c:v>
                </c:pt>
                <c:pt idx="931">
                  <c:v>44</c:v>
                </c:pt>
                <c:pt idx="932">
                  <c:v>39</c:v>
                </c:pt>
                <c:pt idx="933">
                  <c:v>31</c:v>
                </c:pt>
                <c:pt idx="934">
                  <c:v>50</c:v>
                </c:pt>
                <c:pt idx="935">
                  <c:v>45</c:v>
                </c:pt>
                <c:pt idx="936">
                  <c:v>40</c:v>
                </c:pt>
                <c:pt idx="937">
                  <c:v>52</c:v>
                </c:pt>
                <c:pt idx="938">
                  <c:v>37</c:v>
                </c:pt>
                <c:pt idx="939">
                  <c:v>43</c:v>
                </c:pt>
                <c:pt idx="940">
                  <c:v>49</c:v>
                </c:pt>
                <c:pt idx="941">
                  <c:v>43</c:v>
                </c:pt>
                <c:pt idx="942">
                  <c:v>40</c:v>
                </c:pt>
                <c:pt idx="943">
                  <c:v>35</c:v>
                </c:pt>
                <c:pt idx="944">
                  <c:v>39</c:v>
                </c:pt>
                <c:pt idx="945">
                  <c:v>26</c:v>
                </c:pt>
                <c:pt idx="946">
                  <c:v>44</c:v>
                </c:pt>
                <c:pt idx="947">
                  <c:v>42</c:v>
                </c:pt>
                <c:pt idx="948">
                  <c:v>33</c:v>
                </c:pt>
                <c:pt idx="949">
                  <c:v>44</c:v>
                </c:pt>
                <c:pt idx="950">
                  <c:v>25</c:v>
                </c:pt>
                <c:pt idx="951">
                  <c:v>35</c:v>
                </c:pt>
                <c:pt idx="952">
                  <c:v>35</c:v>
                </c:pt>
                <c:pt idx="953">
                  <c:v>35</c:v>
                </c:pt>
                <c:pt idx="954">
                  <c:v>46</c:v>
                </c:pt>
                <c:pt idx="955">
                  <c:v>39</c:v>
                </c:pt>
                <c:pt idx="956">
                  <c:v>34</c:v>
                </c:pt>
                <c:pt idx="957">
                  <c:v>40</c:v>
                </c:pt>
                <c:pt idx="958">
                  <c:v>51</c:v>
                </c:pt>
                <c:pt idx="959">
                  <c:v>49</c:v>
                </c:pt>
                <c:pt idx="960">
                  <c:v>39</c:v>
                </c:pt>
                <c:pt idx="961">
                  <c:v>32</c:v>
                </c:pt>
                <c:pt idx="962">
                  <c:v>35</c:v>
                </c:pt>
                <c:pt idx="963">
                  <c:v>35</c:v>
                </c:pt>
                <c:pt idx="964">
                  <c:v>36</c:v>
                </c:pt>
                <c:pt idx="965">
                  <c:v>37</c:v>
                </c:pt>
                <c:pt idx="966">
                  <c:v>38</c:v>
                </c:pt>
                <c:pt idx="967">
                  <c:v>37</c:v>
                </c:pt>
                <c:pt idx="968">
                  <c:v>33</c:v>
                </c:pt>
                <c:pt idx="969">
                  <c:v>37</c:v>
                </c:pt>
                <c:pt idx="970">
                  <c:v>39</c:v>
                </c:pt>
                <c:pt idx="971">
                  <c:v>47</c:v>
                </c:pt>
                <c:pt idx="972">
                  <c:v>40</c:v>
                </c:pt>
                <c:pt idx="973">
                  <c:v>35</c:v>
                </c:pt>
                <c:pt idx="974">
                  <c:v>45</c:v>
                </c:pt>
                <c:pt idx="975">
                  <c:v>40</c:v>
                </c:pt>
                <c:pt idx="976">
                  <c:v>41</c:v>
                </c:pt>
                <c:pt idx="977">
                  <c:v>35</c:v>
                </c:pt>
                <c:pt idx="978">
                  <c:v>36</c:v>
                </c:pt>
                <c:pt idx="979">
                  <c:v>34</c:v>
                </c:pt>
                <c:pt idx="980">
                  <c:v>38</c:v>
                </c:pt>
                <c:pt idx="981">
                  <c:v>31</c:v>
                </c:pt>
                <c:pt idx="982">
                  <c:v>42</c:v>
                </c:pt>
                <c:pt idx="983">
                  <c:v>38</c:v>
                </c:pt>
                <c:pt idx="984">
                  <c:v>31</c:v>
                </c:pt>
                <c:pt idx="985">
                  <c:v>26</c:v>
                </c:pt>
                <c:pt idx="986">
                  <c:v>33</c:v>
                </c:pt>
                <c:pt idx="987">
                  <c:v>41</c:v>
                </c:pt>
                <c:pt idx="988">
                  <c:v>32</c:v>
                </c:pt>
                <c:pt idx="989">
                  <c:v>29</c:v>
                </c:pt>
                <c:pt idx="990">
                  <c:v>33</c:v>
                </c:pt>
                <c:pt idx="991">
                  <c:v>40</c:v>
                </c:pt>
                <c:pt idx="992">
                  <c:v>35</c:v>
                </c:pt>
                <c:pt idx="993">
                  <c:v>37</c:v>
                </c:pt>
                <c:pt idx="994">
                  <c:v>42</c:v>
                </c:pt>
                <c:pt idx="995">
                  <c:v>30</c:v>
                </c:pt>
                <c:pt idx="996">
                  <c:v>33</c:v>
                </c:pt>
                <c:pt idx="997">
                  <c:v>39</c:v>
                </c:pt>
                <c:pt idx="998">
                  <c:v>32</c:v>
                </c:pt>
                <c:pt idx="999">
                  <c:v>36</c:v>
                </c:pt>
                <c:pt idx="1000">
                  <c:v>29</c:v>
                </c:pt>
                <c:pt idx="1001">
                  <c:v>39</c:v>
                </c:pt>
                <c:pt idx="1002">
                  <c:v>32</c:v>
                </c:pt>
                <c:pt idx="1003">
                  <c:v>28</c:v>
                </c:pt>
                <c:pt idx="1004">
                  <c:v>33</c:v>
                </c:pt>
                <c:pt idx="1005">
                  <c:v>35</c:v>
                </c:pt>
                <c:pt idx="1006">
                  <c:v>39</c:v>
                </c:pt>
                <c:pt idx="1007">
                  <c:v>34</c:v>
                </c:pt>
                <c:pt idx="1008">
                  <c:v>44</c:v>
                </c:pt>
                <c:pt idx="1009">
                  <c:v>36</c:v>
                </c:pt>
                <c:pt idx="1010">
                  <c:v>37</c:v>
                </c:pt>
                <c:pt idx="1011">
                  <c:v>28</c:v>
                </c:pt>
                <c:pt idx="1012">
                  <c:v>31</c:v>
                </c:pt>
                <c:pt idx="1013">
                  <c:v>43</c:v>
                </c:pt>
                <c:pt idx="1014">
                  <c:v>39</c:v>
                </c:pt>
                <c:pt idx="1015">
                  <c:v>38</c:v>
                </c:pt>
                <c:pt idx="1016">
                  <c:v>37</c:v>
                </c:pt>
                <c:pt idx="1017">
                  <c:v>23</c:v>
                </c:pt>
                <c:pt idx="1018">
                  <c:v>47</c:v>
                </c:pt>
                <c:pt idx="1019">
                  <c:v>27</c:v>
                </c:pt>
                <c:pt idx="1020">
                  <c:v>40</c:v>
                </c:pt>
                <c:pt idx="1021">
                  <c:v>30</c:v>
                </c:pt>
                <c:pt idx="1022">
                  <c:v>39</c:v>
                </c:pt>
                <c:pt idx="1023">
                  <c:v>36</c:v>
                </c:pt>
                <c:pt idx="1024">
                  <c:v>34</c:v>
                </c:pt>
                <c:pt idx="1025">
                  <c:v>30</c:v>
                </c:pt>
                <c:pt idx="1026">
                  <c:v>37</c:v>
                </c:pt>
                <c:pt idx="1027">
                  <c:v>37</c:v>
                </c:pt>
                <c:pt idx="1028">
                  <c:v>45</c:v>
                </c:pt>
                <c:pt idx="1029">
                  <c:v>42</c:v>
                </c:pt>
                <c:pt idx="1030">
                  <c:v>19</c:v>
                </c:pt>
                <c:pt idx="1031">
                  <c:v>35</c:v>
                </c:pt>
                <c:pt idx="1032">
                  <c:v>37</c:v>
                </c:pt>
                <c:pt idx="1033">
                  <c:v>34</c:v>
                </c:pt>
                <c:pt idx="1034">
                  <c:v>41</c:v>
                </c:pt>
                <c:pt idx="1035">
                  <c:v>33</c:v>
                </c:pt>
                <c:pt idx="1036">
                  <c:v>35</c:v>
                </c:pt>
                <c:pt idx="1037">
                  <c:v>37</c:v>
                </c:pt>
                <c:pt idx="1038">
                  <c:v>38</c:v>
                </c:pt>
                <c:pt idx="1039">
                  <c:v>39</c:v>
                </c:pt>
                <c:pt idx="1040">
                  <c:v>41</c:v>
                </c:pt>
                <c:pt idx="1041">
                  <c:v>35</c:v>
                </c:pt>
                <c:pt idx="1042">
                  <c:v>38</c:v>
                </c:pt>
                <c:pt idx="1043">
                  <c:v>46</c:v>
                </c:pt>
                <c:pt idx="1044">
                  <c:v>34</c:v>
                </c:pt>
                <c:pt idx="1045">
                  <c:v>43</c:v>
                </c:pt>
                <c:pt idx="1046">
                  <c:v>36</c:v>
                </c:pt>
                <c:pt idx="1047">
                  <c:v>32</c:v>
                </c:pt>
                <c:pt idx="1048">
                  <c:v>34</c:v>
                </c:pt>
                <c:pt idx="1049">
                  <c:v>29</c:v>
                </c:pt>
                <c:pt idx="1050">
                  <c:v>39</c:v>
                </c:pt>
                <c:pt idx="1051">
                  <c:v>32</c:v>
                </c:pt>
                <c:pt idx="1052">
                  <c:v>35</c:v>
                </c:pt>
                <c:pt idx="1053">
                  <c:v>33</c:v>
                </c:pt>
                <c:pt idx="1054">
                  <c:v>29</c:v>
                </c:pt>
                <c:pt idx="1055">
                  <c:v>39</c:v>
                </c:pt>
                <c:pt idx="1056">
                  <c:v>46</c:v>
                </c:pt>
                <c:pt idx="1057">
                  <c:v>30</c:v>
                </c:pt>
                <c:pt idx="1058">
                  <c:v>43</c:v>
                </c:pt>
                <c:pt idx="1059">
                  <c:v>44</c:v>
                </c:pt>
                <c:pt idx="1060">
                  <c:v>29</c:v>
                </c:pt>
                <c:pt idx="1061">
                  <c:v>36</c:v>
                </c:pt>
                <c:pt idx="1062">
                  <c:v>35</c:v>
                </c:pt>
                <c:pt idx="1063">
                  <c:v>44</c:v>
                </c:pt>
                <c:pt idx="1064">
                  <c:v>27</c:v>
                </c:pt>
                <c:pt idx="1065">
                  <c:v>42</c:v>
                </c:pt>
                <c:pt idx="1066">
                  <c:v>35</c:v>
                </c:pt>
                <c:pt idx="1067">
                  <c:v>39</c:v>
                </c:pt>
                <c:pt idx="1068">
                  <c:v>32</c:v>
                </c:pt>
                <c:pt idx="1069">
                  <c:v>40</c:v>
                </c:pt>
                <c:pt idx="1070">
                  <c:v>37</c:v>
                </c:pt>
                <c:pt idx="1071">
                  <c:v>30</c:v>
                </c:pt>
                <c:pt idx="1072">
                  <c:v>43</c:v>
                </c:pt>
                <c:pt idx="1073">
                  <c:v>35</c:v>
                </c:pt>
                <c:pt idx="1074">
                  <c:v>44</c:v>
                </c:pt>
                <c:pt idx="1075">
                  <c:v>39</c:v>
                </c:pt>
                <c:pt idx="1076">
                  <c:v>41</c:v>
                </c:pt>
                <c:pt idx="1077">
                  <c:v>33</c:v>
                </c:pt>
                <c:pt idx="1078">
                  <c:v>36</c:v>
                </c:pt>
                <c:pt idx="1079">
                  <c:v>33</c:v>
                </c:pt>
                <c:pt idx="1080">
                  <c:v>48</c:v>
                </c:pt>
                <c:pt idx="1081">
                  <c:v>43</c:v>
                </c:pt>
                <c:pt idx="1082">
                  <c:v>30</c:v>
                </c:pt>
                <c:pt idx="1083">
                  <c:v>30</c:v>
                </c:pt>
                <c:pt idx="1084">
                  <c:v>32</c:v>
                </c:pt>
                <c:pt idx="1085">
                  <c:v>39</c:v>
                </c:pt>
                <c:pt idx="1086">
                  <c:v>34</c:v>
                </c:pt>
                <c:pt idx="1087">
                  <c:v>37</c:v>
                </c:pt>
                <c:pt idx="1088">
                  <c:v>31</c:v>
                </c:pt>
                <c:pt idx="1089">
                  <c:v>34</c:v>
                </c:pt>
                <c:pt idx="1090">
                  <c:v>27</c:v>
                </c:pt>
                <c:pt idx="1091">
                  <c:v>27</c:v>
                </c:pt>
                <c:pt idx="1092">
                  <c:v>24</c:v>
                </c:pt>
                <c:pt idx="1093">
                  <c:v>31</c:v>
                </c:pt>
                <c:pt idx="1094">
                  <c:v>40</c:v>
                </c:pt>
                <c:pt idx="1095">
                  <c:v>28</c:v>
                </c:pt>
                <c:pt idx="1096">
                  <c:v>33</c:v>
                </c:pt>
                <c:pt idx="1097">
                  <c:v>38</c:v>
                </c:pt>
                <c:pt idx="1098">
                  <c:v>33</c:v>
                </c:pt>
                <c:pt idx="1099">
                  <c:v>30</c:v>
                </c:pt>
                <c:pt idx="1100">
                  <c:v>39</c:v>
                </c:pt>
                <c:pt idx="1101">
                  <c:v>27</c:v>
                </c:pt>
                <c:pt idx="1102">
                  <c:v>30</c:v>
                </c:pt>
                <c:pt idx="1103">
                  <c:v>33</c:v>
                </c:pt>
                <c:pt idx="1104">
                  <c:v>38</c:v>
                </c:pt>
                <c:pt idx="1105">
                  <c:v>42</c:v>
                </c:pt>
                <c:pt idx="1106">
                  <c:v>26</c:v>
                </c:pt>
                <c:pt idx="1107">
                  <c:v>29</c:v>
                </c:pt>
                <c:pt idx="1108">
                  <c:v>31</c:v>
                </c:pt>
                <c:pt idx="1109">
                  <c:v>21</c:v>
                </c:pt>
                <c:pt idx="1110">
                  <c:v>25</c:v>
                </c:pt>
                <c:pt idx="1111">
                  <c:v>30</c:v>
                </c:pt>
                <c:pt idx="1112">
                  <c:v>37</c:v>
                </c:pt>
                <c:pt idx="1113">
                  <c:v>36</c:v>
                </c:pt>
                <c:pt idx="1114">
                  <c:v>22</c:v>
                </c:pt>
                <c:pt idx="1115">
                  <c:v>40</c:v>
                </c:pt>
                <c:pt idx="1116">
                  <c:v>38</c:v>
                </c:pt>
                <c:pt idx="1117">
                  <c:v>37</c:v>
                </c:pt>
                <c:pt idx="1118">
                  <c:v>30</c:v>
                </c:pt>
                <c:pt idx="1119">
                  <c:v>39</c:v>
                </c:pt>
                <c:pt idx="1120">
                  <c:v>26</c:v>
                </c:pt>
                <c:pt idx="1121">
                  <c:v>34</c:v>
                </c:pt>
                <c:pt idx="1122">
                  <c:v>35</c:v>
                </c:pt>
                <c:pt idx="1123">
                  <c:v>25</c:v>
                </c:pt>
                <c:pt idx="1124">
                  <c:v>36</c:v>
                </c:pt>
                <c:pt idx="1125">
                  <c:v>35</c:v>
                </c:pt>
                <c:pt idx="1126">
                  <c:v>31</c:v>
                </c:pt>
                <c:pt idx="1127">
                  <c:v>31</c:v>
                </c:pt>
                <c:pt idx="1128">
                  <c:v>38</c:v>
                </c:pt>
                <c:pt idx="1129">
                  <c:v>48</c:v>
                </c:pt>
                <c:pt idx="1130">
                  <c:v>29</c:v>
                </c:pt>
                <c:pt idx="1131">
                  <c:v>30</c:v>
                </c:pt>
                <c:pt idx="1132">
                  <c:v>22</c:v>
                </c:pt>
                <c:pt idx="1133">
                  <c:v>21</c:v>
                </c:pt>
                <c:pt idx="1134">
                  <c:v>29</c:v>
                </c:pt>
                <c:pt idx="1135">
                  <c:v>25</c:v>
                </c:pt>
                <c:pt idx="1136">
                  <c:v>28</c:v>
                </c:pt>
                <c:pt idx="1137">
                  <c:v>34</c:v>
                </c:pt>
                <c:pt idx="1138">
                  <c:v>35</c:v>
                </c:pt>
                <c:pt idx="1139">
                  <c:v>27</c:v>
                </c:pt>
                <c:pt idx="1140">
                  <c:v>23</c:v>
                </c:pt>
                <c:pt idx="1141">
                  <c:v>26</c:v>
                </c:pt>
                <c:pt idx="1142">
                  <c:v>31</c:v>
                </c:pt>
                <c:pt idx="1143">
                  <c:v>23</c:v>
                </c:pt>
                <c:pt idx="1144">
                  <c:v>32</c:v>
                </c:pt>
                <c:pt idx="1145">
                  <c:v>31</c:v>
                </c:pt>
                <c:pt idx="1146">
                  <c:v>33</c:v>
                </c:pt>
                <c:pt idx="1147">
                  <c:v>27</c:v>
                </c:pt>
                <c:pt idx="1148">
                  <c:v>28</c:v>
                </c:pt>
                <c:pt idx="1149">
                  <c:v>23</c:v>
                </c:pt>
                <c:pt idx="1150">
                  <c:v>30</c:v>
                </c:pt>
                <c:pt idx="1151">
                  <c:v>21</c:v>
                </c:pt>
                <c:pt idx="1152">
                  <c:v>19</c:v>
                </c:pt>
                <c:pt idx="1153">
                  <c:v>44</c:v>
                </c:pt>
                <c:pt idx="1154">
                  <c:v>35</c:v>
                </c:pt>
                <c:pt idx="1155">
                  <c:v>18</c:v>
                </c:pt>
                <c:pt idx="1156">
                  <c:v>23</c:v>
                </c:pt>
                <c:pt idx="1157">
                  <c:v>25</c:v>
                </c:pt>
                <c:pt idx="1158">
                  <c:v>25</c:v>
                </c:pt>
                <c:pt idx="1159">
                  <c:v>22</c:v>
                </c:pt>
                <c:pt idx="1160">
                  <c:v>26</c:v>
                </c:pt>
                <c:pt idx="1161">
                  <c:v>32</c:v>
                </c:pt>
                <c:pt idx="1162">
                  <c:v>33</c:v>
                </c:pt>
                <c:pt idx="1163">
                  <c:v>19</c:v>
                </c:pt>
                <c:pt idx="1164">
                  <c:v>31</c:v>
                </c:pt>
                <c:pt idx="1165">
                  <c:v>23</c:v>
                </c:pt>
                <c:pt idx="1166">
                  <c:v>26</c:v>
                </c:pt>
                <c:pt idx="1167">
                  <c:v>21</c:v>
                </c:pt>
                <c:pt idx="1168">
                  <c:v>20</c:v>
                </c:pt>
                <c:pt idx="1169">
                  <c:v>20</c:v>
                </c:pt>
                <c:pt idx="1170">
                  <c:v>30</c:v>
                </c:pt>
                <c:pt idx="1171">
                  <c:v>26</c:v>
                </c:pt>
                <c:pt idx="1172">
                  <c:v>31</c:v>
                </c:pt>
                <c:pt idx="1173">
                  <c:v>28</c:v>
                </c:pt>
                <c:pt idx="1174">
                  <c:v>31</c:v>
                </c:pt>
                <c:pt idx="1175">
                  <c:v>19</c:v>
                </c:pt>
                <c:pt idx="1176">
                  <c:v>35</c:v>
                </c:pt>
                <c:pt idx="1177">
                  <c:v>27</c:v>
                </c:pt>
                <c:pt idx="1178">
                  <c:v>25</c:v>
                </c:pt>
                <c:pt idx="1179">
                  <c:v>29</c:v>
                </c:pt>
                <c:pt idx="1180">
                  <c:v>25</c:v>
                </c:pt>
                <c:pt idx="1181">
                  <c:v>33</c:v>
                </c:pt>
                <c:pt idx="1182">
                  <c:v>27</c:v>
                </c:pt>
                <c:pt idx="1183">
                  <c:v>25</c:v>
                </c:pt>
                <c:pt idx="1184">
                  <c:v>21</c:v>
                </c:pt>
                <c:pt idx="1185">
                  <c:v>29</c:v>
                </c:pt>
                <c:pt idx="1186">
                  <c:v>30</c:v>
                </c:pt>
                <c:pt idx="1187">
                  <c:v>23</c:v>
                </c:pt>
                <c:pt idx="1188">
                  <c:v>28</c:v>
                </c:pt>
                <c:pt idx="1189">
                  <c:v>21</c:v>
                </c:pt>
                <c:pt idx="1190">
                  <c:v>25</c:v>
                </c:pt>
                <c:pt idx="1191">
                  <c:v>32</c:v>
                </c:pt>
                <c:pt idx="1192">
                  <c:v>23</c:v>
                </c:pt>
                <c:pt idx="1193">
                  <c:v>27</c:v>
                </c:pt>
                <c:pt idx="1194">
                  <c:v>22</c:v>
                </c:pt>
                <c:pt idx="1195">
                  <c:v>25</c:v>
                </c:pt>
                <c:pt idx="1196">
                  <c:v>19</c:v>
                </c:pt>
                <c:pt idx="1197">
                  <c:v>22</c:v>
                </c:pt>
                <c:pt idx="1198">
                  <c:v>25</c:v>
                </c:pt>
                <c:pt idx="1199">
                  <c:v>29</c:v>
                </c:pt>
                <c:pt idx="1200">
                  <c:v>28</c:v>
                </c:pt>
                <c:pt idx="1201">
                  <c:v>30</c:v>
                </c:pt>
                <c:pt idx="1202">
                  <c:v>21</c:v>
                </c:pt>
                <c:pt idx="1203">
                  <c:v>26</c:v>
                </c:pt>
                <c:pt idx="1204">
                  <c:v>27</c:v>
                </c:pt>
                <c:pt idx="1205">
                  <c:v>33</c:v>
                </c:pt>
                <c:pt idx="1206">
                  <c:v>32</c:v>
                </c:pt>
                <c:pt idx="1207">
                  <c:v>22</c:v>
                </c:pt>
                <c:pt idx="1208">
                  <c:v>30</c:v>
                </c:pt>
                <c:pt idx="1209">
                  <c:v>17</c:v>
                </c:pt>
                <c:pt idx="1210">
                  <c:v>18</c:v>
                </c:pt>
                <c:pt idx="1211">
                  <c:v>29</c:v>
                </c:pt>
                <c:pt idx="1212">
                  <c:v>27</c:v>
                </c:pt>
                <c:pt idx="1213">
                  <c:v>22</c:v>
                </c:pt>
                <c:pt idx="1214">
                  <c:v>32</c:v>
                </c:pt>
                <c:pt idx="1215">
                  <c:v>32</c:v>
                </c:pt>
                <c:pt idx="1216">
                  <c:v>41</c:v>
                </c:pt>
                <c:pt idx="1217">
                  <c:v>22</c:v>
                </c:pt>
                <c:pt idx="1218">
                  <c:v>30</c:v>
                </c:pt>
                <c:pt idx="1219">
                  <c:v>24</c:v>
                </c:pt>
                <c:pt idx="1220">
                  <c:v>18</c:v>
                </c:pt>
                <c:pt idx="1221">
                  <c:v>25</c:v>
                </c:pt>
                <c:pt idx="1222">
                  <c:v>23</c:v>
                </c:pt>
                <c:pt idx="1223">
                  <c:v>24</c:v>
                </c:pt>
                <c:pt idx="1224">
                  <c:v>24</c:v>
                </c:pt>
                <c:pt idx="1225">
                  <c:v>19</c:v>
                </c:pt>
                <c:pt idx="1226">
                  <c:v>27</c:v>
                </c:pt>
                <c:pt idx="1227">
                  <c:v>24</c:v>
                </c:pt>
                <c:pt idx="1228">
                  <c:v>19</c:v>
                </c:pt>
                <c:pt idx="1229">
                  <c:v>22</c:v>
                </c:pt>
                <c:pt idx="1230">
                  <c:v>20</c:v>
                </c:pt>
                <c:pt idx="1231">
                  <c:v>25</c:v>
                </c:pt>
                <c:pt idx="1232">
                  <c:v>27</c:v>
                </c:pt>
                <c:pt idx="1233">
                  <c:v>23</c:v>
                </c:pt>
                <c:pt idx="1234">
                  <c:v>19</c:v>
                </c:pt>
                <c:pt idx="1235">
                  <c:v>23</c:v>
                </c:pt>
                <c:pt idx="1236">
                  <c:v>14</c:v>
                </c:pt>
                <c:pt idx="1237">
                  <c:v>17</c:v>
                </c:pt>
                <c:pt idx="1238">
                  <c:v>19</c:v>
                </c:pt>
                <c:pt idx="1239">
                  <c:v>16</c:v>
                </c:pt>
                <c:pt idx="1240">
                  <c:v>27</c:v>
                </c:pt>
                <c:pt idx="1241">
                  <c:v>18</c:v>
                </c:pt>
                <c:pt idx="1242">
                  <c:v>23</c:v>
                </c:pt>
                <c:pt idx="1243">
                  <c:v>20</c:v>
                </c:pt>
                <c:pt idx="1244">
                  <c:v>17</c:v>
                </c:pt>
                <c:pt idx="1245">
                  <c:v>17</c:v>
                </c:pt>
                <c:pt idx="1246">
                  <c:v>26</c:v>
                </c:pt>
                <c:pt idx="1247">
                  <c:v>26</c:v>
                </c:pt>
                <c:pt idx="1248">
                  <c:v>30</c:v>
                </c:pt>
                <c:pt idx="1249">
                  <c:v>14</c:v>
                </c:pt>
                <c:pt idx="1250">
                  <c:v>20</c:v>
                </c:pt>
                <c:pt idx="1251">
                  <c:v>18</c:v>
                </c:pt>
                <c:pt idx="1252">
                  <c:v>22</c:v>
                </c:pt>
                <c:pt idx="1253">
                  <c:v>21</c:v>
                </c:pt>
                <c:pt idx="1254">
                  <c:v>24</c:v>
                </c:pt>
                <c:pt idx="1255">
                  <c:v>14</c:v>
                </c:pt>
                <c:pt idx="1256">
                  <c:v>19</c:v>
                </c:pt>
                <c:pt idx="1257">
                  <c:v>16</c:v>
                </c:pt>
                <c:pt idx="1258">
                  <c:v>18</c:v>
                </c:pt>
                <c:pt idx="1259">
                  <c:v>15</c:v>
                </c:pt>
                <c:pt idx="1260">
                  <c:v>12</c:v>
                </c:pt>
                <c:pt idx="1261">
                  <c:v>21</c:v>
                </c:pt>
                <c:pt idx="1262">
                  <c:v>30</c:v>
                </c:pt>
                <c:pt idx="1263">
                  <c:v>24</c:v>
                </c:pt>
                <c:pt idx="1264">
                  <c:v>24</c:v>
                </c:pt>
                <c:pt idx="1265">
                  <c:v>30</c:v>
                </c:pt>
                <c:pt idx="1266">
                  <c:v>22</c:v>
                </c:pt>
                <c:pt idx="1267">
                  <c:v>25</c:v>
                </c:pt>
                <c:pt idx="1268">
                  <c:v>26</c:v>
                </c:pt>
                <c:pt idx="1269">
                  <c:v>18</c:v>
                </c:pt>
                <c:pt idx="1270">
                  <c:v>29</c:v>
                </c:pt>
                <c:pt idx="1271">
                  <c:v>21</c:v>
                </c:pt>
                <c:pt idx="1272">
                  <c:v>25</c:v>
                </c:pt>
                <c:pt idx="1273">
                  <c:v>15</c:v>
                </c:pt>
                <c:pt idx="1274">
                  <c:v>20</c:v>
                </c:pt>
                <c:pt idx="1275">
                  <c:v>24</c:v>
                </c:pt>
                <c:pt idx="1276">
                  <c:v>21</c:v>
                </c:pt>
                <c:pt idx="1277">
                  <c:v>21</c:v>
                </c:pt>
                <c:pt idx="1278">
                  <c:v>14</c:v>
                </c:pt>
                <c:pt idx="1279">
                  <c:v>20</c:v>
                </c:pt>
                <c:pt idx="1280">
                  <c:v>22</c:v>
                </c:pt>
                <c:pt idx="1281">
                  <c:v>19</c:v>
                </c:pt>
                <c:pt idx="1282">
                  <c:v>16</c:v>
                </c:pt>
                <c:pt idx="1283">
                  <c:v>31</c:v>
                </c:pt>
                <c:pt idx="1284">
                  <c:v>19</c:v>
                </c:pt>
                <c:pt idx="1285">
                  <c:v>19</c:v>
                </c:pt>
                <c:pt idx="1286">
                  <c:v>27</c:v>
                </c:pt>
                <c:pt idx="1287">
                  <c:v>24</c:v>
                </c:pt>
                <c:pt idx="1288">
                  <c:v>22</c:v>
                </c:pt>
                <c:pt idx="1289">
                  <c:v>25</c:v>
                </c:pt>
                <c:pt idx="1290">
                  <c:v>20</c:v>
                </c:pt>
                <c:pt idx="1291">
                  <c:v>19</c:v>
                </c:pt>
                <c:pt idx="1292">
                  <c:v>23</c:v>
                </c:pt>
                <c:pt idx="1293">
                  <c:v>19</c:v>
                </c:pt>
                <c:pt idx="1294">
                  <c:v>11</c:v>
                </c:pt>
                <c:pt idx="1295">
                  <c:v>19</c:v>
                </c:pt>
                <c:pt idx="1296">
                  <c:v>16</c:v>
                </c:pt>
                <c:pt idx="1297">
                  <c:v>25</c:v>
                </c:pt>
                <c:pt idx="1298">
                  <c:v>24</c:v>
                </c:pt>
                <c:pt idx="1299">
                  <c:v>17</c:v>
                </c:pt>
                <c:pt idx="1300">
                  <c:v>35</c:v>
                </c:pt>
                <c:pt idx="1301">
                  <c:v>26</c:v>
                </c:pt>
                <c:pt idx="1302">
                  <c:v>19</c:v>
                </c:pt>
                <c:pt idx="1303">
                  <c:v>15</c:v>
                </c:pt>
                <c:pt idx="1304">
                  <c:v>16</c:v>
                </c:pt>
                <c:pt idx="1305">
                  <c:v>21</c:v>
                </c:pt>
                <c:pt idx="1306">
                  <c:v>19</c:v>
                </c:pt>
                <c:pt idx="1307">
                  <c:v>23</c:v>
                </c:pt>
                <c:pt idx="1308">
                  <c:v>14</c:v>
                </c:pt>
                <c:pt idx="1309">
                  <c:v>21</c:v>
                </c:pt>
                <c:pt idx="1310">
                  <c:v>16</c:v>
                </c:pt>
                <c:pt idx="1311">
                  <c:v>26</c:v>
                </c:pt>
                <c:pt idx="1312">
                  <c:v>18</c:v>
                </c:pt>
                <c:pt idx="1313">
                  <c:v>20</c:v>
                </c:pt>
                <c:pt idx="1314">
                  <c:v>15</c:v>
                </c:pt>
                <c:pt idx="1315">
                  <c:v>17</c:v>
                </c:pt>
                <c:pt idx="1316">
                  <c:v>26</c:v>
                </c:pt>
                <c:pt idx="1317">
                  <c:v>22</c:v>
                </c:pt>
                <c:pt idx="1318">
                  <c:v>18</c:v>
                </c:pt>
                <c:pt idx="1319">
                  <c:v>18</c:v>
                </c:pt>
                <c:pt idx="1320">
                  <c:v>20</c:v>
                </c:pt>
                <c:pt idx="1321">
                  <c:v>26</c:v>
                </c:pt>
                <c:pt idx="1322">
                  <c:v>23</c:v>
                </c:pt>
                <c:pt idx="1323">
                  <c:v>10</c:v>
                </c:pt>
                <c:pt idx="1324">
                  <c:v>19</c:v>
                </c:pt>
                <c:pt idx="1325">
                  <c:v>14</c:v>
                </c:pt>
                <c:pt idx="1326">
                  <c:v>14</c:v>
                </c:pt>
                <c:pt idx="1327">
                  <c:v>19</c:v>
                </c:pt>
                <c:pt idx="1328">
                  <c:v>12</c:v>
                </c:pt>
                <c:pt idx="1329">
                  <c:v>20</c:v>
                </c:pt>
                <c:pt idx="1330">
                  <c:v>20</c:v>
                </c:pt>
                <c:pt idx="1331">
                  <c:v>14</c:v>
                </c:pt>
                <c:pt idx="1332">
                  <c:v>20</c:v>
                </c:pt>
                <c:pt idx="1333">
                  <c:v>16</c:v>
                </c:pt>
                <c:pt idx="1334">
                  <c:v>13</c:v>
                </c:pt>
                <c:pt idx="1335">
                  <c:v>13</c:v>
                </c:pt>
                <c:pt idx="1336">
                  <c:v>17</c:v>
                </c:pt>
                <c:pt idx="1337">
                  <c:v>13</c:v>
                </c:pt>
                <c:pt idx="1338">
                  <c:v>14</c:v>
                </c:pt>
                <c:pt idx="1339">
                  <c:v>25</c:v>
                </c:pt>
                <c:pt idx="1340">
                  <c:v>21</c:v>
                </c:pt>
                <c:pt idx="1341">
                  <c:v>20</c:v>
                </c:pt>
                <c:pt idx="1342">
                  <c:v>15</c:v>
                </c:pt>
                <c:pt idx="1343">
                  <c:v>20</c:v>
                </c:pt>
                <c:pt idx="1344">
                  <c:v>23</c:v>
                </c:pt>
                <c:pt idx="1345">
                  <c:v>13</c:v>
                </c:pt>
                <c:pt idx="1346">
                  <c:v>19</c:v>
                </c:pt>
                <c:pt idx="1347">
                  <c:v>24</c:v>
                </c:pt>
                <c:pt idx="1348">
                  <c:v>14</c:v>
                </c:pt>
                <c:pt idx="1349">
                  <c:v>11</c:v>
                </c:pt>
                <c:pt idx="1350">
                  <c:v>15</c:v>
                </c:pt>
                <c:pt idx="1351">
                  <c:v>16</c:v>
                </c:pt>
                <c:pt idx="1352">
                  <c:v>17</c:v>
                </c:pt>
                <c:pt idx="1353">
                  <c:v>14</c:v>
                </c:pt>
                <c:pt idx="1354">
                  <c:v>12</c:v>
                </c:pt>
                <c:pt idx="1355">
                  <c:v>11</c:v>
                </c:pt>
                <c:pt idx="1356">
                  <c:v>17</c:v>
                </c:pt>
                <c:pt idx="1357">
                  <c:v>16</c:v>
                </c:pt>
                <c:pt idx="1358">
                  <c:v>13</c:v>
                </c:pt>
                <c:pt idx="1359">
                  <c:v>15</c:v>
                </c:pt>
                <c:pt idx="1360">
                  <c:v>11</c:v>
                </c:pt>
                <c:pt idx="1361">
                  <c:v>11</c:v>
                </c:pt>
                <c:pt idx="1362">
                  <c:v>18</c:v>
                </c:pt>
                <c:pt idx="1363">
                  <c:v>14</c:v>
                </c:pt>
                <c:pt idx="1364">
                  <c:v>16</c:v>
                </c:pt>
                <c:pt idx="1365">
                  <c:v>19</c:v>
                </c:pt>
                <c:pt idx="1366">
                  <c:v>21</c:v>
                </c:pt>
                <c:pt idx="1367">
                  <c:v>15</c:v>
                </c:pt>
                <c:pt idx="1368">
                  <c:v>9</c:v>
                </c:pt>
                <c:pt idx="1369">
                  <c:v>18</c:v>
                </c:pt>
                <c:pt idx="1370">
                  <c:v>16</c:v>
                </c:pt>
                <c:pt idx="1371">
                  <c:v>10</c:v>
                </c:pt>
                <c:pt idx="1372">
                  <c:v>17</c:v>
                </c:pt>
                <c:pt idx="1373">
                  <c:v>20</c:v>
                </c:pt>
                <c:pt idx="1374">
                  <c:v>19</c:v>
                </c:pt>
                <c:pt idx="1375">
                  <c:v>7</c:v>
                </c:pt>
                <c:pt idx="1376">
                  <c:v>17</c:v>
                </c:pt>
                <c:pt idx="1377">
                  <c:v>19</c:v>
                </c:pt>
                <c:pt idx="1378">
                  <c:v>12</c:v>
                </c:pt>
                <c:pt idx="1379">
                  <c:v>8</c:v>
                </c:pt>
                <c:pt idx="1380">
                  <c:v>17</c:v>
                </c:pt>
                <c:pt idx="1381">
                  <c:v>20</c:v>
                </c:pt>
                <c:pt idx="1382">
                  <c:v>17</c:v>
                </c:pt>
                <c:pt idx="1383">
                  <c:v>11</c:v>
                </c:pt>
                <c:pt idx="1384">
                  <c:v>16</c:v>
                </c:pt>
                <c:pt idx="1385">
                  <c:v>9</c:v>
                </c:pt>
                <c:pt idx="1386">
                  <c:v>8</c:v>
                </c:pt>
                <c:pt idx="1387">
                  <c:v>15</c:v>
                </c:pt>
                <c:pt idx="1388">
                  <c:v>12</c:v>
                </c:pt>
                <c:pt idx="1389">
                  <c:v>12</c:v>
                </c:pt>
                <c:pt idx="1390">
                  <c:v>13</c:v>
                </c:pt>
                <c:pt idx="1391">
                  <c:v>17</c:v>
                </c:pt>
                <c:pt idx="1392">
                  <c:v>17</c:v>
                </c:pt>
                <c:pt idx="1393">
                  <c:v>13</c:v>
                </c:pt>
                <c:pt idx="1394">
                  <c:v>12</c:v>
                </c:pt>
                <c:pt idx="1395">
                  <c:v>13</c:v>
                </c:pt>
                <c:pt idx="1396">
                  <c:v>8</c:v>
                </c:pt>
                <c:pt idx="1397">
                  <c:v>16</c:v>
                </c:pt>
                <c:pt idx="1398">
                  <c:v>12</c:v>
                </c:pt>
                <c:pt idx="1399">
                  <c:v>14</c:v>
                </c:pt>
                <c:pt idx="1400">
                  <c:v>16</c:v>
                </c:pt>
                <c:pt idx="1401">
                  <c:v>11</c:v>
                </c:pt>
                <c:pt idx="1402">
                  <c:v>20</c:v>
                </c:pt>
                <c:pt idx="1403">
                  <c:v>15</c:v>
                </c:pt>
                <c:pt idx="1404">
                  <c:v>15</c:v>
                </c:pt>
                <c:pt idx="1405">
                  <c:v>11</c:v>
                </c:pt>
                <c:pt idx="1406">
                  <c:v>20</c:v>
                </c:pt>
                <c:pt idx="1407">
                  <c:v>18</c:v>
                </c:pt>
                <c:pt idx="1408">
                  <c:v>15</c:v>
                </c:pt>
                <c:pt idx="1409">
                  <c:v>8</c:v>
                </c:pt>
                <c:pt idx="1410">
                  <c:v>11</c:v>
                </c:pt>
                <c:pt idx="1411">
                  <c:v>13</c:v>
                </c:pt>
                <c:pt idx="1412">
                  <c:v>12</c:v>
                </c:pt>
                <c:pt idx="1413">
                  <c:v>13</c:v>
                </c:pt>
                <c:pt idx="1414">
                  <c:v>15</c:v>
                </c:pt>
                <c:pt idx="1415">
                  <c:v>14</c:v>
                </c:pt>
                <c:pt idx="1416">
                  <c:v>16</c:v>
                </c:pt>
                <c:pt idx="1417">
                  <c:v>20</c:v>
                </c:pt>
                <c:pt idx="1418">
                  <c:v>8</c:v>
                </c:pt>
                <c:pt idx="1419">
                  <c:v>16</c:v>
                </c:pt>
                <c:pt idx="1420">
                  <c:v>16</c:v>
                </c:pt>
                <c:pt idx="1421">
                  <c:v>11</c:v>
                </c:pt>
                <c:pt idx="1422">
                  <c:v>6</c:v>
                </c:pt>
                <c:pt idx="1423">
                  <c:v>16</c:v>
                </c:pt>
                <c:pt idx="1424">
                  <c:v>10</c:v>
                </c:pt>
                <c:pt idx="1425">
                  <c:v>10</c:v>
                </c:pt>
                <c:pt idx="1426">
                  <c:v>14</c:v>
                </c:pt>
                <c:pt idx="1427">
                  <c:v>17</c:v>
                </c:pt>
                <c:pt idx="1428">
                  <c:v>15</c:v>
                </c:pt>
                <c:pt idx="1429">
                  <c:v>17</c:v>
                </c:pt>
                <c:pt idx="1430">
                  <c:v>17</c:v>
                </c:pt>
                <c:pt idx="1431">
                  <c:v>12</c:v>
                </c:pt>
                <c:pt idx="1432">
                  <c:v>9</c:v>
                </c:pt>
                <c:pt idx="1433">
                  <c:v>12</c:v>
                </c:pt>
                <c:pt idx="1434">
                  <c:v>21</c:v>
                </c:pt>
                <c:pt idx="1435">
                  <c:v>14</c:v>
                </c:pt>
                <c:pt idx="1436">
                  <c:v>21</c:v>
                </c:pt>
                <c:pt idx="1437">
                  <c:v>20</c:v>
                </c:pt>
                <c:pt idx="1438">
                  <c:v>20</c:v>
                </c:pt>
                <c:pt idx="1439">
                  <c:v>17</c:v>
                </c:pt>
                <c:pt idx="1440">
                  <c:v>14</c:v>
                </c:pt>
                <c:pt idx="1441">
                  <c:v>16</c:v>
                </c:pt>
                <c:pt idx="1442">
                  <c:v>17</c:v>
                </c:pt>
                <c:pt idx="1443">
                  <c:v>11</c:v>
                </c:pt>
                <c:pt idx="1444">
                  <c:v>17</c:v>
                </c:pt>
                <c:pt idx="1445">
                  <c:v>19</c:v>
                </c:pt>
                <c:pt idx="1446">
                  <c:v>25</c:v>
                </c:pt>
                <c:pt idx="1447">
                  <c:v>17</c:v>
                </c:pt>
                <c:pt idx="1448">
                  <c:v>21</c:v>
                </c:pt>
                <c:pt idx="1449">
                  <c:v>20</c:v>
                </c:pt>
                <c:pt idx="1450">
                  <c:v>14</c:v>
                </c:pt>
                <c:pt idx="1451">
                  <c:v>13</c:v>
                </c:pt>
                <c:pt idx="1452">
                  <c:v>23</c:v>
                </c:pt>
                <c:pt idx="1453">
                  <c:v>12</c:v>
                </c:pt>
                <c:pt idx="1454">
                  <c:v>14</c:v>
                </c:pt>
                <c:pt idx="1455">
                  <c:v>17</c:v>
                </c:pt>
                <c:pt idx="1456">
                  <c:v>18</c:v>
                </c:pt>
                <c:pt idx="1457">
                  <c:v>14</c:v>
                </c:pt>
                <c:pt idx="1458">
                  <c:v>22</c:v>
                </c:pt>
                <c:pt idx="1459">
                  <c:v>14</c:v>
                </c:pt>
                <c:pt idx="1460">
                  <c:v>21</c:v>
                </c:pt>
                <c:pt idx="1461">
                  <c:v>22</c:v>
                </c:pt>
                <c:pt idx="1462">
                  <c:v>21</c:v>
                </c:pt>
                <c:pt idx="1463">
                  <c:v>24</c:v>
                </c:pt>
                <c:pt idx="1464">
                  <c:v>18</c:v>
                </c:pt>
                <c:pt idx="1465">
                  <c:v>17</c:v>
                </c:pt>
                <c:pt idx="1466">
                  <c:v>14</c:v>
                </c:pt>
                <c:pt idx="1467">
                  <c:v>15</c:v>
                </c:pt>
                <c:pt idx="1468">
                  <c:v>24</c:v>
                </c:pt>
                <c:pt idx="1469">
                  <c:v>20</c:v>
                </c:pt>
                <c:pt idx="1470">
                  <c:v>27</c:v>
                </c:pt>
                <c:pt idx="1471">
                  <c:v>18</c:v>
                </c:pt>
                <c:pt idx="1472">
                  <c:v>31</c:v>
                </c:pt>
                <c:pt idx="1473">
                  <c:v>18</c:v>
                </c:pt>
                <c:pt idx="1474">
                  <c:v>19</c:v>
                </c:pt>
                <c:pt idx="1475">
                  <c:v>25</c:v>
                </c:pt>
                <c:pt idx="1476">
                  <c:v>22</c:v>
                </c:pt>
                <c:pt idx="1477">
                  <c:v>29</c:v>
                </c:pt>
                <c:pt idx="1478">
                  <c:v>19</c:v>
                </c:pt>
                <c:pt idx="1479">
                  <c:v>17</c:v>
                </c:pt>
                <c:pt idx="1480">
                  <c:v>27</c:v>
                </c:pt>
                <c:pt idx="1481">
                  <c:v>19</c:v>
                </c:pt>
                <c:pt idx="1482">
                  <c:v>21</c:v>
                </c:pt>
                <c:pt idx="1483">
                  <c:v>28</c:v>
                </c:pt>
                <c:pt idx="1484">
                  <c:v>30</c:v>
                </c:pt>
                <c:pt idx="1485">
                  <c:v>18</c:v>
                </c:pt>
                <c:pt idx="1486">
                  <c:v>21</c:v>
                </c:pt>
                <c:pt idx="1487">
                  <c:v>20</c:v>
                </c:pt>
                <c:pt idx="1488">
                  <c:v>31</c:v>
                </c:pt>
                <c:pt idx="1489">
                  <c:v>28</c:v>
                </c:pt>
                <c:pt idx="1490">
                  <c:v>20</c:v>
                </c:pt>
                <c:pt idx="1491">
                  <c:v>23</c:v>
                </c:pt>
                <c:pt idx="1492">
                  <c:v>29</c:v>
                </c:pt>
                <c:pt idx="1493">
                  <c:v>19</c:v>
                </c:pt>
                <c:pt idx="1494">
                  <c:v>23</c:v>
                </c:pt>
                <c:pt idx="1495">
                  <c:v>17</c:v>
                </c:pt>
                <c:pt idx="1496">
                  <c:v>20</c:v>
                </c:pt>
                <c:pt idx="1497">
                  <c:v>20</c:v>
                </c:pt>
                <c:pt idx="1498">
                  <c:v>26</c:v>
                </c:pt>
                <c:pt idx="1499">
                  <c:v>23</c:v>
                </c:pt>
                <c:pt idx="1500">
                  <c:v>24</c:v>
                </c:pt>
                <c:pt idx="1501">
                  <c:v>17</c:v>
                </c:pt>
                <c:pt idx="1502">
                  <c:v>27</c:v>
                </c:pt>
                <c:pt idx="1503">
                  <c:v>21</c:v>
                </c:pt>
                <c:pt idx="1504">
                  <c:v>19</c:v>
                </c:pt>
                <c:pt idx="1505">
                  <c:v>20</c:v>
                </c:pt>
                <c:pt idx="1506">
                  <c:v>31</c:v>
                </c:pt>
                <c:pt idx="1507">
                  <c:v>28</c:v>
                </c:pt>
                <c:pt idx="1508">
                  <c:v>21</c:v>
                </c:pt>
                <c:pt idx="1509">
                  <c:v>30</c:v>
                </c:pt>
                <c:pt idx="1510">
                  <c:v>27</c:v>
                </c:pt>
                <c:pt idx="1511">
                  <c:v>27</c:v>
                </c:pt>
                <c:pt idx="1512">
                  <c:v>18</c:v>
                </c:pt>
                <c:pt idx="1513">
                  <c:v>26</c:v>
                </c:pt>
                <c:pt idx="1514">
                  <c:v>22</c:v>
                </c:pt>
                <c:pt idx="1515">
                  <c:v>20</c:v>
                </c:pt>
                <c:pt idx="1516">
                  <c:v>28</c:v>
                </c:pt>
                <c:pt idx="1517">
                  <c:v>23</c:v>
                </c:pt>
                <c:pt idx="1518">
                  <c:v>30</c:v>
                </c:pt>
                <c:pt idx="1519">
                  <c:v>32</c:v>
                </c:pt>
                <c:pt idx="1520">
                  <c:v>21</c:v>
                </c:pt>
                <c:pt idx="1521">
                  <c:v>13</c:v>
                </c:pt>
                <c:pt idx="1522">
                  <c:v>28</c:v>
                </c:pt>
                <c:pt idx="1523">
                  <c:v>35</c:v>
                </c:pt>
                <c:pt idx="1524">
                  <c:v>33</c:v>
                </c:pt>
                <c:pt idx="1525">
                  <c:v>25</c:v>
                </c:pt>
                <c:pt idx="1526">
                  <c:v>39</c:v>
                </c:pt>
                <c:pt idx="1527">
                  <c:v>22</c:v>
                </c:pt>
                <c:pt idx="1528">
                  <c:v>24</c:v>
                </c:pt>
                <c:pt idx="1529">
                  <c:v>21</c:v>
                </c:pt>
                <c:pt idx="1530">
                  <c:v>23</c:v>
                </c:pt>
                <c:pt idx="1531">
                  <c:v>23</c:v>
                </c:pt>
                <c:pt idx="1532">
                  <c:v>21</c:v>
                </c:pt>
                <c:pt idx="1533">
                  <c:v>30</c:v>
                </c:pt>
                <c:pt idx="1534">
                  <c:v>23</c:v>
                </c:pt>
                <c:pt idx="1535">
                  <c:v>23</c:v>
                </c:pt>
                <c:pt idx="1536">
                  <c:v>35</c:v>
                </c:pt>
                <c:pt idx="1537">
                  <c:v>18</c:v>
                </c:pt>
                <c:pt idx="1538">
                  <c:v>29</c:v>
                </c:pt>
                <c:pt idx="1539">
                  <c:v>27</c:v>
                </c:pt>
                <c:pt idx="1540">
                  <c:v>22</c:v>
                </c:pt>
                <c:pt idx="1541">
                  <c:v>21</c:v>
                </c:pt>
                <c:pt idx="1542">
                  <c:v>23</c:v>
                </c:pt>
                <c:pt idx="1543">
                  <c:v>30</c:v>
                </c:pt>
                <c:pt idx="1544">
                  <c:v>31</c:v>
                </c:pt>
                <c:pt idx="1545">
                  <c:v>27</c:v>
                </c:pt>
                <c:pt idx="1546">
                  <c:v>22</c:v>
                </c:pt>
                <c:pt idx="1547">
                  <c:v>21</c:v>
                </c:pt>
                <c:pt idx="1548">
                  <c:v>21</c:v>
                </c:pt>
                <c:pt idx="1549">
                  <c:v>23</c:v>
                </c:pt>
                <c:pt idx="1550">
                  <c:v>22</c:v>
                </c:pt>
                <c:pt idx="1551">
                  <c:v>32</c:v>
                </c:pt>
                <c:pt idx="1552">
                  <c:v>29</c:v>
                </c:pt>
                <c:pt idx="1553">
                  <c:v>22</c:v>
                </c:pt>
                <c:pt idx="1554">
                  <c:v>35</c:v>
                </c:pt>
                <c:pt idx="1555">
                  <c:v>25</c:v>
                </c:pt>
                <c:pt idx="1556">
                  <c:v>28</c:v>
                </c:pt>
                <c:pt idx="1557">
                  <c:v>28</c:v>
                </c:pt>
                <c:pt idx="1558">
                  <c:v>32</c:v>
                </c:pt>
                <c:pt idx="1559">
                  <c:v>21</c:v>
                </c:pt>
                <c:pt idx="1560">
                  <c:v>25</c:v>
                </c:pt>
                <c:pt idx="1561">
                  <c:v>23</c:v>
                </c:pt>
                <c:pt idx="1562">
                  <c:v>23</c:v>
                </c:pt>
                <c:pt idx="1563">
                  <c:v>28</c:v>
                </c:pt>
                <c:pt idx="1564">
                  <c:v>22</c:v>
                </c:pt>
                <c:pt idx="1565">
                  <c:v>30</c:v>
                </c:pt>
                <c:pt idx="1566">
                  <c:v>28</c:v>
                </c:pt>
                <c:pt idx="1567">
                  <c:v>20</c:v>
                </c:pt>
                <c:pt idx="1568">
                  <c:v>29</c:v>
                </c:pt>
                <c:pt idx="1569">
                  <c:v>24</c:v>
                </c:pt>
                <c:pt idx="1570">
                  <c:v>22</c:v>
                </c:pt>
                <c:pt idx="1571">
                  <c:v>33</c:v>
                </c:pt>
                <c:pt idx="1572">
                  <c:v>25</c:v>
                </c:pt>
                <c:pt idx="1573">
                  <c:v>27</c:v>
                </c:pt>
                <c:pt idx="1574">
                  <c:v>29</c:v>
                </c:pt>
                <c:pt idx="1575">
                  <c:v>33</c:v>
                </c:pt>
                <c:pt idx="1576">
                  <c:v>23</c:v>
                </c:pt>
                <c:pt idx="1577">
                  <c:v>24</c:v>
                </c:pt>
                <c:pt idx="1578">
                  <c:v>33</c:v>
                </c:pt>
                <c:pt idx="1579">
                  <c:v>27</c:v>
                </c:pt>
                <c:pt idx="1580">
                  <c:v>36</c:v>
                </c:pt>
                <c:pt idx="1581">
                  <c:v>34</c:v>
                </c:pt>
                <c:pt idx="1582">
                  <c:v>29</c:v>
                </c:pt>
                <c:pt idx="1583">
                  <c:v>16</c:v>
                </c:pt>
                <c:pt idx="1584">
                  <c:v>27</c:v>
                </c:pt>
                <c:pt idx="1585">
                  <c:v>26</c:v>
                </c:pt>
                <c:pt idx="1586">
                  <c:v>34</c:v>
                </c:pt>
                <c:pt idx="1587">
                  <c:v>32</c:v>
                </c:pt>
                <c:pt idx="1588">
                  <c:v>26</c:v>
                </c:pt>
                <c:pt idx="1589">
                  <c:v>24</c:v>
                </c:pt>
                <c:pt idx="1590">
                  <c:v>26</c:v>
                </c:pt>
                <c:pt idx="1591">
                  <c:v>43</c:v>
                </c:pt>
                <c:pt idx="1592">
                  <c:v>31</c:v>
                </c:pt>
                <c:pt idx="1593">
                  <c:v>26</c:v>
                </c:pt>
                <c:pt idx="1594">
                  <c:v>19</c:v>
                </c:pt>
                <c:pt idx="1595">
                  <c:v>30</c:v>
                </c:pt>
                <c:pt idx="1596">
                  <c:v>32</c:v>
                </c:pt>
                <c:pt idx="1597">
                  <c:v>20</c:v>
                </c:pt>
                <c:pt idx="1598">
                  <c:v>27</c:v>
                </c:pt>
                <c:pt idx="1599">
                  <c:v>29</c:v>
                </c:pt>
                <c:pt idx="1600">
                  <c:v>28</c:v>
                </c:pt>
                <c:pt idx="1601">
                  <c:v>37</c:v>
                </c:pt>
                <c:pt idx="1602">
                  <c:v>21</c:v>
                </c:pt>
                <c:pt idx="1603">
                  <c:v>21</c:v>
                </c:pt>
                <c:pt idx="1604">
                  <c:v>24</c:v>
                </c:pt>
                <c:pt idx="1605">
                  <c:v>26</c:v>
                </c:pt>
                <c:pt idx="1606">
                  <c:v>23</c:v>
                </c:pt>
                <c:pt idx="1607">
                  <c:v>20</c:v>
                </c:pt>
                <c:pt idx="1608">
                  <c:v>26</c:v>
                </c:pt>
                <c:pt idx="1609">
                  <c:v>38</c:v>
                </c:pt>
                <c:pt idx="1610">
                  <c:v>28</c:v>
                </c:pt>
                <c:pt idx="1611">
                  <c:v>28</c:v>
                </c:pt>
                <c:pt idx="1612">
                  <c:v>31</c:v>
                </c:pt>
                <c:pt idx="1613">
                  <c:v>29</c:v>
                </c:pt>
                <c:pt idx="1614">
                  <c:v>25</c:v>
                </c:pt>
                <c:pt idx="1615">
                  <c:v>29</c:v>
                </c:pt>
                <c:pt idx="1616">
                  <c:v>23</c:v>
                </c:pt>
                <c:pt idx="1617">
                  <c:v>25</c:v>
                </c:pt>
                <c:pt idx="1618">
                  <c:v>29</c:v>
                </c:pt>
                <c:pt idx="1619">
                  <c:v>19</c:v>
                </c:pt>
                <c:pt idx="1620">
                  <c:v>34</c:v>
                </c:pt>
                <c:pt idx="1621">
                  <c:v>32</c:v>
                </c:pt>
                <c:pt idx="1622">
                  <c:v>21</c:v>
                </c:pt>
                <c:pt idx="1623">
                  <c:v>21</c:v>
                </c:pt>
                <c:pt idx="1624">
                  <c:v>28</c:v>
                </c:pt>
                <c:pt idx="1625">
                  <c:v>27</c:v>
                </c:pt>
                <c:pt idx="1626">
                  <c:v>15</c:v>
                </c:pt>
                <c:pt idx="1627">
                  <c:v>26</c:v>
                </c:pt>
                <c:pt idx="1628">
                  <c:v>24</c:v>
                </c:pt>
                <c:pt idx="1629">
                  <c:v>25</c:v>
                </c:pt>
                <c:pt idx="1630">
                  <c:v>30</c:v>
                </c:pt>
                <c:pt idx="1631">
                  <c:v>19</c:v>
                </c:pt>
                <c:pt idx="1632">
                  <c:v>32</c:v>
                </c:pt>
                <c:pt idx="1633">
                  <c:v>27</c:v>
                </c:pt>
                <c:pt idx="1634">
                  <c:v>23</c:v>
                </c:pt>
                <c:pt idx="1635">
                  <c:v>22</c:v>
                </c:pt>
                <c:pt idx="1636">
                  <c:v>30</c:v>
                </c:pt>
                <c:pt idx="1637">
                  <c:v>32</c:v>
                </c:pt>
                <c:pt idx="1638">
                  <c:v>28</c:v>
                </c:pt>
                <c:pt idx="1639">
                  <c:v>30</c:v>
                </c:pt>
                <c:pt idx="1640">
                  <c:v>28</c:v>
                </c:pt>
                <c:pt idx="1641">
                  <c:v>32</c:v>
                </c:pt>
                <c:pt idx="1642">
                  <c:v>25</c:v>
                </c:pt>
                <c:pt idx="1643">
                  <c:v>33</c:v>
                </c:pt>
                <c:pt idx="1644">
                  <c:v>25</c:v>
                </c:pt>
                <c:pt idx="1645">
                  <c:v>26</c:v>
                </c:pt>
                <c:pt idx="1646">
                  <c:v>28</c:v>
                </c:pt>
                <c:pt idx="1647">
                  <c:v>34</c:v>
                </c:pt>
                <c:pt idx="1648">
                  <c:v>26</c:v>
                </c:pt>
                <c:pt idx="1649">
                  <c:v>32</c:v>
                </c:pt>
                <c:pt idx="1650">
                  <c:v>27</c:v>
                </c:pt>
                <c:pt idx="1651">
                  <c:v>24</c:v>
                </c:pt>
                <c:pt idx="1652">
                  <c:v>18</c:v>
                </c:pt>
                <c:pt idx="1653">
                  <c:v>19</c:v>
                </c:pt>
                <c:pt idx="1654">
                  <c:v>19</c:v>
                </c:pt>
                <c:pt idx="1655">
                  <c:v>20</c:v>
                </c:pt>
                <c:pt idx="1656">
                  <c:v>28</c:v>
                </c:pt>
                <c:pt idx="1657">
                  <c:v>29</c:v>
                </c:pt>
                <c:pt idx="1658">
                  <c:v>25</c:v>
                </c:pt>
                <c:pt idx="1659">
                  <c:v>24</c:v>
                </c:pt>
                <c:pt idx="1660">
                  <c:v>31</c:v>
                </c:pt>
                <c:pt idx="1661">
                  <c:v>31</c:v>
                </c:pt>
                <c:pt idx="1662">
                  <c:v>29</c:v>
                </c:pt>
                <c:pt idx="1663">
                  <c:v>33</c:v>
                </c:pt>
                <c:pt idx="1664">
                  <c:v>32</c:v>
                </c:pt>
                <c:pt idx="1665">
                  <c:v>19</c:v>
                </c:pt>
                <c:pt idx="1666">
                  <c:v>24</c:v>
                </c:pt>
                <c:pt idx="1667">
                  <c:v>18</c:v>
                </c:pt>
                <c:pt idx="1668">
                  <c:v>30</c:v>
                </c:pt>
                <c:pt idx="1669">
                  <c:v>33</c:v>
                </c:pt>
                <c:pt idx="1670">
                  <c:v>19</c:v>
                </c:pt>
                <c:pt idx="1671">
                  <c:v>27</c:v>
                </c:pt>
                <c:pt idx="1672">
                  <c:v>28</c:v>
                </c:pt>
                <c:pt idx="1673">
                  <c:v>25</c:v>
                </c:pt>
                <c:pt idx="1674">
                  <c:v>27</c:v>
                </c:pt>
                <c:pt idx="1675">
                  <c:v>19</c:v>
                </c:pt>
                <c:pt idx="1676">
                  <c:v>18</c:v>
                </c:pt>
                <c:pt idx="1677">
                  <c:v>14</c:v>
                </c:pt>
                <c:pt idx="1678">
                  <c:v>18</c:v>
                </c:pt>
                <c:pt idx="1679">
                  <c:v>17</c:v>
                </c:pt>
                <c:pt idx="1680">
                  <c:v>19</c:v>
                </c:pt>
                <c:pt idx="1681">
                  <c:v>18</c:v>
                </c:pt>
                <c:pt idx="1682">
                  <c:v>17</c:v>
                </c:pt>
                <c:pt idx="1683">
                  <c:v>18</c:v>
                </c:pt>
                <c:pt idx="1684">
                  <c:v>15</c:v>
                </c:pt>
                <c:pt idx="1685">
                  <c:v>13</c:v>
                </c:pt>
                <c:pt idx="1686">
                  <c:v>18</c:v>
                </c:pt>
                <c:pt idx="1687">
                  <c:v>12</c:v>
                </c:pt>
                <c:pt idx="1688">
                  <c:v>19</c:v>
                </c:pt>
                <c:pt idx="1689">
                  <c:v>9</c:v>
                </c:pt>
                <c:pt idx="1690">
                  <c:v>18</c:v>
                </c:pt>
                <c:pt idx="1691">
                  <c:v>11</c:v>
                </c:pt>
                <c:pt idx="1692">
                  <c:v>13</c:v>
                </c:pt>
                <c:pt idx="1693">
                  <c:v>13</c:v>
                </c:pt>
                <c:pt idx="1694">
                  <c:v>21</c:v>
                </c:pt>
                <c:pt idx="1695">
                  <c:v>12</c:v>
                </c:pt>
                <c:pt idx="1696">
                  <c:v>10</c:v>
                </c:pt>
                <c:pt idx="1697">
                  <c:v>20</c:v>
                </c:pt>
                <c:pt idx="1698">
                  <c:v>19</c:v>
                </c:pt>
                <c:pt idx="1699">
                  <c:v>14</c:v>
                </c:pt>
                <c:pt idx="1700">
                  <c:v>14</c:v>
                </c:pt>
                <c:pt idx="1701">
                  <c:v>16</c:v>
                </c:pt>
                <c:pt idx="1702">
                  <c:v>13</c:v>
                </c:pt>
                <c:pt idx="1703">
                  <c:v>21</c:v>
                </c:pt>
                <c:pt idx="1704">
                  <c:v>23</c:v>
                </c:pt>
                <c:pt idx="1705">
                  <c:v>9</c:v>
                </c:pt>
                <c:pt idx="1706">
                  <c:v>15</c:v>
                </c:pt>
                <c:pt idx="1707">
                  <c:v>15</c:v>
                </c:pt>
                <c:pt idx="1708">
                  <c:v>11</c:v>
                </c:pt>
                <c:pt idx="1709">
                  <c:v>10</c:v>
                </c:pt>
                <c:pt idx="1710">
                  <c:v>9</c:v>
                </c:pt>
                <c:pt idx="1711">
                  <c:v>7</c:v>
                </c:pt>
                <c:pt idx="1712">
                  <c:v>13</c:v>
                </c:pt>
                <c:pt idx="1713">
                  <c:v>8</c:v>
                </c:pt>
                <c:pt idx="1714">
                  <c:v>12</c:v>
                </c:pt>
                <c:pt idx="1715">
                  <c:v>14</c:v>
                </c:pt>
                <c:pt idx="1716">
                  <c:v>24</c:v>
                </c:pt>
                <c:pt idx="1717">
                  <c:v>14</c:v>
                </c:pt>
                <c:pt idx="1718">
                  <c:v>11</c:v>
                </c:pt>
                <c:pt idx="1719">
                  <c:v>10</c:v>
                </c:pt>
                <c:pt idx="1720">
                  <c:v>9</c:v>
                </c:pt>
                <c:pt idx="1721">
                  <c:v>11</c:v>
                </c:pt>
                <c:pt idx="1722">
                  <c:v>8</c:v>
                </c:pt>
                <c:pt idx="1723">
                  <c:v>3</c:v>
                </c:pt>
                <c:pt idx="1724">
                  <c:v>6</c:v>
                </c:pt>
                <c:pt idx="1725">
                  <c:v>10</c:v>
                </c:pt>
                <c:pt idx="1726">
                  <c:v>4</c:v>
                </c:pt>
                <c:pt idx="1727">
                  <c:v>7</c:v>
                </c:pt>
                <c:pt idx="1728">
                  <c:v>11</c:v>
                </c:pt>
                <c:pt idx="1729">
                  <c:v>6</c:v>
                </c:pt>
                <c:pt idx="1730">
                  <c:v>9</c:v>
                </c:pt>
                <c:pt idx="1731">
                  <c:v>5</c:v>
                </c:pt>
                <c:pt idx="1732">
                  <c:v>3</c:v>
                </c:pt>
                <c:pt idx="1733">
                  <c:v>6</c:v>
                </c:pt>
                <c:pt idx="1734">
                  <c:v>6</c:v>
                </c:pt>
                <c:pt idx="1735">
                  <c:v>5</c:v>
                </c:pt>
                <c:pt idx="1736">
                  <c:v>7</c:v>
                </c:pt>
                <c:pt idx="1737">
                  <c:v>7</c:v>
                </c:pt>
                <c:pt idx="1738">
                  <c:v>5</c:v>
                </c:pt>
                <c:pt idx="1739">
                  <c:v>8</c:v>
                </c:pt>
                <c:pt idx="1740">
                  <c:v>4</c:v>
                </c:pt>
                <c:pt idx="1741">
                  <c:v>6</c:v>
                </c:pt>
                <c:pt idx="1742">
                  <c:v>4</c:v>
                </c:pt>
                <c:pt idx="1743">
                  <c:v>1</c:v>
                </c:pt>
                <c:pt idx="1744">
                  <c:v>11</c:v>
                </c:pt>
                <c:pt idx="1745">
                  <c:v>5</c:v>
                </c:pt>
                <c:pt idx="1746">
                  <c:v>7</c:v>
                </c:pt>
                <c:pt idx="1747">
                  <c:v>3</c:v>
                </c:pt>
                <c:pt idx="1748">
                  <c:v>8</c:v>
                </c:pt>
                <c:pt idx="1749">
                  <c:v>8</c:v>
                </c:pt>
                <c:pt idx="1750">
                  <c:v>4</c:v>
                </c:pt>
                <c:pt idx="1751">
                  <c:v>3</c:v>
                </c:pt>
                <c:pt idx="1752">
                  <c:v>1</c:v>
                </c:pt>
                <c:pt idx="1753">
                  <c:v>5</c:v>
                </c:pt>
                <c:pt idx="1754">
                  <c:v>2</c:v>
                </c:pt>
                <c:pt idx="1755">
                  <c:v>0</c:v>
                </c:pt>
                <c:pt idx="1756">
                  <c:v>6</c:v>
                </c:pt>
                <c:pt idx="1757">
                  <c:v>5</c:v>
                </c:pt>
                <c:pt idx="1758">
                  <c:v>0</c:v>
                </c:pt>
                <c:pt idx="1759">
                  <c:v>6</c:v>
                </c:pt>
                <c:pt idx="1760">
                  <c:v>0</c:v>
                </c:pt>
                <c:pt idx="1761">
                  <c:v>4</c:v>
                </c:pt>
                <c:pt idx="1762">
                  <c:v>5</c:v>
                </c:pt>
                <c:pt idx="1763">
                  <c:v>2</c:v>
                </c:pt>
                <c:pt idx="1764">
                  <c:v>5</c:v>
                </c:pt>
                <c:pt idx="1765">
                  <c:v>2</c:v>
                </c:pt>
                <c:pt idx="1766">
                  <c:v>2</c:v>
                </c:pt>
                <c:pt idx="1767">
                  <c:v>7</c:v>
                </c:pt>
                <c:pt idx="1768">
                  <c:v>3</c:v>
                </c:pt>
                <c:pt idx="1769">
                  <c:v>2</c:v>
                </c:pt>
                <c:pt idx="1770">
                  <c:v>3</c:v>
                </c:pt>
                <c:pt idx="1771">
                  <c:v>1</c:v>
                </c:pt>
                <c:pt idx="1772">
                  <c:v>5</c:v>
                </c:pt>
                <c:pt idx="1773">
                  <c:v>4</c:v>
                </c:pt>
                <c:pt idx="1774">
                  <c:v>2</c:v>
                </c:pt>
                <c:pt idx="1775">
                  <c:v>0</c:v>
                </c:pt>
                <c:pt idx="1776">
                  <c:v>4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2</c:v>
                </c:pt>
                <c:pt idx="1781">
                  <c:v>4</c:v>
                </c:pt>
                <c:pt idx="1782">
                  <c:v>1</c:v>
                </c:pt>
                <c:pt idx="1783">
                  <c:v>1</c:v>
                </c:pt>
                <c:pt idx="1784">
                  <c:v>3</c:v>
                </c:pt>
                <c:pt idx="1785">
                  <c:v>4</c:v>
                </c:pt>
                <c:pt idx="1786">
                  <c:v>1</c:v>
                </c:pt>
                <c:pt idx="1787">
                  <c:v>1</c:v>
                </c:pt>
                <c:pt idx="1788">
                  <c:v>2</c:v>
                </c:pt>
                <c:pt idx="1789">
                  <c:v>2</c:v>
                </c:pt>
                <c:pt idx="1790">
                  <c:v>1</c:v>
                </c:pt>
                <c:pt idx="1791">
                  <c:v>3</c:v>
                </c:pt>
                <c:pt idx="1792">
                  <c:v>1</c:v>
                </c:pt>
                <c:pt idx="1793">
                  <c:v>1</c:v>
                </c:pt>
                <c:pt idx="1794">
                  <c:v>2</c:v>
                </c:pt>
                <c:pt idx="1795">
                  <c:v>2</c:v>
                </c:pt>
                <c:pt idx="1796">
                  <c:v>1</c:v>
                </c:pt>
                <c:pt idx="1797">
                  <c:v>0</c:v>
                </c:pt>
                <c:pt idx="1798">
                  <c:v>1</c:v>
                </c:pt>
                <c:pt idx="1799">
                  <c:v>1</c:v>
                </c:pt>
                <c:pt idx="1800">
                  <c:v>2</c:v>
                </c:pt>
                <c:pt idx="1801">
                  <c:v>0</c:v>
                </c:pt>
                <c:pt idx="1802">
                  <c:v>2</c:v>
                </c:pt>
                <c:pt idx="1803">
                  <c:v>3</c:v>
                </c:pt>
                <c:pt idx="1804">
                  <c:v>2</c:v>
                </c:pt>
                <c:pt idx="1805">
                  <c:v>0</c:v>
                </c:pt>
                <c:pt idx="1806">
                  <c:v>2</c:v>
                </c:pt>
                <c:pt idx="1807">
                  <c:v>1</c:v>
                </c:pt>
                <c:pt idx="1808">
                  <c:v>2</c:v>
                </c:pt>
                <c:pt idx="1809">
                  <c:v>0</c:v>
                </c:pt>
                <c:pt idx="1810">
                  <c:v>0</c:v>
                </c:pt>
                <c:pt idx="1811">
                  <c:v>1</c:v>
                </c:pt>
                <c:pt idx="1812">
                  <c:v>1</c:v>
                </c:pt>
                <c:pt idx="1813">
                  <c:v>2</c:v>
                </c:pt>
                <c:pt idx="1814">
                  <c:v>1</c:v>
                </c:pt>
                <c:pt idx="1815">
                  <c:v>2</c:v>
                </c:pt>
                <c:pt idx="1816">
                  <c:v>0</c:v>
                </c:pt>
                <c:pt idx="1817">
                  <c:v>2</c:v>
                </c:pt>
                <c:pt idx="1818">
                  <c:v>1</c:v>
                </c:pt>
                <c:pt idx="1819">
                  <c:v>0</c:v>
                </c:pt>
                <c:pt idx="1820">
                  <c:v>0</c:v>
                </c:pt>
                <c:pt idx="1821">
                  <c:v>1</c:v>
                </c:pt>
                <c:pt idx="1822">
                  <c:v>1</c:v>
                </c:pt>
                <c:pt idx="1823">
                  <c:v>0</c:v>
                </c:pt>
                <c:pt idx="1824">
                  <c:v>0</c:v>
                </c:pt>
                <c:pt idx="1825">
                  <c:v>1</c:v>
                </c:pt>
                <c:pt idx="1826">
                  <c:v>2</c:v>
                </c:pt>
                <c:pt idx="1827">
                  <c:v>1</c:v>
                </c:pt>
                <c:pt idx="1828">
                  <c:v>0</c:v>
                </c:pt>
                <c:pt idx="1829">
                  <c:v>2</c:v>
                </c:pt>
                <c:pt idx="1830">
                  <c:v>0</c:v>
                </c:pt>
                <c:pt idx="1831">
                  <c:v>0</c:v>
                </c:pt>
                <c:pt idx="1832">
                  <c:v>1</c:v>
                </c:pt>
                <c:pt idx="1833">
                  <c:v>1</c:v>
                </c:pt>
                <c:pt idx="1834">
                  <c:v>0</c:v>
                </c:pt>
                <c:pt idx="1835">
                  <c:v>1</c:v>
                </c:pt>
                <c:pt idx="1836">
                  <c:v>0</c:v>
                </c:pt>
                <c:pt idx="1837">
                  <c:v>1</c:v>
                </c:pt>
                <c:pt idx="1838">
                  <c:v>0</c:v>
                </c:pt>
                <c:pt idx="1839">
                  <c:v>0</c:v>
                </c:pt>
                <c:pt idx="1840">
                  <c:v>1</c:v>
                </c:pt>
                <c:pt idx="1841">
                  <c:v>0</c:v>
                </c:pt>
                <c:pt idx="1842">
                  <c:v>0</c:v>
                </c:pt>
                <c:pt idx="1843">
                  <c:v>2</c:v>
                </c:pt>
                <c:pt idx="1844">
                  <c:v>1</c:v>
                </c:pt>
                <c:pt idx="1845">
                  <c:v>8</c:v>
                </c:pt>
                <c:pt idx="1846">
                  <c:v>0</c:v>
                </c:pt>
                <c:pt idx="1847">
                  <c:v>0</c:v>
                </c:pt>
                <c:pt idx="1848">
                  <c:v>2</c:v>
                </c:pt>
                <c:pt idx="1849">
                  <c:v>1</c:v>
                </c:pt>
                <c:pt idx="1850">
                  <c:v>0</c:v>
                </c:pt>
                <c:pt idx="1851">
                  <c:v>1</c:v>
                </c:pt>
                <c:pt idx="1852">
                  <c:v>1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1</c:v>
                </c:pt>
                <c:pt idx="1857">
                  <c:v>2</c:v>
                </c:pt>
                <c:pt idx="1858">
                  <c:v>0</c:v>
                </c:pt>
                <c:pt idx="1859">
                  <c:v>0</c:v>
                </c:pt>
                <c:pt idx="1860">
                  <c:v>1</c:v>
                </c:pt>
                <c:pt idx="1861">
                  <c:v>1</c:v>
                </c:pt>
                <c:pt idx="1862">
                  <c:v>0</c:v>
                </c:pt>
                <c:pt idx="1863">
                  <c:v>1</c:v>
                </c:pt>
                <c:pt idx="1864">
                  <c:v>1</c:v>
                </c:pt>
                <c:pt idx="1865">
                  <c:v>2</c:v>
                </c:pt>
                <c:pt idx="1866">
                  <c:v>0</c:v>
                </c:pt>
                <c:pt idx="1867">
                  <c:v>2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2</c:v>
                </c:pt>
                <c:pt idx="1877">
                  <c:v>2</c:v>
                </c:pt>
                <c:pt idx="1878">
                  <c:v>0</c:v>
                </c:pt>
                <c:pt idx="1879">
                  <c:v>2</c:v>
                </c:pt>
                <c:pt idx="1880">
                  <c:v>1</c:v>
                </c:pt>
                <c:pt idx="1881">
                  <c:v>0</c:v>
                </c:pt>
                <c:pt idx="1882">
                  <c:v>0</c:v>
                </c:pt>
                <c:pt idx="1883">
                  <c:v>2</c:v>
                </c:pt>
                <c:pt idx="1884">
                  <c:v>1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1</c:v>
                </c:pt>
                <c:pt idx="1889">
                  <c:v>1</c:v>
                </c:pt>
                <c:pt idx="1890">
                  <c:v>2</c:v>
                </c:pt>
                <c:pt idx="1891">
                  <c:v>1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2</c:v>
                </c:pt>
                <c:pt idx="1898">
                  <c:v>0</c:v>
                </c:pt>
                <c:pt idx="1899">
                  <c:v>0</c:v>
                </c:pt>
                <c:pt idx="1900">
                  <c:v>1</c:v>
                </c:pt>
                <c:pt idx="1901">
                  <c:v>1</c:v>
                </c:pt>
                <c:pt idx="1902">
                  <c:v>0</c:v>
                </c:pt>
                <c:pt idx="1903">
                  <c:v>1</c:v>
                </c:pt>
                <c:pt idx="1904">
                  <c:v>2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0</c:v>
                </c:pt>
                <c:pt idx="1909">
                  <c:v>2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2</c:v>
                </c:pt>
                <c:pt idx="1914">
                  <c:v>1</c:v>
                </c:pt>
                <c:pt idx="1915">
                  <c:v>0</c:v>
                </c:pt>
                <c:pt idx="1916">
                  <c:v>0</c:v>
                </c:pt>
                <c:pt idx="1917">
                  <c:v>1</c:v>
                </c:pt>
                <c:pt idx="1918">
                  <c:v>0</c:v>
                </c:pt>
                <c:pt idx="1919">
                  <c:v>1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1</c:v>
                </c:pt>
                <c:pt idx="1924">
                  <c:v>0</c:v>
                </c:pt>
                <c:pt idx="1925">
                  <c:v>0</c:v>
                </c:pt>
                <c:pt idx="1926">
                  <c:v>1</c:v>
                </c:pt>
                <c:pt idx="1927">
                  <c:v>1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1</c:v>
                </c:pt>
                <c:pt idx="1932">
                  <c:v>0</c:v>
                </c:pt>
                <c:pt idx="1933">
                  <c:v>1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1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1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2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1</c:v>
                </c:pt>
                <c:pt idx="1966">
                  <c:v>0</c:v>
                </c:pt>
                <c:pt idx="1967">
                  <c:v>1</c:v>
                </c:pt>
                <c:pt idx="1968">
                  <c:v>0</c:v>
                </c:pt>
                <c:pt idx="1969">
                  <c:v>3</c:v>
                </c:pt>
                <c:pt idx="1970">
                  <c:v>0</c:v>
                </c:pt>
                <c:pt idx="1971">
                  <c:v>2</c:v>
                </c:pt>
                <c:pt idx="1972">
                  <c:v>0</c:v>
                </c:pt>
                <c:pt idx="1973">
                  <c:v>2</c:v>
                </c:pt>
                <c:pt idx="1974">
                  <c:v>1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1</c:v>
                </c:pt>
                <c:pt idx="1981">
                  <c:v>2</c:v>
                </c:pt>
                <c:pt idx="1982">
                  <c:v>2</c:v>
                </c:pt>
                <c:pt idx="1983">
                  <c:v>0</c:v>
                </c:pt>
                <c:pt idx="1984">
                  <c:v>1</c:v>
                </c:pt>
                <c:pt idx="1985">
                  <c:v>2</c:v>
                </c:pt>
                <c:pt idx="1986">
                  <c:v>0</c:v>
                </c:pt>
                <c:pt idx="1987">
                  <c:v>0</c:v>
                </c:pt>
                <c:pt idx="1988">
                  <c:v>1</c:v>
                </c:pt>
                <c:pt idx="1989">
                  <c:v>1</c:v>
                </c:pt>
                <c:pt idx="1990">
                  <c:v>2</c:v>
                </c:pt>
                <c:pt idx="1991">
                  <c:v>0</c:v>
                </c:pt>
                <c:pt idx="1992">
                  <c:v>1</c:v>
                </c:pt>
                <c:pt idx="1993">
                  <c:v>0</c:v>
                </c:pt>
                <c:pt idx="1994">
                  <c:v>0</c:v>
                </c:pt>
                <c:pt idx="1995">
                  <c:v>3</c:v>
                </c:pt>
                <c:pt idx="1996">
                  <c:v>0</c:v>
                </c:pt>
                <c:pt idx="1997">
                  <c:v>1</c:v>
                </c:pt>
                <c:pt idx="1998">
                  <c:v>1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2</c:v>
                </c:pt>
                <c:pt idx="2005">
                  <c:v>1</c:v>
                </c:pt>
                <c:pt idx="2006">
                  <c:v>1</c:v>
                </c:pt>
                <c:pt idx="2007">
                  <c:v>0</c:v>
                </c:pt>
                <c:pt idx="2008">
                  <c:v>1</c:v>
                </c:pt>
                <c:pt idx="2009">
                  <c:v>2</c:v>
                </c:pt>
                <c:pt idx="2010">
                  <c:v>2</c:v>
                </c:pt>
                <c:pt idx="2011">
                  <c:v>1</c:v>
                </c:pt>
                <c:pt idx="2012">
                  <c:v>1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1</c:v>
                </c:pt>
                <c:pt idx="2018">
                  <c:v>0</c:v>
                </c:pt>
                <c:pt idx="2019">
                  <c:v>0</c:v>
                </c:pt>
                <c:pt idx="2020">
                  <c:v>1</c:v>
                </c:pt>
                <c:pt idx="2021">
                  <c:v>2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1</c:v>
                </c:pt>
                <c:pt idx="2028">
                  <c:v>0</c:v>
                </c:pt>
                <c:pt idx="2029">
                  <c:v>2</c:v>
                </c:pt>
                <c:pt idx="2030">
                  <c:v>0</c:v>
                </c:pt>
                <c:pt idx="2031">
                  <c:v>1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2</c:v>
                </c:pt>
                <c:pt idx="2042">
                  <c:v>1</c:v>
                </c:pt>
                <c:pt idx="2043">
                  <c:v>1</c:v>
                </c:pt>
                <c:pt idx="2044">
                  <c:v>0</c:v>
                </c:pt>
                <c:pt idx="2045">
                  <c:v>1</c:v>
                </c:pt>
                <c:pt idx="2046">
                  <c:v>0</c:v>
                </c:pt>
                <c:pt idx="204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03840"/>
        <c:axId val="198604416"/>
      </c:scatterChart>
      <c:valAx>
        <c:axId val="1986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8604416"/>
        <c:crosses val="autoZero"/>
        <c:crossBetween val="midCat"/>
      </c:valAx>
      <c:valAx>
        <c:axId val="1986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603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5875"/>
          </c:spPr>
          <c:marker>
            <c:symbol val="none"/>
          </c:marker>
          <c:xVal>
            <c:numRef>
              <c:f>Sheet1!$A$2:$A$1556</c:f>
              <c:numCache>
                <c:formatCode>General</c:formatCode>
                <c:ptCount val="1555"/>
                <c:pt idx="0">
                  <c:v>96</c:v>
                </c:pt>
                <c:pt idx="1">
                  <c:v>97.869</c:v>
                </c:pt>
                <c:pt idx="2">
                  <c:v>99.738</c:v>
                </c:pt>
                <c:pt idx="3">
                  <c:v>101.607</c:v>
                </c:pt>
                <c:pt idx="4">
                  <c:v>103.476</c:v>
                </c:pt>
                <c:pt idx="5">
                  <c:v>105.345</c:v>
                </c:pt>
                <c:pt idx="6">
                  <c:v>107.21400000000003</c:v>
                </c:pt>
                <c:pt idx="7">
                  <c:v>109.083</c:v>
                </c:pt>
                <c:pt idx="8">
                  <c:v>110.952</c:v>
                </c:pt>
                <c:pt idx="9">
                  <c:v>112.821</c:v>
                </c:pt>
                <c:pt idx="10">
                  <c:v>114.69</c:v>
                </c:pt>
                <c:pt idx="11">
                  <c:v>116.559</c:v>
                </c:pt>
                <c:pt idx="12">
                  <c:v>118.428</c:v>
                </c:pt>
                <c:pt idx="13">
                  <c:v>120.29700000000003</c:v>
                </c:pt>
                <c:pt idx="14">
                  <c:v>122.166</c:v>
                </c:pt>
                <c:pt idx="15">
                  <c:v>124.035</c:v>
                </c:pt>
                <c:pt idx="16">
                  <c:v>125.90400000000002</c:v>
                </c:pt>
                <c:pt idx="17">
                  <c:v>127.773</c:v>
                </c:pt>
                <c:pt idx="18">
                  <c:v>129.642</c:v>
                </c:pt>
                <c:pt idx="19">
                  <c:v>131.511</c:v>
                </c:pt>
                <c:pt idx="20">
                  <c:v>133.38000000000005</c:v>
                </c:pt>
                <c:pt idx="21">
                  <c:v>135.24899999999997</c:v>
                </c:pt>
                <c:pt idx="22">
                  <c:v>137.11799999999999</c:v>
                </c:pt>
                <c:pt idx="23">
                  <c:v>138.98700000000005</c:v>
                </c:pt>
                <c:pt idx="24">
                  <c:v>140.85600000000005</c:v>
                </c:pt>
                <c:pt idx="25">
                  <c:v>142.72499999999999</c:v>
                </c:pt>
                <c:pt idx="26">
                  <c:v>144.59399999999999</c:v>
                </c:pt>
                <c:pt idx="27">
                  <c:v>146.46300000000002</c:v>
                </c:pt>
                <c:pt idx="28">
                  <c:v>148.33200000000005</c:v>
                </c:pt>
                <c:pt idx="29">
                  <c:v>150.20099999999999</c:v>
                </c:pt>
                <c:pt idx="30">
                  <c:v>152.07</c:v>
                </c:pt>
                <c:pt idx="31">
                  <c:v>153.93900000000002</c:v>
                </c:pt>
                <c:pt idx="32">
                  <c:v>155.80800000000005</c:v>
                </c:pt>
                <c:pt idx="33">
                  <c:v>157.67699999999999</c:v>
                </c:pt>
                <c:pt idx="34">
                  <c:v>159.54599999999999</c:v>
                </c:pt>
                <c:pt idx="35">
                  <c:v>161.41499999999999</c:v>
                </c:pt>
                <c:pt idx="36">
                  <c:v>163.28399999999999</c:v>
                </c:pt>
                <c:pt idx="37">
                  <c:v>165.15300000000002</c:v>
                </c:pt>
                <c:pt idx="38">
                  <c:v>167.02200000000005</c:v>
                </c:pt>
                <c:pt idx="39">
                  <c:v>168.89100000000008</c:v>
                </c:pt>
                <c:pt idx="40">
                  <c:v>170.76</c:v>
                </c:pt>
                <c:pt idx="41">
                  <c:v>172.62900000000002</c:v>
                </c:pt>
                <c:pt idx="42">
                  <c:v>174.49800000000005</c:v>
                </c:pt>
                <c:pt idx="43">
                  <c:v>176.36700000000008</c:v>
                </c:pt>
                <c:pt idx="44">
                  <c:v>178.23599999999999</c:v>
                </c:pt>
                <c:pt idx="45">
                  <c:v>180.10499999999999</c:v>
                </c:pt>
                <c:pt idx="46">
                  <c:v>181.97399999999999</c:v>
                </c:pt>
                <c:pt idx="47">
                  <c:v>183.84300000000002</c:v>
                </c:pt>
                <c:pt idx="48">
                  <c:v>185.71199999999999</c:v>
                </c:pt>
                <c:pt idx="49">
                  <c:v>187.58100000000007</c:v>
                </c:pt>
                <c:pt idx="50">
                  <c:v>189.45000000000005</c:v>
                </c:pt>
                <c:pt idx="51">
                  <c:v>191.31900000000002</c:v>
                </c:pt>
                <c:pt idx="52">
                  <c:v>193.18800000000005</c:v>
                </c:pt>
                <c:pt idx="53">
                  <c:v>195.05700000000004</c:v>
                </c:pt>
                <c:pt idx="54">
                  <c:v>196.92600000000004</c:v>
                </c:pt>
                <c:pt idx="55">
                  <c:v>198.79499999999999</c:v>
                </c:pt>
                <c:pt idx="56">
                  <c:v>200.66399999999999</c:v>
                </c:pt>
                <c:pt idx="57">
                  <c:v>202.53300000000002</c:v>
                </c:pt>
                <c:pt idx="58">
                  <c:v>204.40200000000004</c:v>
                </c:pt>
                <c:pt idx="59">
                  <c:v>206.27100000000002</c:v>
                </c:pt>
                <c:pt idx="60">
                  <c:v>208.14</c:v>
                </c:pt>
                <c:pt idx="61">
                  <c:v>210.00900000000001</c:v>
                </c:pt>
                <c:pt idx="62">
                  <c:v>211.87800000000001</c:v>
                </c:pt>
                <c:pt idx="63">
                  <c:v>213.74699999999999</c:v>
                </c:pt>
                <c:pt idx="64">
                  <c:v>215.61599999999999</c:v>
                </c:pt>
                <c:pt idx="65">
                  <c:v>217.48500000000001</c:v>
                </c:pt>
                <c:pt idx="66">
                  <c:v>219.35400000000001</c:v>
                </c:pt>
                <c:pt idx="67">
                  <c:v>221.22300000000001</c:v>
                </c:pt>
                <c:pt idx="68">
                  <c:v>223.09200000000001</c:v>
                </c:pt>
                <c:pt idx="69">
                  <c:v>224.96100000000001</c:v>
                </c:pt>
                <c:pt idx="70">
                  <c:v>226.83</c:v>
                </c:pt>
                <c:pt idx="71">
                  <c:v>228.69900000000001</c:v>
                </c:pt>
                <c:pt idx="72">
                  <c:v>230.56800000000001</c:v>
                </c:pt>
                <c:pt idx="73">
                  <c:v>232.43700000000001</c:v>
                </c:pt>
                <c:pt idx="74">
                  <c:v>234.30600000000001</c:v>
                </c:pt>
                <c:pt idx="75">
                  <c:v>236.17499999999998</c:v>
                </c:pt>
                <c:pt idx="76">
                  <c:v>238.04399999999998</c:v>
                </c:pt>
                <c:pt idx="77">
                  <c:v>239.91300000000001</c:v>
                </c:pt>
                <c:pt idx="78">
                  <c:v>241.78200000000001</c:v>
                </c:pt>
                <c:pt idx="79">
                  <c:v>243.65100000000001</c:v>
                </c:pt>
                <c:pt idx="80">
                  <c:v>245.52</c:v>
                </c:pt>
                <c:pt idx="81">
                  <c:v>247.38900000000001</c:v>
                </c:pt>
                <c:pt idx="82">
                  <c:v>249.25800000000001</c:v>
                </c:pt>
                <c:pt idx="83">
                  <c:v>251.12700000000001</c:v>
                </c:pt>
                <c:pt idx="84">
                  <c:v>252.99600000000001</c:v>
                </c:pt>
                <c:pt idx="85">
                  <c:v>254.86500000000001</c:v>
                </c:pt>
                <c:pt idx="86">
                  <c:v>256.73400000000004</c:v>
                </c:pt>
                <c:pt idx="87">
                  <c:v>258.60300000000001</c:v>
                </c:pt>
                <c:pt idx="88">
                  <c:v>260.47199999999975</c:v>
                </c:pt>
                <c:pt idx="89">
                  <c:v>262.34100000000001</c:v>
                </c:pt>
                <c:pt idx="90">
                  <c:v>264.20999999999987</c:v>
                </c:pt>
                <c:pt idx="91">
                  <c:v>266.07900000000001</c:v>
                </c:pt>
                <c:pt idx="92">
                  <c:v>267.94799999999987</c:v>
                </c:pt>
                <c:pt idx="93">
                  <c:v>269.81700000000001</c:v>
                </c:pt>
                <c:pt idx="94">
                  <c:v>271.68600000000004</c:v>
                </c:pt>
                <c:pt idx="95">
                  <c:v>273.55500000000001</c:v>
                </c:pt>
                <c:pt idx="96">
                  <c:v>275.42399999999975</c:v>
                </c:pt>
                <c:pt idx="97">
                  <c:v>277.29299999999989</c:v>
                </c:pt>
                <c:pt idx="98">
                  <c:v>279.16200000000015</c:v>
                </c:pt>
                <c:pt idx="99">
                  <c:v>281.03099999999989</c:v>
                </c:pt>
                <c:pt idx="100">
                  <c:v>282.89999999999986</c:v>
                </c:pt>
                <c:pt idx="101">
                  <c:v>284.76900000000001</c:v>
                </c:pt>
                <c:pt idx="102">
                  <c:v>286.63800000000003</c:v>
                </c:pt>
                <c:pt idx="103">
                  <c:v>288.50700000000001</c:v>
                </c:pt>
                <c:pt idx="104">
                  <c:v>290.37599999999986</c:v>
                </c:pt>
                <c:pt idx="105">
                  <c:v>292.245</c:v>
                </c:pt>
                <c:pt idx="106">
                  <c:v>294.11400000000015</c:v>
                </c:pt>
                <c:pt idx="107">
                  <c:v>295.98299999999989</c:v>
                </c:pt>
                <c:pt idx="108">
                  <c:v>297.85199999999986</c:v>
                </c:pt>
                <c:pt idx="109">
                  <c:v>299.72099999999989</c:v>
                </c:pt>
                <c:pt idx="110">
                  <c:v>301.58999999999986</c:v>
                </c:pt>
                <c:pt idx="111">
                  <c:v>303.459</c:v>
                </c:pt>
                <c:pt idx="112">
                  <c:v>305.32799999999986</c:v>
                </c:pt>
                <c:pt idx="113">
                  <c:v>307.197</c:v>
                </c:pt>
                <c:pt idx="114">
                  <c:v>309.06600000000003</c:v>
                </c:pt>
                <c:pt idx="115">
                  <c:v>310.93499999999989</c:v>
                </c:pt>
                <c:pt idx="116">
                  <c:v>312.80399999999986</c:v>
                </c:pt>
                <c:pt idx="117">
                  <c:v>314.673</c:v>
                </c:pt>
                <c:pt idx="118">
                  <c:v>316.54200000000014</c:v>
                </c:pt>
                <c:pt idx="119">
                  <c:v>318.41099999999989</c:v>
                </c:pt>
                <c:pt idx="120">
                  <c:v>320.27999999999986</c:v>
                </c:pt>
                <c:pt idx="121">
                  <c:v>322.14900000000011</c:v>
                </c:pt>
                <c:pt idx="122">
                  <c:v>324.01800000000003</c:v>
                </c:pt>
                <c:pt idx="123">
                  <c:v>325.887</c:v>
                </c:pt>
                <c:pt idx="124">
                  <c:v>327.75599999999986</c:v>
                </c:pt>
                <c:pt idx="125">
                  <c:v>329.625</c:v>
                </c:pt>
                <c:pt idx="126">
                  <c:v>331.49400000000003</c:v>
                </c:pt>
                <c:pt idx="127">
                  <c:v>333.363</c:v>
                </c:pt>
                <c:pt idx="128">
                  <c:v>335.23199999999974</c:v>
                </c:pt>
                <c:pt idx="129">
                  <c:v>337.101</c:v>
                </c:pt>
                <c:pt idx="130">
                  <c:v>338.96999999999991</c:v>
                </c:pt>
                <c:pt idx="131">
                  <c:v>340.839</c:v>
                </c:pt>
                <c:pt idx="132">
                  <c:v>342.70799999999986</c:v>
                </c:pt>
                <c:pt idx="133">
                  <c:v>344.577</c:v>
                </c:pt>
                <c:pt idx="134">
                  <c:v>346.44600000000003</c:v>
                </c:pt>
                <c:pt idx="135">
                  <c:v>348.315</c:v>
                </c:pt>
                <c:pt idx="136">
                  <c:v>350.18399999999986</c:v>
                </c:pt>
                <c:pt idx="137">
                  <c:v>352.053</c:v>
                </c:pt>
                <c:pt idx="138">
                  <c:v>353.92200000000003</c:v>
                </c:pt>
                <c:pt idx="139">
                  <c:v>355.79099999999988</c:v>
                </c:pt>
                <c:pt idx="140">
                  <c:v>357.66</c:v>
                </c:pt>
                <c:pt idx="141">
                  <c:v>359.529</c:v>
                </c:pt>
                <c:pt idx="142">
                  <c:v>361.39799999999991</c:v>
                </c:pt>
                <c:pt idx="143">
                  <c:v>363.267</c:v>
                </c:pt>
                <c:pt idx="144">
                  <c:v>365.13599999999991</c:v>
                </c:pt>
                <c:pt idx="145">
                  <c:v>367.005</c:v>
                </c:pt>
                <c:pt idx="146">
                  <c:v>368.87400000000002</c:v>
                </c:pt>
                <c:pt idx="147">
                  <c:v>370.74299999999999</c:v>
                </c:pt>
                <c:pt idx="148">
                  <c:v>372.61200000000002</c:v>
                </c:pt>
                <c:pt idx="149">
                  <c:v>374.48099999999988</c:v>
                </c:pt>
                <c:pt idx="150">
                  <c:v>376.35</c:v>
                </c:pt>
                <c:pt idx="151">
                  <c:v>378.21899999999988</c:v>
                </c:pt>
                <c:pt idx="152">
                  <c:v>380.08799999999991</c:v>
                </c:pt>
                <c:pt idx="153">
                  <c:v>381.95699999999988</c:v>
                </c:pt>
                <c:pt idx="154">
                  <c:v>383.82599999999991</c:v>
                </c:pt>
                <c:pt idx="155">
                  <c:v>385.69499999999999</c:v>
                </c:pt>
                <c:pt idx="156">
                  <c:v>387.56400000000002</c:v>
                </c:pt>
                <c:pt idx="157">
                  <c:v>389.43299999999988</c:v>
                </c:pt>
                <c:pt idx="158">
                  <c:v>391.30200000000002</c:v>
                </c:pt>
                <c:pt idx="159">
                  <c:v>393.17099999999999</c:v>
                </c:pt>
                <c:pt idx="160">
                  <c:v>395.04</c:v>
                </c:pt>
                <c:pt idx="161">
                  <c:v>396.90899999999988</c:v>
                </c:pt>
                <c:pt idx="162">
                  <c:v>398.77799999999991</c:v>
                </c:pt>
                <c:pt idx="163">
                  <c:v>400.64699999999999</c:v>
                </c:pt>
                <c:pt idx="164">
                  <c:v>402.51599999999991</c:v>
                </c:pt>
                <c:pt idx="165">
                  <c:v>404.38499999999999</c:v>
                </c:pt>
                <c:pt idx="166">
                  <c:v>406.25400000000002</c:v>
                </c:pt>
                <c:pt idx="167">
                  <c:v>408.12299999999999</c:v>
                </c:pt>
                <c:pt idx="168">
                  <c:v>409.99199999999985</c:v>
                </c:pt>
                <c:pt idx="169">
                  <c:v>411.86099999999999</c:v>
                </c:pt>
                <c:pt idx="170">
                  <c:v>413.7299999999999</c:v>
                </c:pt>
                <c:pt idx="171">
                  <c:v>415.59899999999988</c:v>
                </c:pt>
                <c:pt idx="172">
                  <c:v>417.4679999999999</c:v>
                </c:pt>
                <c:pt idx="173">
                  <c:v>419.33699999999988</c:v>
                </c:pt>
                <c:pt idx="174">
                  <c:v>421.2059999999999</c:v>
                </c:pt>
                <c:pt idx="175">
                  <c:v>423.07499999999999</c:v>
                </c:pt>
                <c:pt idx="176">
                  <c:v>424.94400000000002</c:v>
                </c:pt>
                <c:pt idx="177">
                  <c:v>426.81299999999999</c:v>
                </c:pt>
                <c:pt idx="178">
                  <c:v>428.68200000000002</c:v>
                </c:pt>
                <c:pt idx="179">
                  <c:v>430.55099999999999</c:v>
                </c:pt>
                <c:pt idx="180">
                  <c:v>432.4199999999999</c:v>
                </c:pt>
                <c:pt idx="181">
                  <c:v>434.28899999999987</c:v>
                </c:pt>
                <c:pt idx="182">
                  <c:v>436.15800000000002</c:v>
                </c:pt>
                <c:pt idx="183">
                  <c:v>438.02699999999987</c:v>
                </c:pt>
                <c:pt idx="184">
                  <c:v>439.8959999999999</c:v>
                </c:pt>
                <c:pt idx="185">
                  <c:v>441.76499999999999</c:v>
                </c:pt>
                <c:pt idx="186">
                  <c:v>443.63400000000001</c:v>
                </c:pt>
                <c:pt idx="187">
                  <c:v>445.50299999999999</c:v>
                </c:pt>
                <c:pt idx="188">
                  <c:v>447.37200000000001</c:v>
                </c:pt>
                <c:pt idx="189">
                  <c:v>449.24099999999999</c:v>
                </c:pt>
                <c:pt idx="190">
                  <c:v>451.11</c:v>
                </c:pt>
                <c:pt idx="191">
                  <c:v>452.97899999999976</c:v>
                </c:pt>
                <c:pt idx="192">
                  <c:v>454.84800000000001</c:v>
                </c:pt>
                <c:pt idx="193">
                  <c:v>456.71699999999976</c:v>
                </c:pt>
                <c:pt idx="194">
                  <c:v>458.5859999999999</c:v>
                </c:pt>
                <c:pt idx="195">
                  <c:v>460.45499999999993</c:v>
                </c:pt>
                <c:pt idx="196">
                  <c:v>462.32400000000001</c:v>
                </c:pt>
                <c:pt idx="197">
                  <c:v>464.19299999999993</c:v>
                </c:pt>
                <c:pt idx="198">
                  <c:v>466.06200000000001</c:v>
                </c:pt>
                <c:pt idx="199">
                  <c:v>467.93099999999976</c:v>
                </c:pt>
                <c:pt idx="200">
                  <c:v>469.8</c:v>
                </c:pt>
                <c:pt idx="201">
                  <c:v>471.66899999999993</c:v>
                </c:pt>
                <c:pt idx="202">
                  <c:v>473.5379999999999</c:v>
                </c:pt>
                <c:pt idx="203">
                  <c:v>475.40699999999975</c:v>
                </c:pt>
                <c:pt idx="204">
                  <c:v>477.2759999999999</c:v>
                </c:pt>
                <c:pt idx="205">
                  <c:v>479.14499999999998</c:v>
                </c:pt>
                <c:pt idx="206">
                  <c:v>481.01400000000001</c:v>
                </c:pt>
                <c:pt idx="207">
                  <c:v>482.88299999999987</c:v>
                </c:pt>
                <c:pt idx="208">
                  <c:v>484.75200000000001</c:v>
                </c:pt>
                <c:pt idx="209">
                  <c:v>486.62099999999987</c:v>
                </c:pt>
                <c:pt idx="210">
                  <c:v>488.4899999999999</c:v>
                </c:pt>
                <c:pt idx="211">
                  <c:v>490.35899999999987</c:v>
                </c:pt>
                <c:pt idx="212">
                  <c:v>492.22799999999989</c:v>
                </c:pt>
                <c:pt idx="213">
                  <c:v>494.09699999999975</c:v>
                </c:pt>
                <c:pt idx="214">
                  <c:v>495.96599999999989</c:v>
                </c:pt>
                <c:pt idx="215">
                  <c:v>497.83499999999987</c:v>
                </c:pt>
                <c:pt idx="216">
                  <c:v>499.70400000000001</c:v>
                </c:pt>
                <c:pt idx="217">
                  <c:v>501.57299999999987</c:v>
                </c:pt>
                <c:pt idx="218">
                  <c:v>503.44200000000001</c:v>
                </c:pt>
                <c:pt idx="219">
                  <c:v>505.31099999999986</c:v>
                </c:pt>
                <c:pt idx="220">
                  <c:v>507.18</c:v>
                </c:pt>
                <c:pt idx="221">
                  <c:v>509.04899999999986</c:v>
                </c:pt>
                <c:pt idx="222">
                  <c:v>510.91799999999989</c:v>
                </c:pt>
                <c:pt idx="223">
                  <c:v>512.78700000000003</c:v>
                </c:pt>
                <c:pt idx="224">
                  <c:v>514.65599999999972</c:v>
                </c:pt>
                <c:pt idx="225">
                  <c:v>516.52499999999998</c:v>
                </c:pt>
                <c:pt idx="226">
                  <c:v>518.39400000000001</c:v>
                </c:pt>
                <c:pt idx="227">
                  <c:v>520.26299999999969</c:v>
                </c:pt>
                <c:pt idx="228">
                  <c:v>522.13200000000006</c:v>
                </c:pt>
                <c:pt idx="229">
                  <c:v>524.00099999999998</c:v>
                </c:pt>
                <c:pt idx="230">
                  <c:v>525.87</c:v>
                </c:pt>
                <c:pt idx="231">
                  <c:v>527.73900000000003</c:v>
                </c:pt>
                <c:pt idx="232">
                  <c:v>529.60799999999972</c:v>
                </c:pt>
                <c:pt idx="233">
                  <c:v>531.47699999999998</c:v>
                </c:pt>
                <c:pt idx="234">
                  <c:v>533.34599999999978</c:v>
                </c:pt>
                <c:pt idx="235">
                  <c:v>535.21500000000003</c:v>
                </c:pt>
                <c:pt idx="236">
                  <c:v>537.08400000000029</c:v>
                </c:pt>
                <c:pt idx="237">
                  <c:v>538.95299999999975</c:v>
                </c:pt>
                <c:pt idx="238">
                  <c:v>540.82199999999978</c:v>
                </c:pt>
                <c:pt idx="239">
                  <c:v>542.69100000000003</c:v>
                </c:pt>
                <c:pt idx="240">
                  <c:v>544.55999999999972</c:v>
                </c:pt>
                <c:pt idx="241">
                  <c:v>546.42899999999997</c:v>
                </c:pt>
                <c:pt idx="242">
                  <c:v>548.29800000000023</c:v>
                </c:pt>
                <c:pt idx="243">
                  <c:v>550.16699999999969</c:v>
                </c:pt>
                <c:pt idx="244">
                  <c:v>552.03600000000006</c:v>
                </c:pt>
                <c:pt idx="245">
                  <c:v>553.90499999999997</c:v>
                </c:pt>
                <c:pt idx="246">
                  <c:v>555.77400000000023</c:v>
                </c:pt>
                <c:pt idx="247">
                  <c:v>557.64300000000003</c:v>
                </c:pt>
                <c:pt idx="248">
                  <c:v>559.51199999999972</c:v>
                </c:pt>
                <c:pt idx="249">
                  <c:v>561.38099999999997</c:v>
                </c:pt>
                <c:pt idx="250">
                  <c:v>563.25</c:v>
                </c:pt>
                <c:pt idx="251">
                  <c:v>565.11899999999991</c:v>
                </c:pt>
                <c:pt idx="252">
                  <c:v>566.98800000000028</c:v>
                </c:pt>
                <c:pt idx="253">
                  <c:v>568.85699999999974</c:v>
                </c:pt>
                <c:pt idx="254">
                  <c:v>570.726</c:v>
                </c:pt>
                <c:pt idx="255">
                  <c:v>572.59500000000003</c:v>
                </c:pt>
                <c:pt idx="256">
                  <c:v>574.46399999999971</c:v>
                </c:pt>
                <c:pt idx="257">
                  <c:v>576.33300000000008</c:v>
                </c:pt>
                <c:pt idx="258">
                  <c:v>578.202</c:v>
                </c:pt>
                <c:pt idx="259">
                  <c:v>580.07100000000003</c:v>
                </c:pt>
                <c:pt idx="260">
                  <c:v>581.93999999999983</c:v>
                </c:pt>
                <c:pt idx="261">
                  <c:v>583.80899999999997</c:v>
                </c:pt>
                <c:pt idx="262">
                  <c:v>585.67800000000022</c:v>
                </c:pt>
                <c:pt idx="263">
                  <c:v>587.5469999999998</c:v>
                </c:pt>
                <c:pt idx="264">
                  <c:v>589.41599999999971</c:v>
                </c:pt>
                <c:pt idx="265">
                  <c:v>591.2850000000002</c:v>
                </c:pt>
                <c:pt idx="266">
                  <c:v>593.154</c:v>
                </c:pt>
                <c:pt idx="267">
                  <c:v>595.02300000000002</c:v>
                </c:pt>
                <c:pt idx="268">
                  <c:v>596.89199999999983</c:v>
                </c:pt>
                <c:pt idx="269">
                  <c:v>598.76099999999997</c:v>
                </c:pt>
                <c:pt idx="270">
                  <c:v>600.63</c:v>
                </c:pt>
                <c:pt idx="271">
                  <c:v>602.49900000000002</c:v>
                </c:pt>
                <c:pt idx="272">
                  <c:v>604.36799999999948</c:v>
                </c:pt>
                <c:pt idx="273">
                  <c:v>606.23700000000008</c:v>
                </c:pt>
                <c:pt idx="274">
                  <c:v>608.10599999999999</c:v>
                </c:pt>
                <c:pt idx="275">
                  <c:v>609.97500000000002</c:v>
                </c:pt>
                <c:pt idx="276">
                  <c:v>611.84399999999982</c:v>
                </c:pt>
                <c:pt idx="277">
                  <c:v>613.71299999999997</c:v>
                </c:pt>
                <c:pt idx="278">
                  <c:v>615.58199999999999</c:v>
                </c:pt>
                <c:pt idx="279">
                  <c:v>617.45099999999979</c:v>
                </c:pt>
                <c:pt idx="280">
                  <c:v>619.31999999999982</c:v>
                </c:pt>
                <c:pt idx="281">
                  <c:v>621.18900000000019</c:v>
                </c:pt>
                <c:pt idx="282">
                  <c:v>623.05799999999977</c:v>
                </c:pt>
                <c:pt idx="283">
                  <c:v>624.92699999999979</c:v>
                </c:pt>
                <c:pt idx="284">
                  <c:v>626.79600000000005</c:v>
                </c:pt>
                <c:pt idx="285">
                  <c:v>628.66499999999996</c:v>
                </c:pt>
                <c:pt idx="286">
                  <c:v>630.53399999999999</c:v>
                </c:pt>
                <c:pt idx="287">
                  <c:v>632.40300000000002</c:v>
                </c:pt>
                <c:pt idx="288">
                  <c:v>634.27200000000005</c:v>
                </c:pt>
                <c:pt idx="289">
                  <c:v>636.14099999999996</c:v>
                </c:pt>
                <c:pt idx="290">
                  <c:v>638.01</c:v>
                </c:pt>
                <c:pt idx="291">
                  <c:v>639.87900000000002</c:v>
                </c:pt>
                <c:pt idx="292">
                  <c:v>641.74800000000005</c:v>
                </c:pt>
                <c:pt idx="293">
                  <c:v>643.61699999999996</c:v>
                </c:pt>
                <c:pt idx="294">
                  <c:v>645.48599999999999</c:v>
                </c:pt>
                <c:pt idx="295">
                  <c:v>647.35499999999979</c:v>
                </c:pt>
                <c:pt idx="296">
                  <c:v>649.22400000000005</c:v>
                </c:pt>
                <c:pt idx="297">
                  <c:v>651.09299999999996</c:v>
                </c:pt>
                <c:pt idx="298">
                  <c:v>652.96199999999976</c:v>
                </c:pt>
                <c:pt idx="299">
                  <c:v>654.83099999999979</c:v>
                </c:pt>
                <c:pt idx="300">
                  <c:v>656.7</c:v>
                </c:pt>
                <c:pt idx="301">
                  <c:v>658.56899999999996</c:v>
                </c:pt>
                <c:pt idx="302">
                  <c:v>660.43799999999976</c:v>
                </c:pt>
                <c:pt idx="303">
                  <c:v>662.30699999999979</c:v>
                </c:pt>
                <c:pt idx="304">
                  <c:v>664.17600000000004</c:v>
                </c:pt>
                <c:pt idx="305">
                  <c:v>666.04499999999996</c:v>
                </c:pt>
                <c:pt idx="306">
                  <c:v>667.91399999999999</c:v>
                </c:pt>
                <c:pt idx="307">
                  <c:v>669.78300000000024</c:v>
                </c:pt>
                <c:pt idx="308">
                  <c:v>671.65199999999982</c:v>
                </c:pt>
                <c:pt idx="309">
                  <c:v>673.52099999999996</c:v>
                </c:pt>
                <c:pt idx="310">
                  <c:v>675.39</c:v>
                </c:pt>
                <c:pt idx="311">
                  <c:v>677.25900000000001</c:v>
                </c:pt>
                <c:pt idx="312">
                  <c:v>679.12800000000004</c:v>
                </c:pt>
                <c:pt idx="313">
                  <c:v>680.99699999999996</c:v>
                </c:pt>
                <c:pt idx="314">
                  <c:v>682.86599999999976</c:v>
                </c:pt>
                <c:pt idx="315">
                  <c:v>684.73500000000001</c:v>
                </c:pt>
                <c:pt idx="316">
                  <c:v>686.60400000000004</c:v>
                </c:pt>
                <c:pt idx="317">
                  <c:v>688.47299999999996</c:v>
                </c:pt>
                <c:pt idx="318">
                  <c:v>690.34199999999976</c:v>
                </c:pt>
                <c:pt idx="319">
                  <c:v>692.21100000000001</c:v>
                </c:pt>
                <c:pt idx="320">
                  <c:v>694.08</c:v>
                </c:pt>
                <c:pt idx="321">
                  <c:v>695.94899999999996</c:v>
                </c:pt>
                <c:pt idx="322">
                  <c:v>697.81799999999976</c:v>
                </c:pt>
                <c:pt idx="323">
                  <c:v>699.68700000000001</c:v>
                </c:pt>
                <c:pt idx="324">
                  <c:v>701.55599999999981</c:v>
                </c:pt>
                <c:pt idx="325">
                  <c:v>703.42499999999973</c:v>
                </c:pt>
                <c:pt idx="326">
                  <c:v>705.29400000000021</c:v>
                </c:pt>
                <c:pt idx="327">
                  <c:v>707.16300000000001</c:v>
                </c:pt>
                <c:pt idx="328">
                  <c:v>709.03199999999981</c:v>
                </c:pt>
                <c:pt idx="329">
                  <c:v>710.90099999999973</c:v>
                </c:pt>
                <c:pt idx="330">
                  <c:v>712.77000000000021</c:v>
                </c:pt>
                <c:pt idx="331">
                  <c:v>714.63900000000001</c:v>
                </c:pt>
                <c:pt idx="332">
                  <c:v>716.50800000000004</c:v>
                </c:pt>
                <c:pt idx="333">
                  <c:v>718.37699999999973</c:v>
                </c:pt>
                <c:pt idx="334">
                  <c:v>720.24599999999998</c:v>
                </c:pt>
                <c:pt idx="335">
                  <c:v>722.11500000000001</c:v>
                </c:pt>
                <c:pt idx="336">
                  <c:v>723.98400000000004</c:v>
                </c:pt>
                <c:pt idx="337">
                  <c:v>725.8529999999995</c:v>
                </c:pt>
                <c:pt idx="338">
                  <c:v>727.72199999999998</c:v>
                </c:pt>
                <c:pt idx="339">
                  <c:v>729.59100000000001</c:v>
                </c:pt>
                <c:pt idx="340">
                  <c:v>731.45999999999981</c:v>
                </c:pt>
                <c:pt idx="341">
                  <c:v>733.32899999999972</c:v>
                </c:pt>
                <c:pt idx="342">
                  <c:v>735.19799999999998</c:v>
                </c:pt>
                <c:pt idx="343">
                  <c:v>737.06699999999978</c:v>
                </c:pt>
                <c:pt idx="344">
                  <c:v>738.93599999999981</c:v>
                </c:pt>
                <c:pt idx="345">
                  <c:v>740.80499999999972</c:v>
                </c:pt>
                <c:pt idx="346">
                  <c:v>742.67400000000021</c:v>
                </c:pt>
                <c:pt idx="347">
                  <c:v>744.54300000000001</c:v>
                </c:pt>
                <c:pt idx="348">
                  <c:v>746.41199999999981</c:v>
                </c:pt>
                <c:pt idx="349">
                  <c:v>748.28099999999995</c:v>
                </c:pt>
                <c:pt idx="350">
                  <c:v>750.15</c:v>
                </c:pt>
                <c:pt idx="351">
                  <c:v>752.01900000000001</c:v>
                </c:pt>
                <c:pt idx="352">
                  <c:v>753.88800000000003</c:v>
                </c:pt>
                <c:pt idx="353">
                  <c:v>755.75699999999972</c:v>
                </c:pt>
                <c:pt idx="354">
                  <c:v>757.62599999999998</c:v>
                </c:pt>
                <c:pt idx="355">
                  <c:v>759.495</c:v>
                </c:pt>
                <c:pt idx="356">
                  <c:v>761.36399999999981</c:v>
                </c:pt>
                <c:pt idx="357">
                  <c:v>763.23299999999972</c:v>
                </c:pt>
                <c:pt idx="358">
                  <c:v>765.10199999999998</c:v>
                </c:pt>
                <c:pt idx="359">
                  <c:v>766.971</c:v>
                </c:pt>
                <c:pt idx="360">
                  <c:v>768.8399999999998</c:v>
                </c:pt>
                <c:pt idx="361">
                  <c:v>770.70899999999995</c:v>
                </c:pt>
                <c:pt idx="362">
                  <c:v>772.57799999999997</c:v>
                </c:pt>
                <c:pt idx="363">
                  <c:v>774.44699999999978</c:v>
                </c:pt>
                <c:pt idx="364">
                  <c:v>776.3159999999998</c:v>
                </c:pt>
                <c:pt idx="365">
                  <c:v>778.18499999999995</c:v>
                </c:pt>
                <c:pt idx="366">
                  <c:v>780.05399999999997</c:v>
                </c:pt>
                <c:pt idx="367">
                  <c:v>781.923</c:v>
                </c:pt>
                <c:pt idx="368">
                  <c:v>783.79200000000003</c:v>
                </c:pt>
                <c:pt idx="369">
                  <c:v>785.66099999999972</c:v>
                </c:pt>
                <c:pt idx="370">
                  <c:v>787.53</c:v>
                </c:pt>
                <c:pt idx="371">
                  <c:v>789.399</c:v>
                </c:pt>
                <c:pt idx="372">
                  <c:v>791.26800000000003</c:v>
                </c:pt>
                <c:pt idx="373">
                  <c:v>793.13699999999972</c:v>
                </c:pt>
                <c:pt idx="374">
                  <c:v>795.00599999999997</c:v>
                </c:pt>
                <c:pt idx="375">
                  <c:v>796.875</c:v>
                </c:pt>
                <c:pt idx="376">
                  <c:v>798.74400000000003</c:v>
                </c:pt>
                <c:pt idx="377">
                  <c:v>800.61299999999972</c:v>
                </c:pt>
                <c:pt idx="378">
                  <c:v>802.48199999999997</c:v>
                </c:pt>
                <c:pt idx="379">
                  <c:v>804.35099999999977</c:v>
                </c:pt>
                <c:pt idx="380">
                  <c:v>806.22</c:v>
                </c:pt>
                <c:pt idx="381">
                  <c:v>808.08899999999994</c:v>
                </c:pt>
                <c:pt idx="382">
                  <c:v>809.95799999999974</c:v>
                </c:pt>
                <c:pt idx="383">
                  <c:v>811.82699999999977</c:v>
                </c:pt>
                <c:pt idx="384">
                  <c:v>813.69600000000003</c:v>
                </c:pt>
                <c:pt idx="385">
                  <c:v>815.56499999999983</c:v>
                </c:pt>
                <c:pt idx="386">
                  <c:v>817.43399999999997</c:v>
                </c:pt>
                <c:pt idx="387">
                  <c:v>819.303</c:v>
                </c:pt>
                <c:pt idx="388">
                  <c:v>821.17200000000003</c:v>
                </c:pt>
                <c:pt idx="389">
                  <c:v>823.04099999999983</c:v>
                </c:pt>
                <c:pt idx="390">
                  <c:v>824.91</c:v>
                </c:pt>
                <c:pt idx="391">
                  <c:v>826.77900000000022</c:v>
                </c:pt>
                <c:pt idx="392">
                  <c:v>828.64800000000002</c:v>
                </c:pt>
                <c:pt idx="393">
                  <c:v>830.51699999999983</c:v>
                </c:pt>
                <c:pt idx="394">
                  <c:v>832.38599999999997</c:v>
                </c:pt>
                <c:pt idx="395">
                  <c:v>834.255</c:v>
                </c:pt>
                <c:pt idx="396">
                  <c:v>836.12400000000002</c:v>
                </c:pt>
                <c:pt idx="397">
                  <c:v>837.99300000000005</c:v>
                </c:pt>
                <c:pt idx="398">
                  <c:v>839.86199999999963</c:v>
                </c:pt>
                <c:pt idx="399">
                  <c:v>841.73099999999999</c:v>
                </c:pt>
                <c:pt idx="400">
                  <c:v>843.6</c:v>
                </c:pt>
                <c:pt idx="401">
                  <c:v>845.46899999999982</c:v>
                </c:pt>
                <c:pt idx="402">
                  <c:v>847.33799999999962</c:v>
                </c:pt>
                <c:pt idx="403">
                  <c:v>849.20699999999999</c:v>
                </c:pt>
                <c:pt idx="404">
                  <c:v>851.07600000000002</c:v>
                </c:pt>
                <c:pt idx="405">
                  <c:v>852.94499999999982</c:v>
                </c:pt>
                <c:pt idx="406">
                  <c:v>854.81399999999996</c:v>
                </c:pt>
                <c:pt idx="407">
                  <c:v>856.68299999999999</c:v>
                </c:pt>
                <c:pt idx="408">
                  <c:v>858.55199999999979</c:v>
                </c:pt>
                <c:pt idx="409">
                  <c:v>860.42099999999982</c:v>
                </c:pt>
                <c:pt idx="410">
                  <c:v>862.29000000000019</c:v>
                </c:pt>
                <c:pt idx="411">
                  <c:v>864.15899999999999</c:v>
                </c:pt>
                <c:pt idx="412">
                  <c:v>866.02800000000002</c:v>
                </c:pt>
                <c:pt idx="413">
                  <c:v>867.89699999999982</c:v>
                </c:pt>
                <c:pt idx="414">
                  <c:v>869.76599999999996</c:v>
                </c:pt>
                <c:pt idx="415">
                  <c:v>871.63499999999999</c:v>
                </c:pt>
                <c:pt idx="416">
                  <c:v>873.50400000000002</c:v>
                </c:pt>
                <c:pt idx="417">
                  <c:v>875.37300000000005</c:v>
                </c:pt>
                <c:pt idx="418">
                  <c:v>877.24199999999996</c:v>
                </c:pt>
                <c:pt idx="419">
                  <c:v>879.11099999999999</c:v>
                </c:pt>
                <c:pt idx="420">
                  <c:v>880.98</c:v>
                </c:pt>
                <c:pt idx="421">
                  <c:v>882.84899999999982</c:v>
                </c:pt>
                <c:pt idx="422">
                  <c:v>884.71799999999996</c:v>
                </c:pt>
                <c:pt idx="423">
                  <c:v>886.58699999999999</c:v>
                </c:pt>
                <c:pt idx="424">
                  <c:v>888.45599999999979</c:v>
                </c:pt>
                <c:pt idx="425">
                  <c:v>890.32499999999982</c:v>
                </c:pt>
                <c:pt idx="426">
                  <c:v>892.19400000000019</c:v>
                </c:pt>
                <c:pt idx="427">
                  <c:v>894.06299999999976</c:v>
                </c:pt>
                <c:pt idx="428">
                  <c:v>895.93199999999979</c:v>
                </c:pt>
                <c:pt idx="429">
                  <c:v>897.80099999999982</c:v>
                </c:pt>
                <c:pt idx="430">
                  <c:v>899.67000000000019</c:v>
                </c:pt>
                <c:pt idx="431">
                  <c:v>901.53899999999999</c:v>
                </c:pt>
                <c:pt idx="432">
                  <c:v>903.40800000000002</c:v>
                </c:pt>
                <c:pt idx="433">
                  <c:v>905.27700000000004</c:v>
                </c:pt>
                <c:pt idx="434">
                  <c:v>907.14599999999996</c:v>
                </c:pt>
                <c:pt idx="435">
                  <c:v>909.01499999999999</c:v>
                </c:pt>
                <c:pt idx="436">
                  <c:v>910.88400000000001</c:v>
                </c:pt>
                <c:pt idx="437">
                  <c:v>912.75300000000004</c:v>
                </c:pt>
                <c:pt idx="438">
                  <c:v>914.62199999999996</c:v>
                </c:pt>
                <c:pt idx="439">
                  <c:v>916.49099999999999</c:v>
                </c:pt>
                <c:pt idx="440">
                  <c:v>918.35999999999979</c:v>
                </c:pt>
                <c:pt idx="441">
                  <c:v>920.22900000000004</c:v>
                </c:pt>
                <c:pt idx="442">
                  <c:v>922.09799999999996</c:v>
                </c:pt>
                <c:pt idx="443">
                  <c:v>923.96699999999976</c:v>
                </c:pt>
                <c:pt idx="444">
                  <c:v>925.83599999999979</c:v>
                </c:pt>
                <c:pt idx="445">
                  <c:v>927.70500000000004</c:v>
                </c:pt>
                <c:pt idx="446">
                  <c:v>929.57400000000018</c:v>
                </c:pt>
                <c:pt idx="447">
                  <c:v>931.44299999999976</c:v>
                </c:pt>
                <c:pt idx="448">
                  <c:v>933.31199999999978</c:v>
                </c:pt>
                <c:pt idx="449">
                  <c:v>935.18100000000004</c:v>
                </c:pt>
                <c:pt idx="450">
                  <c:v>937.05</c:v>
                </c:pt>
                <c:pt idx="451">
                  <c:v>938.91899999999998</c:v>
                </c:pt>
                <c:pt idx="452">
                  <c:v>940.78800000000024</c:v>
                </c:pt>
                <c:pt idx="453">
                  <c:v>942.65699999999981</c:v>
                </c:pt>
                <c:pt idx="454">
                  <c:v>944.52599999999973</c:v>
                </c:pt>
                <c:pt idx="455">
                  <c:v>946.39499999999998</c:v>
                </c:pt>
                <c:pt idx="456">
                  <c:v>948.26400000000001</c:v>
                </c:pt>
                <c:pt idx="457">
                  <c:v>950.13300000000004</c:v>
                </c:pt>
                <c:pt idx="458">
                  <c:v>952.00199999999973</c:v>
                </c:pt>
                <c:pt idx="459">
                  <c:v>953.87099999999998</c:v>
                </c:pt>
                <c:pt idx="460">
                  <c:v>955.74</c:v>
                </c:pt>
                <c:pt idx="461">
                  <c:v>957.60900000000004</c:v>
                </c:pt>
                <c:pt idx="462">
                  <c:v>959.47799999999972</c:v>
                </c:pt>
                <c:pt idx="463">
                  <c:v>961.34699999999975</c:v>
                </c:pt>
                <c:pt idx="464">
                  <c:v>963.21600000000001</c:v>
                </c:pt>
                <c:pt idx="465">
                  <c:v>965.08500000000004</c:v>
                </c:pt>
                <c:pt idx="466">
                  <c:v>966.95399999999972</c:v>
                </c:pt>
                <c:pt idx="467">
                  <c:v>968.82299999999975</c:v>
                </c:pt>
                <c:pt idx="468">
                  <c:v>970.69200000000001</c:v>
                </c:pt>
                <c:pt idx="469">
                  <c:v>972.56099999999981</c:v>
                </c:pt>
                <c:pt idx="470">
                  <c:v>974.43</c:v>
                </c:pt>
                <c:pt idx="471">
                  <c:v>976.29900000000021</c:v>
                </c:pt>
                <c:pt idx="472">
                  <c:v>978.16800000000001</c:v>
                </c:pt>
                <c:pt idx="473">
                  <c:v>980.03699999999981</c:v>
                </c:pt>
                <c:pt idx="474">
                  <c:v>981.90599999999972</c:v>
                </c:pt>
                <c:pt idx="475">
                  <c:v>983.7750000000002</c:v>
                </c:pt>
                <c:pt idx="476">
                  <c:v>985.64400000000001</c:v>
                </c:pt>
                <c:pt idx="477">
                  <c:v>987.51300000000003</c:v>
                </c:pt>
                <c:pt idx="478">
                  <c:v>989.38199999999972</c:v>
                </c:pt>
                <c:pt idx="479">
                  <c:v>991.25099999999998</c:v>
                </c:pt>
                <c:pt idx="480">
                  <c:v>993.12</c:v>
                </c:pt>
                <c:pt idx="481">
                  <c:v>994.98900000000003</c:v>
                </c:pt>
                <c:pt idx="482">
                  <c:v>996.85799999999949</c:v>
                </c:pt>
                <c:pt idx="483">
                  <c:v>998.72699999999998</c:v>
                </c:pt>
                <c:pt idx="484">
                  <c:v>1000.596</c:v>
                </c:pt>
                <c:pt idx="485">
                  <c:v>1002.4649999999998</c:v>
                </c:pt>
                <c:pt idx="486">
                  <c:v>1004.3339999999997</c:v>
                </c:pt>
                <c:pt idx="487">
                  <c:v>1006.2030000000002</c:v>
                </c:pt>
                <c:pt idx="488">
                  <c:v>1008.072</c:v>
                </c:pt>
                <c:pt idx="489">
                  <c:v>1009.9409999999998</c:v>
                </c:pt>
                <c:pt idx="490">
                  <c:v>1011.81</c:v>
                </c:pt>
                <c:pt idx="491">
                  <c:v>1013.6790000000002</c:v>
                </c:pt>
                <c:pt idx="492">
                  <c:v>1015.548</c:v>
                </c:pt>
                <c:pt idx="493">
                  <c:v>1017.4169999999998</c:v>
                </c:pt>
                <c:pt idx="494">
                  <c:v>1019.2859999999999</c:v>
                </c:pt>
                <c:pt idx="495">
                  <c:v>1021.155</c:v>
                </c:pt>
                <c:pt idx="496">
                  <c:v>1023.024</c:v>
                </c:pt>
                <c:pt idx="497">
                  <c:v>1024.8929999999998</c:v>
                </c:pt>
                <c:pt idx="498">
                  <c:v>1026.7619999999999</c:v>
                </c:pt>
                <c:pt idx="499">
                  <c:v>1028.6309999999999</c:v>
                </c:pt>
                <c:pt idx="500">
                  <c:v>1030.5</c:v>
                </c:pt>
                <c:pt idx="501">
                  <c:v>1032.3689999999999</c:v>
                </c:pt>
                <c:pt idx="502">
                  <c:v>1034.2380000000001</c:v>
                </c:pt>
                <c:pt idx="503">
                  <c:v>1036.107</c:v>
                </c:pt>
                <c:pt idx="504">
                  <c:v>1037.9760000000001</c:v>
                </c:pt>
                <c:pt idx="505">
                  <c:v>1039.845</c:v>
                </c:pt>
                <c:pt idx="506">
                  <c:v>1041.7139999999999</c:v>
                </c:pt>
                <c:pt idx="507">
                  <c:v>1043.5829999999999</c:v>
                </c:pt>
                <c:pt idx="508">
                  <c:v>1045.452</c:v>
                </c:pt>
                <c:pt idx="509">
                  <c:v>1047.3209999999999</c:v>
                </c:pt>
                <c:pt idx="510">
                  <c:v>1049.1899999999998</c:v>
                </c:pt>
                <c:pt idx="511">
                  <c:v>1051.059</c:v>
                </c:pt>
                <c:pt idx="512">
                  <c:v>1052.9280000000001</c:v>
                </c:pt>
                <c:pt idx="513">
                  <c:v>1054.797</c:v>
                </c:pt>
                <c:pt idx="514">
                  <c:v>1056.6660000000002</c:v>
                </c:pt>
                <c:pt idx="515">
                  <c:v>1058.5350000000001</c:v>
                </c:pt>
                <c:pt idx="516">
                  <c:v>1060.404</c:v>
                </c:pt>
                <c:pt idx="517">
                  <c:v>1062.2729999999999</c:v>
                </c:pt>
                <c:pt idx="518">
                  <c:v>1064.1419999999998</c:v>
                </c:pt>
                <c:pt idx="519">
                  <c:v>1066.011</c:v>
                </c:pt>
                <c:pt idx="520">
                  <c:v>1067.8799999999999</c:v>
                </c:pt>
                <c:pt idx="521">
                  <c:v>1069.749</c:v>
                </c:pt>
                <c:pt idx="522">
                  <c:v>1071.6179999999999</c:v>
                </c:pt>
                <c:pt idx="523">
                  <c:v>1073.4870000000001</c:v>
                </c:pt>
                <c:pt idx="524">
                  <c:v>1075.356</c:v>
                </c:pt>
                <c:pt idx="525">
                  <c:v>1077.2249999999999</c:v>
                </c:pt>
                <c:pt idx="526">
                  <c:v>1079.0939999999998</c:v>
                </c:pt>
                <c:pt idx="527">
                  <c:v>1080.963</c:v>
                </c:pt>
                <c:pt idx="528">
                  <c:v>1082.8319999999999</c:v>
                </c:pt>
                <c:pt idx="529">
                  <c:v>1084.701</c:v>
                </c:pt>
                <c:pt idx="530">
                  <c:v>1086.57</c:v>
                </c:pt>
                <c:pt idx="531">
                  <c:v>1088.4390000000001</c:v>
                </c:pt>
                <c:pt idx="532">
                  <c:v>1090.308</c:v>
                </c:pt>
                <c:pt idx="533">
                  <c:v>1092.1769999999999</c:v>
                </c:pt>
                <c:pt idx="534">
                  <c:v>1094.046</c:v>
                </c:pt>
                <c:pt idx="535">
                  <c:v>1095.9150000000004</c:v>
                </c:pt>
                <c:pt idx="536">
                  <c:v>1097.7839999999999</c:v>
                </c:pt>
                <c:pt idx="537">
                  <c:v>1099.6529999999998</c:v>
                </c:pt>
                <c:pt idx="538">
                  <c:v>1101.5219999999999</c:v>
                </c:pt>
                <c:pt idx="539">
                  <c:v>1103.3909999999998</c:v>
                </c:pt>
                <c:pt idx="540">
                  <c:v>1105.26</c:v>
                </c:pt>
                <c:pt idx="541">
                  <c:v>1107.1289999999999</c:v>
                </c:pt>
                <c:pt idx="542">
                  <c:v>1108.998</c:v>
                </c:pt>
                <c:pt idx="543">
                  <c:v>1110.867</c:v>
                </c:pt>
                <c:pt idx="544">
                  <c:v>1112.7360000000001</c:v>
                </c:pt>
                <c:pt idx="545">
                  <c:v>1114.605</c:v>
                </c:pt>
                <c:pt idx="546">
                  <c:v>1116.4740000000002</c:v>
                </c:pt>
                <c:pt idx="547">
                  <c:v>1118.3429999999998</c:v>
                </c:pt>
                <c:pt idx="548">
                  <c:v>1120.212</c:v>
                </c:pt>
                <c:pt idx="549">
                  <c:v>1122.0809999999999</c:v>
                </c:pt>
                <c:pt idx="550">
                  <c:v>1123.95</c:v>
                </c:pt>
                <c:pt idx="551">
                  <c:v>1125.819</c:v>
                </c:pt>
                <c:pt idx="552">
                  <c:v>1127.6879999999999</c:v>
                </c:pt>
                <c:pt idx="553">
                  <c:v>1129.557</c:v>
                </c:pt>
                <c:pt idx="554">
                  <c:v>1131.4260000000004</c:v>
                </c:pt>
                <c:pt idx="555">
                  <c:v>1133.2950000000001</c:v>
                </c:pt>
                <c:pt idx="556">
                  <c:v>1135.1639999999998</c:v>
                </c:pt>
                <c:pt idx="557">
                  <c:v>1137.0329999999999</c:v>
                </c:pt>
                <c:pt idx="558">
                  <c:v>1138.902</c:v>
                </c:pt>
                <c:pt idx="559">
                  <c:v>1140.771</c:v>
                </c:pt>
                <c:pt idx="560">
                  <c:v>1142.6399999999999</c:v>
                </c:pt>
                <c:pt idx="561">
                  <c:v>1144.509</c:v>
                </c:pt>
                <c:pt idx="562">
                  <c:v>1146.3779999999999</c:v>
                </c:pt>
                <c:pt idx="563">
                  <c:v>1148.2470000000001</c:v>
                </c:pt>
                <c:pt idx="564">
                  <c:v>1150.116</c:v>
                </c:pt>
                <c:pt idx="565">
                  <c:v>1151.9849999999999</c:v>
                </c:pt>
                <c:pt idx="566">
                  <c:v>1153.8539999999998</c:v>
                </c:pt>
                <c:pt idx="567">
                  <c:v>1155.723</c:v>
                </c:pt>
                <c:pt idx="568">
                  <c:v>1157.5919999999999</c:v>
                </c:pt>
                <c:pt idx="569">
                  <c:v>1159.461</c:v>
                </c:pt>
                <c:pt idx="570">
                  <c:v>1161.33</c:v>
                </c:pt>
                <c:pt idx="571">
                  <c:v>1163.1989999999998</c:v>
                </c:pt>
                <c:pt idx="572">
                  <c:v>1165.068</c:v>
                </c:pt>
                <c:pt idx="573">
                  <c:v>1166.9370000000001</c:v>
                </c:pt>
                <c:pt idx="574">
                  <c:v>1168.806</c:v>
                </c:pt>
                <c:pt idx="575">
                  <c:v>1170.675</c:v>
                </c:pt>
                <c:pt idx="576">
                  <c:v>1172.5439999999999</c:v>
                </c:pt>
                <c:pt idx="577">
                  <c:v>1174.413</c:v>
                </c:pt>
                <c:pt idx="578">
                  <c:v>1176.2819999999999</c:v>
                </c:pt>
                <c:pt idx="579">
                  <c:v>1178.1509999999998</c:v>
                </c:pt>
                <c:pt idx="580">
                  <c:v>1180.02</c:v>
                </c:pt>
                <c:pt idx="581">
                  <c:v>1181.8889999999999</c:v>
                </c:pt>
                <c:pt idx="582">
                  <c:v>1183.758</c:v>
                </c:pt>
                <c:pt idx="583">
                  <c:v>1185.627</c:v>
                </c:pt>
                <c:pt idx="584">
                  <c:v>1187.4960000000001</c:v>
                </c:pt>
                <c:pt idx="585">
                  <c:v>1189.365</c:v>
                </c:pt>
                <c:pt idx="586">
                  <c:v>1191.2339999999999</c:v>
                </c:pt>
                <c:pt idx="587">
                  <c:v>1193.1029999999998</c:v>
                </c:pt>
                <c:pt idx="588">
                  <c:v>1194.972</c:v>
                </c:pt>
                <c:pt idx="589">
                  <c:v>1196.8409999999999</c:v>
                </c:pt>
                <c:pt idx="590">
                  <c:v>1198.71</c:v>
                </c:pt>
                <c:pt idx="591">
                  <c:v>1200.579</c:v>
                </c:pt>
                <c:pt idx="592">
                  <c:v>1202.4480000000001</c:v>
                </c:pt>
                <c:pt idx="593">
                  <c:v>1204.317</c:v>
                </c:pt>
                <c:pt idx="594">
                  <c:v>1206.1859999999999</c:v>
                </c:pt>
                <c:pt idx="595">
                  <c:v>1208.0550000000001</c:v>
                </c:pt>
                <c:pt idx="596">
                  <c:v>1209.924</c:v>
                </c:pt>
                <c:pt idx="597">
                  <c:v>1211.7929999999999</c:v>
                </c:pt>
                <c:pt idx="598">
                  <c:v>1213.6619999999998</c:v>
                </c:pt>
                <c:pt idx="599">
                  <c:v>1215.5309999999999</c:v>
                </c:pt>
                <c:pt idx="600">
                  <c:v>1217.4000000000001</c:v>
                </c:pt>
                <c:pt idx="601">
                  <c:v>1219.269</c:v>
                </c:pt>
                <c:pt idx="602">
                  <c:v>1221.1379999999999</c:v>
                </c:pt>
                <c:pt idx="603">
                  <c:v>1223.0070000000001</c:v>
                </c:pt>
                <c:pt idx="604">
                  <c:v>1224.876</c:v>
                </c:pt>
                <c:pt idx="605">
                  <c:v>1226.7449999999999</c:v>
                </c:pt>
                <c:pt idx="606">
                  <c:v>1228.6139999999998</c:v>
                </c:pt>
                <c:pt idx="607">
                  <c:v>1230.4829999999999</c:v>
                </c:pt>
                <c:pt idx="608">
                  <c:v>1232.3519999999999</c:v>
                </c:pt>
                <c:pt idx="609">
                  <c:v>1234.221</c:v>
                </c:pt>
                <c:pt idx="610">
                  <c:v>1236.0899999999999</c:v>
                </c:pt>
                <c:pt idx="611">
                  <c:v>1237.9590000000001</c:v>
                </c:pt>
                <c:pt idx="612">
                  <c:v>1239.828</c:v>
                </c:pt>
                <c:pt idx="613">
                  <c:v>1241.6969999999999</c:v>
                </c:pt>
                <c:pt idx="614">
                  <c:v>1243.566</c:v>
                </c:pt>
                <c:pt idx="615">
                  <c:v>1245.4349999999999</c:v>
                </c:pt>
                <c:pt idx="616">
                  <c:v>1247.3039999999999</c:v>
                </c:pt>
                <c:pt idx="617">
                  <c:v>1249.1729999999998</c:v>
                </c:pt>
                <c:pt idx="618">
                  <c:v>1251.0419999999999</c:v>
                </c:pt>
                <c:pt idx="619">
                  <c:v>1252.9110000000001</c:v>
                </c:pt>
                <c:pt idx="620">
                  <c:v>1254.78</c:v>
                </c:pt>
                <c:pt idx="621">
                  <c:v>1256.6489999999999</c:v>
                </c:pt>
                <c:pt idx="622">
                  <c:v>1258.518</c:v>
                </c:pt>
                <c:pt idx="623">
                  <c:v>1260.3869999999999</c:v>
                </c:pt>
                <c:pt idx="624">
                  <c:v>1262.2560000000001</c:v>
                </c:pt>
                <c:pt idx="625">
                  <c:v>1264.125</c:v>
                </c:pt>
                <c:pt idx="626">
                  <c:v>1265.9939999999999</c:v>
                </c:pt>
                <c:pt idx="627">
                  <c:v>1267.8629999999998</c:v>
                </c:pt>
                <c:pt idx="628">
                  <c:v>1269.732</c:v>
                </c:pt>
                <c:pt idx="629">
                  <c:v>1271.6009999999999</c:v>
                </c:pt>
                <c:pt idx="630">
                  <c:v>1273.47</c:v>
                </c:pt>
                <c:pt idx="631">
                  <c:v>1275.3389999999999</c:v>
                </c:pt>
                <c:pt idx="632">
                  <c:v>1277.2080000000001</c:v>
                </c:pt>
                <c:pt idx="633">
                  <c:v>1279.077</c:v>
                </c:pt>
                <c:pt idx="634">
                  <c:v>1280.9460000000001</c:v>
                </c:pt>
                <c:pt idx="635">
                  <c:v>1282.8150000000001</c:v>
                </c:pt>
                <c:pt idx="636">
                  <c:v>1284.6839999999995</c:v>
                </c:pt>
                <c:pt idx="637">
                  <c:v>1286.5529999999999</c:v>
                </c:pt>
                <c:pt idx="638">
                  <c:v>1288.422</c:v>
                </c:pt>
                <c:pt idx="639">
                  <c:v>1290.2909999999999</c:v>
                </c:pt>
                <c:pt idx="640">
                  <c:v>1292.1599999999999</c:v>
                </c:pt>
                <c:pt idx="641">
                  <c:v>1294.029</c:v>
                </c:pt>
                <c:pt idx="642">
                  <c:v>1295.8979999999999</c:v>
                </c:pt>
                <c:pt idx="643">
                  <c:v>1297.7670000000001</c:v>
                </c:pt>
                <c:pt idx="644">
                  <c:v>1299.636</c:v>
                </c:pt>
                <c:pt idx="645">
                  <c:v>1301.5050000000001</c:v>
                </c:pt>
                <c:pt idx="646">
                  <c:v>1303.3739999999998</c:v>
                </c:pt>
                <c:pt idx="647">
                  <c:v>1305.2429999999999</c:v>
                </c:pt>
                <c:pt idx="648">
                  <c:v>1307.1119999999999</c:v>
                </c:pt>
                <c:pt idx="649">
                  <c:v>1308.981</c:v>
                </c:pt>
                <c:pt idx="650">
                  <c:v>1310.85</c:v>
                </c:pt>
                <c:pt idx="651">
                  <c:v>1312.7190000000001</c:v>
                </c:pt>
                <c:pt idx="652">
                  <c:v>1314.588</c:v>
                </c:pt>
                <c:pt idx="653">
                  <c:v>1316.4570000000001</c:v>
                </c:pt>
                <c:pt idx="654">
                  <c:v>1318.326</c:v>
                </c:pt>
                <c:pt idx="655">
                  <c:v>1320.1949999999995</c:v>
                </c:pt>
                <c:pt idx="656">
                  <c:v>1322.0639999999999</c:v>
                </c:pt>
                <c:pt idx="657">
                  <c:v>1323.933</c:v>
                </c:pt>
                <c:pt idx="658">
                  <c:v>1325.8019999999999</c:v>
                </c:pt>
                <c:pt idx="659">
                  <c:v>1327.6709999999998</c:v>
                </c:pt>
                <c:pt idx="660">
                  <c:v>1329.54</c:v>
                </c:pt>
                <c:pt idx="661">
                  <c:v>1331.4090000000001</c:v>
                </c:pt>
                <c:pt idx="662">
                  <c:v>1333.278</c:v>
                </c:pt>
                <c:pt idx="663">
                  <c:v>1335.1469999999999</c:v>
                </c:pt>
                <c:pt idx="664">
                  <c:v>1337.0160000000001</c:v>
                </c:pt>
                <c:pt idx="665">
                  <c:v>1338.885</c:v>
                </c:pt>
                <c:pt idx="666">
                  <c:v>1340.7539999999999</c:v>
                </c:pt>
                <c:pt idx="667">
                  <c:v>1342.6229999999998</c:v>
                </c:pt>
                <c:pt idx="668">
                  <c:v>1344.492</c:v>
                </c:pt>
                <c:pt idx="669">
                  <c:v>1346.3609999999999</c:v>
                </c:pt>
                <c:pt idx="670">
                  <c:v>1348.23</c:v>
                </c:pt>
                <c:pt idx="671">
                  <c:v>1350.0989999999999</c:v>
                </c:pt>
                <c:pt idx="672">
                  <c:v>1351.9680000000001</c:v>
                </c:pt>
                <c:pt idx="673">
                  <c:v>1353.837</c:v>
                </c:pt>
                <c:pt idx="674">
                  <c:v>1355.7060000000001</c:v>
                </c:pt>
                <c:pt idx="675">
                  <c:v>1357.575</c:v>
                </c:pt>
                <c:pt idx="676">
                  <c:v>1359.444</c:v>
                </c:pt>
                <c:pt idx="677">
                  <c:v>1361.3129999999999</c:v>
                </c:pt>
                <c:pt idx="678">
                  <c:v>1363.1819999999998</c:v>
                </c:pt>
                <c:pt idx="679">
                  <c:v>1365.0509999999999</c:v>
                </c:pt>
                <c:pt idx="680">
                  <c:v>1366.92</c:v>
                </c:pt>
                <c:pt idx="681">
                  <c:v>1368.789</c:v>
                </c:pt>
                <c:pt idx="682">
                  <c:v>1370.6579999999999</c:v>
                </c:pt>
                <c:pt idx="683">
                  <c:v>1372.527</c:v>
                </c:pt>
                <c:pt idx="684">
                  <c:v>1374.396</c:v>
                </c:pt>
                <c:pt idx="685">
                  <c:v>1376.2650000000001</c:v>
                </c:pt>
                <c:pt idx="686">
                  <c:v>1378.1339999999998</c:v>
                </c:pt>
                <c:pt idx="687">
                  <c:v>1380.0029999999999</c:v>
                </c:pt>
                <c:pt idx="688">
                  <c:v>1381.8719999999998</c:v>
                </c:pt>
                <c:pt idx="689">
                  <c:v>1383.741</c:v>
                </c:pt>
                <c:pt idx="690">
                  <c:v>1385.61</c:v>
                </c:pt>
                <c:pt idx="691">
                  <c:v>1387.479</c:v>
                </c:pt>
                <c:pt idx="692">
                  <c:v>1389.348</c:v>
                </c:pt>
                <c:pt idx="693">
                  <c:v>1391.2170000000001</c:v>
                </c:pt>
                <c:pt idx="694">
                  <c:v>1393.086</c:v>
                </c:pt>
                <c:pt idx="695">
                  <c:v>1394.9549999999999</c:v>
                </c:pt>
                <c:pt idx="696">
                  <c:v>1396.8239999999998</c:v>
                </c:pt>
                <c:pt idx="697">
                  <c:v>1398.6929999999998</c:v>
                </c:pt>
                <c:pt idx="698">
                  <c:v>1400.5619999999999</c:v>
                </c:pt>
                <c:pt idx="699">
                  <c:v>1402.431</c:v>
                </c:pt>
                <c:pt idx="700">
                  <c:v>1404.3</c:v>
                </c:pt>
                <c:pt idx="701">
                  <c:v>1406.1689999999999</c:v>
                </c:pt>
                <c:pt idx="702">
                  <c:v>1408.038</c:v>
                </c:pt>
                <c:pt idx="703">
                  <c:v>1409.9070000000004</c:v>
                </c:pt>
                <c:pt idx="704">
                  <c:v>1411.7760000000001</c:v>
                </c:pt>
                <c:pt idx="705">
                  <c:v>1413.645</c:v>
                </c:pt>
                <c:pt idx="706">
                  <c:v>1415.5139999999999</c:v>
                </c:pt>
                <c:pt idx="707">
                  <c:v>1417.3829999999998</c:v>
                </c:pt>
                <c:pt idx="708">
                  <c:v>1419.252</c:v>
                </c:pt>
                <c:pt idx="709">
                  <c:v>1421.1209999999999</c:v>
                </c:pt>
                <c:pt idx="710">
                  <c:v>1422.99</c:v>
                </c:pt>
                <c:pt idx="711">
                  <c:v>1424.8589999999999</c:v>
                </c:pt>
                <c:pt idx="712">
                  <c:v>1426.7280000000001</c:v>
                </c:pt>
                <c:pt idx="713">
                  <c:v>1428.597</c:v>
                </c:pt>
                <c:pt idx="714">
                  <c:v>1430.4660000000001</c:v>
                </c:pt>
                <c:pt idx="715">
                  <c:v>1432.335</c:v>
                </c:pt>
                <c:pt idx="716">
                  <c:v>1434.204</c:v>
                </c:pt>
                <c:pt idx="717">
                  <c:v>1436.0729999999999</c:v>
                </c:pt>
                <c:pt idx="718">
                  <c:v>1437.942</c:v>
                </c:pt>
                <c:pt idx="719">
                  <c:v>1439.8109999999999</c:v>
                </c:pt>
                <c:pt idx="720">
                  <c:v>1441.6799999999998</c:v>
                </c:pt>
                <c:pt idx="721">
                  <c:v>1443.549</c:v>
                </c:pt>
                <c:pt idx="722">
                  <c:v>1445.4180000000001</c:v>
                </c:pt>
                <c:pt idx="723">
                  <c:v>1447.287</c:v>
                </c:pt>
                <c:pt idx="724">
                  <c:v>1449.1559999999999</c:v>
                </c:pt>
                <c:pt idx="725">
                  <c:v>1451.0250000000001</c:v>
                </c:pt>
                <c:pt idx="726">
                  <c:v>1452.8939999999998</c:v>
                </c:pt>
                <c:pt idx="727">
                  <c:v>1454.7629999999999</c:v>
                </c:pt>
                <c:pt idx="728">
                  <c:v>1456.6319999999998</c:v>
                </c:pt>
                <c:pt idx="729">
                  <c:v>1458.501</c:v>
                </c:pt>
                <c:pt idx="730">
                  <c:v>1460.37</c:v>
                </c:pt>
                <c:pt idx="731">
                  <c:v>1462.239</c:v>
                </c:pt>
                <c:pt idx="732">
                  <c:v>1464.1079999999999</c:v>
                </c:pt>
                <c:pt idx="733">
                  <c:v>1465.9770000000001</c:v>
                </c:pt>
                <c:pt idx="734">
                  <c:v>1467.846</c:v>
                </c:pt>
                <c:pt idx="735">
                  <c:v>1469.7149999999999</c:v>
                </c:pt>
                <c:pt idx="736">
                  <c:v>1471.5839999999998</c:v>
                </c:pt>
                <c:pt idx="737">
                  <c:v>1473.453</c:v>
                </c:pt>
                <c:pt idx="738">
                  <c:v>1475.3219999999999</c:v>
                </c:pt>
                <c:pt idx="739">
                  <c:v>1477.1909999999998</c:v>
                </c:pt>
                <c:pt idx="740">
                  <c:v>1479.06</c:v>
                </c:pt>
                <c:pt idx="741">
                  <c:v>1480.9290000000001</c:v>
                </c:pt>
                <c:pt idx="742">
                  <c:v>1482.798</c:v>
                </c:pt>
                <c:pt idx="743">
                  <c:v>1484.6669999999999</c:v>
                </c:pt>
                <c:pt idx="744">
                  <c:v>1486.5360000000001</c:v>
                </c:pt>
                <c:pt idx="745">
                  <c:v>1488.4050000000004</c:v>
                </c:pt>
                <c:pt idx="746">
                  <c:v>1490.2739999999999</c:v>
                </c:pt>
                <c:pt idx="747">
                  <c:v>1492.1429999999998</c:v>
                </c:pt>
                <c:pt idx="748">
                  <c:v>1494.0119999999999</c:v>
                </c:pt>
                <c:pt idx="749">
                  <c:v>1495.8809999999999</c:v>
                </c:pt>
                <c:pt idx="750">
                  <c:v>1497.75</c:v>
                </c:pt>
                <c:pt idx="751">
                  <c:v>1499.6189999999999</c:v>
                </c:pt>
                <c:pt idx="752">
                  <c:v>1501.4880000000001</c:v>
                </c:pt>
                <c:pt idx="753">
                  <c:v>1503.357</c:v>
                </c:pt>
                <c:pt idx="754">
                  <c:v>1505.2260000000001</c:v>
                </c:pt>
                <c:pt idx="755">
                  <c:v>1507.095</c:v>
                </c:pt>
                <c:pt idx="756">
                  <c:v>1508.9639999999999</c:v>
                </c:pt>
                <c:pt idx="757">
                  <c:v>1510.8329999999999</c:v>
                </c:pt>
                <c:pt idx="758">
                  <c:v>1512.702</c:v>
                </c:pt>
                <c:pt idx="759">
                  <c:v>1514.5709999999999</c:v>
                </c:pt>
                <c:pt idx="760">
                  <c:v>1516.44</c:v>
                </c:pt>
                <c:pt idx="761">
                  <c:v>1518.309</c:v>
                </c:pt>
                <c:pt idx="762">
                  <c:v>1520.1779999999999</c:v>
                </c:pt>
                <c:pt idx="763">
                  <c:v>1522.047</c:v>
                </c:pt>
                <c:pt idx="764">
                  <c:v>1523.9160000000004</c:v>
                </c:pt>
                <c:pt idx="765">
                  <c:v>1525.7850000000001</c:v>
                </c:pt>
                <c:pt idx="766">
                  <c:v>1527.6539999999998</c:v>
                </c:pt>
                <c:pt idx="767">
                  <c:v>1529.5229999999999</c:v>
                </c:pt>
                <c:pt idx="768">
                  <c:v>1531.3919999999998</c:v>
                </c:pt>
                <c:pt idx="769">
                  <c:v>1533.261</c:v>
                </c:pt>
                <c:pt idx="770">
                  <c:v>1535.1299999999999</c:v>
                </c:pt>
                <c:pt idx="771">
                  <c:v>1536.999</c:v>
                </c:pt>
                <c:pt idx="772">
                  <c:v>1538.8679999999999</c:v>
                </c:pt>
                <c:pt idx="773">
                  <c:v>1540.7370000000001</c:v>
                </c:pt>
                <c:pt idx="774">
                  <c:v>1542.606</c:v>
                </c:pt>
                <c:pt idx="775">
                  <c:v>1544.4749999999999</c:v>
                </c:pt>
                <c:pt idx="776">
                  <c:v>1546.3439999999998</c:v>
                </c:pt>
                <c:pt idx="777">
                  <c:v>1548.213</c:v>
                </c:pt>
                <c:pt idx="778">
                  <c:v>1550.0819999999999</c:v>
                </c:pt>
                <c:pt idx="779">
                  <c:v>1551.951</c:v>
                </c:pt>
                <c:pt idx="780">
                  <c:v>1553.82</c:v>
                </c:pt>
                <c:pt idx="781">
                  <c:v>1555.6889999999999</c:v>
                </c:pt>
                <c:pt idx="782">
                  <c:v>1557.558</c:v>
                </c:pt>
                <c:pt idx="783">
                  <c:v>1559.4270000000001</c:v>
                </c:pt>
                <c:pt idx="784">
                  <c:v>1561.296</c:v>
                </c:pt>
                <c:pt idx="785">
                  <c:v>1563.165</c:v>
                </c:pt>
                <c:pt idx="786">
                  <c:v>1565.0339999999999</c:v>
                </c:pt>
                <c:pt idx="787">
                  <c:v>1566.903</c:v>
                </c:pt>
                <c:pt idx="788">
                  <c:v>1568.7719999999999</c:v>
                </c:pt>
                <c:pt idx="789">
                  <c:v>1570.6409999999998</c:v>
                </c:pt>
                <c:pt idx="790">
                  <c:v>1572.51</c:v>
                </c:pt>
                <c:pt idx="791">
                  <c:v>1574.3789999999999</c:v>
                </c:pt>
                <c:pt idx="792">
                  <c:v>1576.248</c:v>
                </c:pt>
                <c:pt idx="793">
                  <c:v>1578.117</c:v>
                </c:pt>
                <c:pt idx="794">
                  <c:v>1579.9860000000001</c:v>
                </c:pt>
                <c:pt idx="795">
                  <c:v>1581.855</c:v>
                </c:pt>
                <c:pt idx="796">
                  <c:v>1583.7239999999999</c:v>
                </c:pt>
                <c:pt idx="797">
                  <c:v>1585.5929999999998</c:v>
                </c:pt>
                <c:pt idx="798">
                  <c:v>1587.462</c:v>
                </c:pt>
                <c:pt idx="799">
                  <c:v>1589.3309999999999</c:v>
                </c:pt>
                <c:pt idx="800">
                  <c:v>1591.2</c:v>
                </c:pt>
                <c:pt idx="801">
                  <c:v>1593.069</c:v>
                </c:pt>
                <c:pt idx="802">
                  <c:v>1594.9380000000001</c:v>
                </c:pt>
                <c:pt idx="803">
                  <c:v>1596.807</c:v>
                </c:pt>
                <c:pt idx="804">
                  <c:v>1598.6759999999999</c:v>
                </c:pt>
                <c:pt idx="805">
                  <c:v>1600.5450000000001</c:v>
                </c:pt>
                <c:pt idx="806">
                  <c:v>1602.414</c:v>
                </c:pt>
                <c:pt idx="807">
                  <c:v>1604.2829999999999</c:v>
                </c:pt>
                <c:pt idx="808">
                  <c:v>1606.1519999999998</c:v>
                </c:pt>
                <c:pt idx="809">
                  <c:v>1608.021</c:v>
                </c:pt>
                <c:pt idx="810">
                  <c:v>1609.8899999999999</c:v>
                </c:pt>
                <c:pt idx="811">
                  <c:v>1611.759</c:v>
                </c:pt>
                <c:pt idx="812">
                  <c:v>1613.6279999999999</c:v>
                </c:pt>
                <c:pt idx="813">
                  <c:v>1615.4970000000001</c:v>
                </c:pt>
                <c:pt idx="814">
                  <c:v>1617.366</c:v>
                </c:pt>
                <c:pt idx="815">
                  <c:v>1619.2349999999999</c:v>
                </c:pt>
                <c:pt idx="816">
                  <c:v>1621.1039999999998</c:v>
                </c:pt>
                <c:pt idx="817">
                  <c:v>1622.973</c:v>
                </c:pt>
                <c:pt idx="818">
                  <c:v>1624.8419999999999</c:v>
                </c:pt>
                <c:pt idx="819">
                  <c:v>1626.711</c:v>
                </c:pt>
                <c:pt idx="820">
                  <c:v>1628.58</c:v>
                </c:pt>
                <c:pt idx="821">
                  <c:v>1630.4490000000001</c:v>
                </c:pt>
                <c:pt idx="822">
                  <c:v>1632.318</c:v>
                </c:pt>
                <c:pt idx="823">
                  <c:v>1634.1869999999999</c:v>
                </c:pt>
                <c:pt idx="824">
                  <c:v>1636.056</c:v>
                </c:pt>
                <c:pt idx="825">
                  <c:v>1637.9250000000004</c:v>
                </c:pt>
                <c:pt idx="826">
                  <c:v>1639.7939999999999</c:v>
                </c:pt>
                <c:pt idx="827">
                  <c:v>1641.6629999999998</c:v>
                </c:pt>
                <c:pt idx="828">
                  <c:v>1643.5319999999999</c:v>
                </c:pt>
                <c:pt idx="829">
                  <c:v>1645.4010000000001</c:v>
                </c:pt>
                <c:pt idx="830">
                  <c:v>1647.27</c:v>
                </c:pt>
                <c:pt idx="831">
                  <c:v>1649.1389999999999</c:v>
                </c:pt>
                <c:pt idx="832">
                  <c:v>1651.008</c:v>
                </c:pt>
                <c:pt idx="833">
                  <c:v>1652.877</c:v>
                </c:pt>
                <c:pt idx="834">
                  <c:v>1654.7460000000001</c:v>
                </c:pt>
                <c:pt idx="835">
                  <c:v>1656.615</c:v>
                </c:pt>
                <c:pt idx="836">
                  <c:v>1658.4839999999999</c:v>
                </c:pt>
                <c:pt idx="837">
                  <c:v>1660.3529999999998</c:v>
                </c:pt>
                <c:pt idx="838">
                  <c:v>1662.222</c:v>
                </c:pt>
                <c:pt idx="839">
                  <c:v>1664.0909999999999</c:v>
                </c:pt>
                <c:pt idx="840">
                  <c:v>1665.96</c:v>
                </c:pt>
                <c:pt idx="841">
                  <c:v>1667.829</c:v>
                </c:pt>
                <c:pt idx="842">
                  <c:v>1669.6979999999999</c:v>
                </c:pt>
                <c:pt idx="843">
                  <c:v>1671.567</c:v>
                </c:pt>
                <c:pt idx="844">
                  <c:v>1673.4360000000001</c:v>
                </c:pt>
                <c:pt idx="845">
                  <c:v>1675.3050000000001</c:v>
                </c:pt>
                <c:pt idx="846">
                  <c:v>1677.1739999999998</c:v>
                </c:pt>
                <c:pt idx="847">
                  <c:v>1679.0429999999999</c:v>
                </c:pt>
                <c:pt idx="848">
                  <c:v>1680.912</c:v>
                </c:pt>
                <c:pt idx="849">
                  <c:v>1682.7809999999999</c:v>
                </c:pt>
                <c:pt idx="850">
                  <c:v>1684.6499999999999</c:v>
                </c:pt>
                <c:pt idx="851">
                  <c:v>1686.519</c:v>
                </c:pt>
                <c:pt idx="852">
                  <c:v>1688.3879999999999</c:v>
                </c:pt>
                <c:pt idx="853">
                  <c:v>1690.2570000000001</c:v>
                </c:pt>
                <c:pt idx="854">
                  <c:v>1692.126</c:v>
                </c:pt>
                <c:pt idx="855">
                  <c:v>1693.9949999999999</c:v>
                </c:pt>
                <c:pt idx="856">
                  <c:v>1695.8639999999998</c:v>
                </c:pt>
                <c:pt idx="857">
                  <c:v>1697.7329999999999</c:v>
                </c:pt>
                <c:pt idx="858">
                  <c:v>1699.6019999999999</c:v>
                </c:pt>
                <c:pt idx="859">
                  <c:v>1701.471</c:v>
                </c:pt>
                <c:pt idx="860">
                  <c:v>1703.34</c:v>
                </c:pt>
                <c:pt idx="861">
                  <c:v>1705.2090000000001</c:v>
                </c:pt>
                <c:pt idx="862">
                  <c:v>1707.078</c:v>
                </c:pt>
                <c:pt idx="863">
                  <c:v>1708.9470000000001</c:v>
                </c:pt>
                <c:pt idx="864">
                  <c:v>1710.816</c:v>
                </c:pt>
                <c:pt idx="865">
                  <c:v>1712.6849999999995</c:v>
                </c:pt>
                <c:pt idx="866">
                  <c:v>1714.5539999999999</c:v>
                </c:pt>
                <c:pt idx="867">
                  <c:v>1716.423</c:v>
                </c:pt>
                <c:pt idx="868">
                  <c:v>1718.2919999999999</c:v>
                </c:pt>
                <c:pt idx="869">
                  <c:v>1720.1609999999998</c:v>
                </c:pt>
                <c:pt idx="870">
                  <c:v>1722.03</c:v>
                </c:pt>
                <c:pt idx="871">
                  <c:v>1723.8989999999999</c:v>
                </c:pt>
                <c:pt idx="872">
                  <c:v>1725.768</c:v>
                </c:pt>
                <c:pt idx="873">
                  <c:v>1727.6369999999999</c:v>
                </c:pt>
                <c:pt idx="874">
                  <c:v>1729.5060000000001</c:v>
                </c:pt>
                <c:pt idx="875">
                  <c:v>1731.375</c:v>
                </c:pt>
                <c:pt idx="876">
                  <c:v>1733.2439999999999</c:v>
                </c:pt>
                <c:pt idx="877">
                  <c:v>1735.1129999999998</c:v>
                </c:pt>
                <c:pt idx="878">
                  <c:v>1736.982</c:v>
                </c:pt>
                <c:pt idx="879">
                  <c:v>1738.8509999999999</c:v>
                </c:pt>
                <c:pt idx="880">
                  <c:v>1740.72</c:v>
                </c:pt>
                <c:pt idx="881">
                  <c:v>1742.5889999999999</c:v>
                </c:pt>
                <c:pt idx="882">
                  <c:v>1744.4580000000001</c:v>
                </c:pt>
                <c:pt idx="883">
                  <c:v>1746.327</c:v>
                </c:pt>
                <c:pt idx="884">
                  <c:v>1748.1959999999999</c:v>
                </c:pt>
                <c:pt idx="885">
                  <c:v>1750.0650000000001</c:v>
                </c:pt>
                <c:pt idx="886">
                  <c:v>1751.934</c:v>
                </c:pt>
                <c:pt idx="887">
                  <c:v>1753.8029999999999</c:v>
                </c:pt>
                <c:pt idx="888">
                  <c:v>1755.6719999999998</c:v>
                </c:pt>
                <c:pt idx="889">
                  <c:v>1757.5409999999999</c:v>
                </c:pt>
                <c:pt idx="890">
                  <c:v>1759.41</c:v>
                </c:pt>
                <c:pt idx="891">
                  <c:v>1761.279</c:v>
                </c:pt>
                <c:pt idx="892">
                  <c:v>1763.1479999999999</c:v>
                </c:pt>
                <c:pt idx="893">
                  <c:v>1765.0170000000001</c:v>
                </c:pt>
                <c:pt idx="894">
                  <c:v>1766.886</c:v>
                </c:pt>
                <c:pt idx="895">
                  <c:v>1768.7550000000001</c:v>
                </c:pt>
                <c:pt idx="896">
                  <c:v>1770.6239999999998</c:v>
                </c:pt>
                <c:pt idx="897">
                  <c:v>1772.4929999999999</c:v>
                </c:pt>
                <c:pt idx="898">
                  <c:v>1774.3619999999999</c:v>
                </c:pt>
                <c:pt idx="899">
                  <c:v>1776.231</c:v>
                </c:pt>
                <c:pt idx="900">
                  <c:v>1778.1</c:v>
                </c:pt>
                <c:pt idx="901">
                  <c:v>1779.9690000000001</c:v>
                </c:pt>
                <c:pt idx="902">
                  <c:v>1781.838</c:v>
                </c:pt>
                <c:pt idx="903">
                  <c:v>1783.7070000000001</c:v>
                </c:pt>
                <c:pt idx="904">
                  <c:v>1785.576</c:v>
                </c:pt>
                <c:pt idx="905">
                  <c:v>1787.4449999999999</c:v>
                </c:pt>
                <c:pt idx="906">
                  <c:v>1789.3139999999999</c:v>
                </c:pt>
                <c:pt idx="907">
                  <c:v>1791.1829999999998</c:v>
                </c:pt>
                <c:pt idx="908">
                  <c:v>1793.0519999999999</c:v>
                </c:pt>
                <c:pt idx="909">
                  <c:v>1794.921</c:v>
                </c:pt>
                <c:pt idx="910">
                  <c:v>1796.79</c:v>
                </c:pt>
                <c:pt idx="911">
                  <c:v>1798.6589999999999</c:v>
                </c:pt>
                <c:pt idx="912">
                  <c:v>1800.528</c:v>
                </c:pt>
                <c:pt idx="913">
                  <c:v>1802.3969999999999</c:v>
                </c:pt>
                <c:pt idx="914">
                  <c:v>1804.2660000000001</c:v>
                </c:pt>
                <c:pt idx="915">
                  <c:v>1806.135</c:v>
                </c:pt>
                <c:pt idx="916">
                  <c:v>1808.0039999999999</c:v>
                </c:pt>
                <c:pt idx="917">
                  <c:v>1809.8729999999998</c:v>
                </c:pt>
                <c:pt idx="918">
                  <c:v>1811.742</c:v>
                </c:pt>
                <c:pt idx="919">
                  <c:v>1813.6109999999999</c:v>
                </c:pt>
                <c:pt idx="920">
                  <c:v>1815.48</c:v>
                </c:pt>
                <c:pt idx="921">
                  <c:v>1817.3489999999999</c:v>
                </c:pt>
                <c:pt idx="922">
                  <c:v>1819.2180000000001</c:v>
                </c:pt>
                <c:pt idx="923">
                  <c:v>1821.087</c:v>
                </c:pt>
                <c:pt idx="924">
                  <c:v>1822.9560000000001</c:v>
                </c:pt>
                <c:pt idx="925">
                  <c:v>1824.825</c:v>
                </c:pt>
                <c:pt idx="926">
                  <c:v>1826.6939999999995</c:v>
                </c:pt>
                <c:pt idx="927">
                  <c:v>1828.5629999999999</c:v>
                </c:pt>
                <c:pt idx="928">
                  <c:v>1830.432</c:v>
                </c:pt>
                <c:pt idx="929">
                  <c:v>1832.3009999999999</c:v>
                </c:pt>
                <c:pt idx="930">
                  <c:v>1834.1699999999998</c:v>
                </c:pt>
                <c:pt idx="931">
                  <c:v>1836.039</c:v>
                </c:pt>
                <c:pt idx="932">
                  <c:v>1837.9080000000001</c:v>
                </c:pt>
                <c:pt idx="933">
                  <c:v>1839.777</c:v>
                </c:pt>
                <c:pt idx="934">
                  <c:v>1841.646</c:v>
                </c:pt>
                <c:pt idx="935">
                  <c:v>1843.5150000000001</c:v>
                </c:pt>
                <c:pt idx="936">
                  <c:v>1845.3839999999998</c:v>
                </c:pt>
                <c:pt idx="937">
                  <c:v>1847.2529999999999</c:v>
                </c:pt>
                <c:pt idx="938">
                  <c:v>1849.1219999999998</c:v>
                </c:pt>
                <c:pt idx="939">
                  <c:v>1850.991</c:v>
                </c:pt>
                <c:pt idx="940">
                  <c:v>1852.86</c:v>
                </c:pt>
                <c:pt idx="941">
                  <c:v>1854.729</c:v>
                </c:pt>
                <c:pt idx="942">
                  <c:v>1856.598</c:v>
                </c:pt>
                <c:pt idx="943">
                  <c:v>1858.4670000000001</c:v>
                </c:pt>
                <c:pt idx="944">
                  <c:v>1860.336</c:v>
                </c:pt>
                <c:pt idx="945">
                  <c:v>1862.2049999999999</c:v>
                </c:pt>
                <c:pt idx="946">
                  <c:v>1864.0739999999998</c:v>
                </c:pt>
                <c:pt idx="947">
                  <c:v>1865.943</c:v>
                </c:pt>
                <c:pt idx="948">
                  <c:v>1867.8119999999999</c:v>
                </c:pt>
                <c:pt idx="949">
                  <c:v>1869.6809999999998</c:v>
                </c:pt>
                <c:pt idx="950">
                  <c:v>1871.55</c:v>
                </c:pt>
                <c:pt idx="951">
                  <c:v>1873.4190000000001</c:v>
                </c:pt>
                <c:pt idx="952">
                  <c:v>1875.288</c:v>
                </c:pt>
                <c:pt idx="953">
                  <c:v>1877.1569999999999</c:v>
                </c:pt>
                <c:pt idx="954">
                  <c:v>1879.0260000000001</c:v>
                </c:pt>
                <c:pt idx="955">
                  <c:v>1880.895</c:v>
                </c:pt>
                <c:pt idx="956">
                  <c:v>1882.7639999999999</c:v>
                </c:pt>
                <c:pt idx="957">
                  <c:v>1884.6329999999998</c:v>
                </c:pt>
                <c:pt idx="958">
                  <c:v>1886.502</c:v>
                </c:pt>
                <c:pt idx="959">
                  <c:v>1888.3709999999999</c:v>
                </c:pt>
                <c:pt idx="960">
                  <c:v>1890.24</c:v>
                </c:pt>
                <c:pt idx="961">
                  <c:v>1892.1089999999999</c:v>
                </c:pt>
                <c:pt idx="962">
                  <c:v>1893.9780000000001</c:v>
                </c:pt>
                <c:pt idx="963">
                  <c:v>1895.847</c:v>
                </c:pt>
                <c:pt idx="964">
                  <c:v>1897.7160000000001</c:v>
                </c:pt>
                <c:pt idx="965">
                  <c:v>1899.585</c:v>
                </c:pt>
                <c:pt idx="966">
                  <c:v>1901.454</c:v>
                </c:pt>
                <c:pt idx="967">
                  <c:v>1903.3229999999999</c:v>
                </c:pt>
                <c:pt idx="968">
                  <c:v>1905.1919999999998</c:v>
                </c:pt>
                <c:pt idx="969">
                  <c:v>1907.0609999999999</c:v>
                </c:pt>
                <c:pt idx="970">
                  <c:v>1908.93</c:v>
                </c:pt>
                <c:pt idx="971">
                  <c:v>1910.799</c:v>
                </c:pt>
                <c:pt idx="972">
                  <c:v>1912.6679999999999</c:v>
                </c:pt>
                <c:pt idx="973">
                  <c:v>1914.537</c:v>
                </c:pt>
                <c:pt idx="974">
                  <c:v>1916.4060000000004</c:v>
                </c:pt>
                <c:pt idx="975">
                  <c:v>1918.2750000000001</c:v>
                </c:pt>
                <c:pt idx="976">
                  <c:v>1920.1439999999998</c:v>
                </c:pt>
                <c:pt idx="977">
                  <c:v>1922.0129999999999</c:v>
                </c:pt>
                <c:pt idx="978">
                  <c:v>1923.8819999999998</c:v>
                </c:pt>
                <c:pt idx="979">
                  <c:v>1925.751</c:v>
                </c:pt>
                <c:pt idx="980">
                  <c:v>1927.62</c:v>
                </c:pt>
                <c:pt idx="981">
                  <c:v>1929.489</c:v>
                </c:pt>
                <c:pt idx="982">
                  <c:v>1931.3579999999999</c:v>
                </c:pt>
                <c:pt idx="983">
                  <c:v>1933.2270000000001</c:v>
                </c:pt>
                <c:pt idx="984">
                  <c:v>1935.096</c:v>
                </c:pt>
                <c:pt idx="985">
                  <c:v>1936.9649999999999</c:v>
                </c:pt>
                <c:pt idx="986">
                  <c:v>1938.8339999999998</c:v>
                </c:pt>
                <c:pt idx="987">
                  <c:v>1940.703</c:v>
                </c:pt>
                <c:pt idx="988">
                  <c:v>1942.5719999999999</c:v>
                </c:pt>
                <c:pt idx="989">
                  <c:v>1944.441</c:v>
                </c:pt>
                <c:pt idx="990">
                  <c:v>1946.31</c:v>
                </c:pt>
                <c:pt idx="991">
                  <c:v>1948.1789999999999</c:v>
                </c:pt>
                <c:pt idx="992">
                  <c:v>1950.048</c:v>
                </c:pt>
                <c:pt idx="993">
                  <c:v>1951.9170000000001</c:v>
                </c:pt>
                <c:pt idx="994">
                  <c:v>1953.7860000000001</c:v>
                </c:pt>
                <c:pt idx="995">
                  <c:v>1955.655</c:v>
                </c:pt>
                <c:pt idx="996">
                  <c:v>1957.5239999999999</c:v>
                </c:pt>
                <c:pt idx="997">
                  <c:v>1959.3929999999998</c:v>
                </c:pt>
                <c:pt idx="998">
                  <c:v>1961.2619999999999</c:v>
                </c:pt>
                <c:pt idx="999">
                  <c:v>1963.1309999999999</c:v>
                </c:pt>
                <c:pt idx="1000">
                  <c:v>1965</c:v>
                </c:pt>
                <c:pt idx="1001">
                  <c:v>1966.8689999999999</c:v>
                </c:pt>
                <c:pt idx="1002">
                  <c:v>1968.7380000000001</c:v>
                </c:pt>
                <c:pt idx="1003">
                  <c:v>1970.607</c:v>
                </c:pt>
                <c:pt idx="1004">
                  <c:v>1972.4760000000001</c:v>
                </c:pt>
                <c:pt idx="1005">
                  <c:v>1974.345</c:v>
                </c:pt>
                <c:pt idx="1006">
                  <c:v>1976.2139999999999</c:v>
                </c:pt>
                <c:pt idx="1007">
                  <c:v>1978.0829999999999</c:v>
                </c:pt>
                <c:pt idx="1008">
                  <c:v>1979.952</c:v>
                </c:pt>
                <c:pt idx="1009">
                  <c:v>1981.8209999999999</c:v>
                </c:pt>
                <c:pt idx="1010">
                  <c:v>1983.6899999999998</c:v>
                </c:pt>
                <c:pt idx="1011">
                  <c:v>1985.559</c:v>
                </c:pt>
                <c:pt idx="1012">
                  <c:v>1987.4280000000001</c:v>
                </c:pt>
                <c:pt idx="1013">
                  <c:v>1989.297</c:v>
                </c:pt>
                <c:pt idx="1014">
                  <c:v>1991.1659999999999</c:v>
                </c:pt>
                <c:pt idx="1015">
                  <c:v>1993.0350000000001</c:v>
                </c:pt>
                <c:pt idx="1016">
                  <c:v>1994.904</c:v>
                </c:pt>
                <c:pt idx="1017">
                  <c:v>1996.7729999999999</c:v>
                </c:pt>
                <c:pt idx="1018">
                  <c:v>1998.6419999999998</c:v>
                </c:pt>
                <c:pt idx="1019">
                  <c:v>2000.511</c:v>
                </c:pt>
                <c:pt idx="1020">
                  <c:v>2002.3799999999999</c:v>
                </c:pt>
                <c:pt idx="1021">
                  <c:v>2004.249</c:v>
                </c:pt>
                <c:pt idx="1022">
                  <c:v>2006.1179999999999</c:v>
                </c:pt>
                <c:pt idx="1023">
                  <c:v>2007.9870000000001</c:v>
                </c:pt>
                <c:pt idx="1024">
                  <c:v>2009.856</c:v>
                </c:pt>
                <c:pt idx="1025">
                  <c:v>2011.7249999999999</c:v>
                </c:pt>
                <c:pt idx="1026">
                  <c:v>2013.5939999999998</c:v>
                </c:pt>
                <c:pt idx="1027">
                  <c:v>2015.463</c:v>
                </c:pt>
                <c:pt idx="1028">
                  <c:v>2017.3319999999999</c:v>
                </c:pt>
                <c:pt idx="1029">
                  <c:v>2019.201</c:v>
                </c:pt>
                <c:pt idx="1030">
                  <c:v>2021.07</c:v>
                </c:pt>
                <c:pt idx="1031">
                  <c:v>2022.9390000000001</c:v>
                </c:pt>
                <c:pt idx="1032">
                  <c:v>2024.808</c:v>
                </c:pt>
                <c:pt idx="1033">
                  <c:v>2026.6769999999999</c:v>
                </c:pt>
                <c:pt idx="1034">
                  <c:v>2028.546</c:v>
                </c:pt>
                <c:pt idx="1035">
                  <c:v>2030.4150000000004</c:v>
                </c:pt>
                <c:pt idx="1036">
                  <c:v>2032.2839999999999</c:v>
                </c:pt>
                <c:pt idx="1037">
                  <c:v>2034.1529999999998</c:v>
                </c:pt>
                <c:pt idx="1038">
                  <c:v>2036.0219999999999</c:v>
                </c:pt>
                <c:pt idx="1039">
                  <c:v>2037.8909999999998</c:v>
                </c:pt>
                <c:pt idx="1040">
                  <c:v>2039.76</c:v>
                </c:pt>
                <c:pt idx="1041">
                  <c:v>2041.6289999999999</c:v>
                </c:pt>
                <c:pt idx="1042">
                  <c:v>2043.498</c:v>
                </c:pt>
                <c:pt idx="1043">
                  <c:v>2045.367</c:v>
                </c:pt>
                <c:pt idx="1044">
                  <c:v>2047.2360000000001</c:v>
                </c:pt>
                <c:pt idx="1045">
                  <c:v>2049.105</c:v>
                </c:pt>
                <c:pt idx="1046">
                  <c:v>2050.9740000000002</c:v>
                </c:pt>
                <c:pt idx="1047">
                  <c:v>2052.8429999999998</c:v>
                </c:pt>
                <c:pt idx="1048">
                  <c:v>2054.712</c:v>
                </c:pt>
                <c:pt idx="1049">
                  <c:v>2056.5810000000001</c:v>
                </c:pt>
                <c:pt idx="1050">
                  <c:v>2058.4499999999998</c:v>
                </c:pt>
                <c:pt idx="1051">
                  <c:v>2060.3190000000009</c:v>
                </c:pt>
                <c:pt idx="1052">
                  <c:v>2062.1879999999992</c:v>
                </c:pt>
                <c:pt idx="1053">
                  <c:v>2064.0569999999998</c:v>
                </c:pt>
                <c:pt idx="1054">
                  <c:v>2065.9259999999999</c:v>
                </c:pt>
                <c:pt idx="1055">
                  <c:v>2067.7950000000001</c:v>
                </c:pt>
                <c:pt idx="1056">
                  <c:v>2069.6639999999998</c:v>
                </c:pt>
                <c:pt idx="1057">
                  <c:v>2071.5329999999999</c:v>
                </c:pt>
                <c:pt idx="1058">
                  <c:v>2073.402</c:v>
                </c:pt>
                <c:pt idx="1059">
                  <c:v>2075.2709999999997</c:v>
                </c:pt>
                <c:pt idx="1060">
                  <c:v>2077.14</c:v>
                </c:pt>
                <c:pt idx="1061">
                  <c:v>2079.009</c:v>
                </c:pt>
                <c:pt idx="1062">
                  <c:v>2080.8780000000002</c:v>
                </c:pt>
                <c:pt idx="1063">
                  <c:v>2082.7470000000003</c:v>
                </c:pt>
                <c:pt idx="1064">
                  <c:v>2084.616</c:v>
                </c:pt>
                <c:pt idx="1065">
                  <c:v>2086.4850000000001</c:v>
                </c:pt>
                <c:pt idx="1066">
                  <c:v>2088.3540000000012</c:v>
                </c:pt>
                <c:pt idx="1067">
                  <c:v>2090.223</c:v>
                </c:pt>
                <c:pt idx="1068">
                  <c:v>2092.0920000000001</c:v>
                </c:pt>
                <c:pt idx="1069">
                  <c:v>2093.9610000000002</c:v>
                </c:pt>
                <c:pt idx="1070">
                  <c:v>2095.8300000000008</c:v>
                </c:pt>
                <c:pt idx="1071">
                  <c:v>2097.6990000000001</c:v>
                </c:pt>
                <c:pt idx="1072">
                  <c:v>2099.5679999999998</c:v>
                </c:pt>
                <c:pt idx="1073">
                  <c:v>2101.4369999999999</c:v>
                </c:pt>
                <c:pt idx="1074">
                  <c:v>2103.306</c:v>
                </c:pt>
                <c:pt idx="1075">
                  <c:v>2105.1750000000002</c:v>
                </c:pt>
                <c:pt idx="1076">
                  <c:v>2107.0439999999999</c:v>
                </c:pt>
                <c:pt idx="1077">
                  <c:v>2108.9130000000009</c:v>
                </c:pt>
                <c:pt idx="1078">
                  <c:v>2110.7819999999997</c:v>
                </c:pt>
                <c:pt idx="1079">
                  <c:v>2112.6509999999998</c:v>
                </c:pt>
                <c:pt idx="1080">
                  <c:v>2114.52</c:v>
                </c:pt>
                <c:pt idx="1081">
                  <c:v>2116.3890000000001</c:v>
                </c:pt>
                <c:pt idx="1082">
                  <c:v>2118.2579999999998</c:v>
                </c:pt>
                <c:pt idx="1083">
                  <c:v>2120.127</c:v>
                </c:pt>
                <c:pt idx="1084">
                  <c:v>2121.9960000000001</c:v>
                </c:pt>
                <c:pt idx="1085">
                  <c:v>2123.8649999999998</c:v>
                </c:pt>
                <c:pt idx="1086">
                  <c:v>2125.7339999999999</c:v>
                </c:pt>
                <c:pt idx="1087">
                  <c:v>2127.6030000000001</c:v>
                </c:pt>
                <c:pt idx="1088">
                  <c:v>2129.4720000000002</c:v>
                </c:pt>
                <c:pt idx="1089">
                  <c:v>2131.3409999999999</c:v>
                </c:pt>
                <c:pt idx="1090">
                  <c:v>2133.21</c:v>
                </c:pt>
                <c:pt idx="1091">
                  <c:v>2135.0789999999997</c:v>
                </c:pt>
                <c:pt idx="1092">
                  <c:v>2136.9480000000003</c:v>
                </c:pt>
                <c:pt idx="1093">
                  <c:v>2138.8170000000009</c:v>
                </c:pt>
                <c:pt idx="1094">
                  <c:v>2140.6859999999997</c:v>
                </c:pt>
                <c:pt idx="1095">
                  <c:v>2142.5549999999998</c:v>
                </c:pt>
                <c:pt idx="1096">
                  <c:v>2144.424</c:v>
                </c:pt>
                <c:pt idx="1097">
                  <c:v>2146.2930000000001</c:v>
                </c:pt>
                <c:pt idx="1098">
                  <c:v>2148.1619999999998</c:v>
                </c:pt>
                <c:pt idx="1099">
                  <c:v>2150.0309999999999</c:v>
                </c:pt>
                <c:pt idx="1100">
                  <c:v>2151.9</c:v>
                </c:pt>
                <c:pt idx="1101">
                  <c:v>2153.7689999999989</c:v>
                </c:pt>
                <c:pt idx="1102">
                  <c:v>2155.6379999999999</c:v>
                </c:pt>
                <c:pt idx="1103">
                  <c:v>2157.5070000000001</c:v>
                </c:pt>
                <c:pt idx="1104">
                  <c:v>2159.3760000000002</c:v>
                </c:pt>
                <c:pt idx="1105">
                  <c:v>2161.244999999999</c:v>
                </c:pt>
                <c:pt idx="1106">
                  <c:v>2163.114</c:v>
                </c:pt>
                <c:pt idx="1107">
                  <c:v>2164.9830000000002</c:v>
                </c:pt>
                <c:pt idx="1108">
                  <c:v>2166.8520000000008</c:v>
                </c:pt>
                <c:pt idx="1109">
                  <c:v>2168.721</c:v>
                </c:pt>
                <c:pt idx="1110">
                  <c:v>2170.59</c:v>
                </c:pt>
                <c:pt idx="1111">
                  <c:v>2172.4589999999998</c:v>
                </c:pt>
                <c:pt idx="1112">
                  <c:v>2174.328</c:v>
                </c:pt>
                <c:pt idx="1113">
                  <c:v>2176.1970000000001</c:v>
                </c:pt>
                <c:pt idx="1114">
                  <c:v>2178.0659999999998</c:v>
                </c:pt>
                <c:pt idx="1115">
                  <c:v>2179.9349999999999</c:v>
                </c:pt>
                <c:pt idx="1116">
                  <c:v>2181.8040000000001</c:v>
                </c:pt>
                <c:pt idx="1117">
                  <c:v>2183.6729999999998</c:v>
                </c:pt>
                <c:pt idx="1118">
                  <c:v>2185.5419999999999</c:v>
                </c:pt>
                <c:pt idx="1119">
                  <c:v>2187.411000000001</c:v>
                </c:pt>
                <c:pt idx="1120">
                  <c:v>2189.2799999999997</c:v>
                </c:pt>
                <c:pt idx="1121">
                  <c:v>2191.148999999999</c:v>
                </c:pt>
                <c:pt idx="1122">
                  <c:v>2193.018</c:v>
                </c:pt>
                <c:pt idx="1123">
                  <c:v>2194.8870000000002</c:v>
                </c:pt>
                <c:pt idx="1124">
                  <c:v>2196.7559999999999</c:v>
                </c:pt>
                <c:pt idx="1125">
                  <c:v>2198.625</c:v>
                </c:pt>
                <c:pt idx="1126">
                  <c:v>2200.4940000000001</c:v>
                </c:pt>
                <c:pt idx="1127">
                  <c:v>2202.3629999999998</c:v>
                </c:pt>
                <c:pt idx="1128">
                  <c:v>2204.232</c:v>
                </c:pt>
                <c:pt idx="1129">
                  <c:v>2206.1010000000001</c:v>
                </c:pt>
                <c:pt idx="1130">
                  <c:v>2207.9699999999998</c:v>
                </c:pt>
                <c:pt idx="1131">
                  <c:v>2209.8389999999999</c:v>
                </c:pt>
                <c:pt idx="1132">
                  <c:v>2211.7079999999992</c:v>
                </c:pt>
                <c:pt idx="1133">
                  <c:v>2213.5769999999998</c:v>
                </c:pt>
                <c:pt idx="1134">
                  <c:v>2215.4459999999999</c:v>
                </c:pt>
                <c:pt idx="1135">
                  <c:v>2217.315000000001</c:v>
                </c:pt>
                <c:pt idx="1136">
                  <c:v>2219.1839999999997</c:v>
                </c:pt>
                <c:pt idx="1137">
                  <c:v>2221.0529999999999</c:v>
                </c:pt>
                <c:pt idx="1138">
                  <c:v>2222.922</c:v>
                </c:pt>
                <c:pt idx="1139">
                  <c:v>2224.7910000000002</c:v>
                </c:pt>
                <c:pt idx="1140">
                  <c:v>2226.66</c:v>
                </c:pt>
                <c:pt idx="1141">
                  <c:v>2228.529</c:v>
                </c:pt>
                <c:pt idx="1142">
                  <c:v>2230.3980000000001</c:v>
                </c:pt>
                <c:pt idx="1143">
                  <c:v>2232.2669999999989</c:v>
                </c:pt>
                <c:pt idx="1144">
                  <c:v>2234.136</c:v>
                </c:pt>
                <c:pt idx="1145">
                  <c:v>2236.0050000000001</c:v>
                </c:pt>
                <c:pt idx="1146">
                  <c:v>2237.8740000000007</c:v>
                </c:pt>
                <c:pt idx="1147">
                  <c:v>2239.742999999999</c:v>
                </c:pt>
                <c:pt idx="1148">
                  <c:v>2241.6120000000001</c:v>
                </c:pt>
                <c:pt idx="1149">
                  <c:v>2243.4809999999998</c:v>
                </c:pt>
                <c:pt idx="1150">
                  <c:v>2245.3500000000008</c:v>
                </c:pt>
                <c:pt idx="1151">
                  <c:v>2247.2190000000001</c:v>
                </c:pt>
                <c:pt idx="1152">
                  <c:v>2249.0879999999997</c:v>
                </c:pt>
                <c:pt idx="1153">
                  <c:v>2250.9569999999999</c:v>
                </c:pt>
                <c:pt idx="1154">
                  <c:v>2252.826</c:v>
                </c:pt>
                <c:pt idx="1155">
                  <c:v>2254.6950000000002</c:v>
                </c:pt>
                <c:pt idx="1156">
                  <c:v>2256.5639999999999</c:v>
                </c:pt>
                <c:pt idx="1157">
                  <c:v>2258.4330000000009</c:v>
                </c:pt>
                <c:pt idx="1158">
                  <c:v>2260.3020000000001</c:v>
                </c:pt>
                <c:pt idx="1159">
                  <c:v>2262.1709999999998</c:v>
                </c:pt>
                <c:pt idx="1160">
                  <c:v>2264.04</c:v>
                </c:pt>
                <c:pt idx="1161">
                  <c:v>2265.9090000000001</c:v>
                </c:pt>
                <c:pt idx="1162">
                  <c:v>2267.7779999999998</c:v>
                </c:pt>
                <c:pt idx="1163">
                  <c:v>2269.646999999999</c:v>
                </c:pt>
                <c:pt idx="1164">
                  <c:v>2271.5160000000001</c:v>
                </c:pt>
                <c:pt idx="1165">
                  <c:v>2273.3850000000002</c:v>
                </c:pt>
                <c:pt idx="1166">
                  <c:v>2275.2539999999999</c:v>
                </c:pt>
                <c:pt idx="1167">
                  <c:v>2277.123</c:v>
                </c:pt>
                <c:pt idx="1168">
                  <c:v>2278.9920000000002</c:v>
                </c:pt>
                <c:pt idx="1169">
                  <c:v>2280.8609999999999</c:v>
                </c:pt>
                <c:pt idx="1170">
                  <c:v>2282.73</c:v>
                </c:pt>
                <c:pt idx="1171">
                  <c:v>2284.5990000000002</c:v>
                </c:pt>
                <c:pt idx="1172">
                  <c:v>2286.4679999999998</c:v>
                </c:pt>
                <c:pt idx="1173">
                  <c:v>2288.3370000000009</c:v>
                </c:pt>
                <c:pt idx="1174">
                  <c:v>2290.2059999999997</c:v>
                </c:pt>
                <c:pt idx="1175">
                  <c:v>2292.0749999999998</c:v>
                </c:pt>
                <c:pt idx="1176">
                  <c:v>2293.944</c:v>
                </c:pt>
                <c:pt idx="1177">
                  <c:v>2295.813000000001</c:v>
                </c:pt>
                <c:pt idx="1178">
                  <c:v>2297.6819999999998</c:v>
                </c:pt>
                <c:pt idx="1179">
                  <c:v>2299.5509999999999</c:v>
                </c:pt>
                <c:pt idx="1180">
                  <c:v>2301.42</c:v>
                </c:pt>
                <c:pt idx="1181">
                  <c:v>2303.2889999999993</c:v>
                </c:pt>
                <c:pt idx="1182">
                  <c:v>2305.1579999999999</c:v>
                </c:pt>
                <c:pt idx="1183">
                  <c:v>2307.027</c:v>
                </c:pt>
                <c:pt idx="1184">
                  <c:v>2308.8960000000002</c:v>
                </c:pt>
                <c:pt idx="1185">
                  <c:v>2310.764999999999</c:v>
                </c:pt>
                <c:pt idx="1186">
                  <c:v>2312.634</c:v>
                </c:pt>
                <c:pt idx="1187">
                  <c:v>2314.5030000000002</c:v>
                </c:pt>
                <c:pt idx="1188">
                  <c:v>2316.3720000000008</c:v>
                </c:pt>
                <c:pt idx="1189">
                  <c:v>2318.241</c:v>
                </c:pt>
                <c:pt idx="1190">
                  <c:v>2320.11</c:v>
                </c:pt>
                <c:pt idx="1191">
                  <c:v>2321.9789999999998</c:v>
                </c:pt>
                <c:pt idx="1192">
                  <c:v>2323.848</c:v>
                </c:pt>
                <c:pt idx="1193">
                  <c:v>2325.7170000000001</c:v>
                </c:pt>
                <c:pt idx="1194">
                  <c:v>2327.5859999999998</c:v>
                </c:pt>
                <c:pt idx="1195">
                  <c:v>2329.4549999999999</c:v>
                </c:pt>
                <c:pt idx="1196">
                  <c:v>2331.3240000000001</c:v>
                </c:pt>
                <c:pt idx="1197">
                  <c:v>2333.1930000000002</c:v>
                </c:pt>
                <c:pt idx="1198">
                  <c:v>2335.0619999999999</c:v>
                </c:pt>
                <c:pt idx="1199">
                  <c:v>2336.9310000000009</c:v>
                </c:pt>
                <c:pt idx="1200">
                  <c:v>2338.8000000000002</c:v>
                </c:pt>
                <c:pt idx="1201">
                  <c:v>2340.668999999999</c:v>
                </c:pt>
                <c:pt idx="1202">
                  <c:v>2342.538</c:v>
                </c:pt>
                <c:pt idx="1203">
                  <c:v>2344.4070000000002</c:v>
                </c:pt>
                <c:pt idx="1204">
                  <c:v>2346.2759999999998</c:v>
                </c:pt>
                <c:pt idx="1205">
                  <c:v>2348.145</c:v>
                </c:pt>
                <c:pt idx="1206">
                  <c:v>2350.0140000000001</c:v>
                </c:pt>
                <c:pt idx="1207">
                  <c:v>2351.8829999999998</c:v>
                </c:pt>
                <c:pt idx="1208">
                  <c:v>2353.752</c:v>
                </c:pt>
                <c:pt idx="1209">
                  <c:v>2355.6210000000001</c:v>
                </c:pt>
                <c:pt idx="1210">
                  <c:v>2357.4899999999998</c:v>
                </c:pt>
                <c:pt idx="1211">
                  <c:v>2359.3589999999999</c:v>
                </c:pt>
                <c:pt idx="1212">
                  <c:v>2361.2279999999992</c:v>
                </c:pt>
                <c:pt idx="1213">
                  <c:v>2363.0970000000002</c:v>
                </c:pt>
                <c:pt idx="1214">
                  <c:v>2364.9659999999999</c:v>
                </c:pt>
                <c:pt idx="1215">
                  <c:v>2366.8350000000009</c:v>
                </c:pt>
                <c:pt idx="1216">
                  <c:v>2368.7039999999997</c:v>
                </c:pt>
                <c:pt idx="1217">
                  <c:v>2370.5729999999999</c:v>
                </c:pt>
                <c:pt idx="1218">
                  <c:v>2372.442</c:v>
                </c:pt>
                <c:pt idx="1219">
                  <c:v>2374.3110000000011</c:v>
                </c:pt>
                <c:pt idx="1220">
                  <c:v>2376.1799999999998</c:v>
                </c:pt>
                <c:pt idx="1221">
                  <c:v>2378.049</c:v>
                </c:pt>
                <c:pt idx="1222">
                  <c:v>2379.9180000000001</c:v>
                </c:pt>
                <c:pt idx="1223">
                  <c:v>2381.7869999999989</c:v>
                </c:pt>
                <c:pt idx="1224">
                  <c:v>2383.6559999999999</c:v>
                </c:pt>
                <c:pt idx="1225">
                  <c:v>2385.5250000000001</c:v>
                </c:pt>
                <c:pt idx="1226">
                  <c:v>2387.3940000000002</c:v>
                </c:pt>
                <c:pt idx="1227">
                  <c:v>2389.262999999999</c:v>
                </c:pt>
                <c:pt idx="1228">
                  <c:v>2391.1320000000001</c:v>
                </c:pt>
                <c:pt idx="1229">
                  <c:v>2393.0010000000002</c:v>
                </c:pt>
                <c:pt idx="1230">
                  <c:v>2394.8700000000008</c:v>
                </c:pt>
                <c:pt idx="1231">
                  <c:v>2396.739</c:v>
                </c:pt>
                <c:pt idx="1232">
                  <c:v>2398.6079999999997</c:v>
                </c:pt>
                <c:pt idx="1233">
                  <c:v>2400.4769999999999</c:v>
                </c:pt>
                <c:pt idx="1234">
                  <c:v>2402.346</c:v>
                </c:pt>
                <c:pt idx="1235">
                  <c:v>2404.2150000000001</c:v>
                </c:pt>
                <c:pt idx="1236">
                  <c:v>2406.0839999999998</c:v>
                </c:pt>
                <c:pt idx="1237">
                  <c:v>2407.9530000000009</c:v>
                </c:pt>
                <c:pt idx="1238">
                  <c:v>2409.8220000000001</c:v>
                </c:pt>
                <c:pt idx="1239">
                  <c:v>2411.6909999999998</c:v>
                </c:pt>
                <c:pt idx="1240">
                  <c:v>2413.56</c:v>
                </c:pt>
                <c:pt idx="1241">
                  <c:v>2415.4290000000001</c:v>
                </c:pt>
                <c:pt idx="1242">
                  <c:v>2417.2979999999998</c:v>
                </c:pt>
                <c:pt idx="1243">
                  <c:v>2419.166999999999</c:v>
                </c:pt>
                <c:pt idx="1244">
                  <c:v>2421.0360000000001</c:v>
                </c:pt>
                <c:pt idx="1245">
                  <c:v>2422.9050000000002</c:v>
                </c:pt>
                <c:pt idx="1246">
                  <c:v>2424.7739999999999</c:v>
                </c:pt>
                <c:pt idx="1247">
                  <c:v>2426.643</c:v>
                </c:pt>
                <c:pt idx="1248">
                  <c:v>2428.5120000000002</c:v>
                </c:pt>
                <c:pt idx="1249">
                  <c:v>2430.3809999999999</c:v>
                </c:pt>
                <c:pt idx="1250">
                  <c:v>2432.25</c:v>
                </c:pt>
                <c:pt idx="1251">
                  <c:v>2434.1190000000001</c:v>
                </c:pt>
                <c:pt idx="1252">
                  <c:v>2435.9879999999998</c:v>
                </c:pt>
                <c:pt idx="1253">
                  <c:v>2437.8570000000009</c:v>
                </c:pt>
                <c:pt idx="1254">
                  <c:v>2439.7259999999997</c:v>
                </c:pt>
                <c:pt idx="1255">
                  <c:v>2441.5949999999998</c:v>
                </c:pt>
                <c:pt idx="1256">
                  <c:v>2443.4639999999999</c:v>
                </c:pt>
                <c:pt idx="1257">
                  <c:v>2445.333000000001</c:v>
                </c:pt>
                <c:pt idx="1258">
                  <c:v>2447.2019999999998</c:v>
                </c:pt>
                <c:pt idx="1259">
                  <c:v>2449.0709999999999</c:v>
                </c:pt>
                <c:pt idx="1260">
                  <c:v>2450.94</c:v>
                </c:pt>
                <c:pt idx="1261">
                  <c:v>2452.8090000000002</c:v>
                </c:pt>
                <c:pt idx="1262">
                  <c:v>2454.6779999999999</c:v>
                </c:pt>
                <c:pt idx="1263">
                  <c:v>2456.547</c:v>
                </c:pt>
                <c:pt idx="1264">
                  <c:v>2458.4160000000002</c:v>
                </c:pt>
                <c:pt idx="1265">
                  <c:v>2460.2849999999989</c:v>
                </c:pt>
                <c:pt idx="1266">
                  <c:v>2462.154</c:v>
                </c:pt>
                <c:pt idx="1267">
                  <c:v>2464.0230000000001</c:v>
                </c:pt>
                <c:pt idx="1268">
                  <c:v>2465.8920000000007</c:v>
                </c:pt>
                <c:pt idx="1269">
                  <c:v>2467.761</c:v>
                </c:pt>
                <c:pt idx="1270">
                  <c:v>2469.63</c:v>
                </c:pt>
                <c:pt idx="1271">
                  <c:v>2471.4989999999998</c:v>
                </c:pt>
                <c:pt idx="1272">
                  <c:v>2473.3679999999999</c:v>
                </c:pt>
                <c:pt idx="1273">
                  <c:v>2475.2370000000001</c:v>
                </c:pt>
                <c:pt idx="1274">
                  <c:v>2477.1059999999998</c:v>
                </c:pt>
                <c:pt idx="1275">
                  <c:v>2478.9749999999999</c:v>
                </c:pt>
                <c:pt idx="1276">
                  <c:v>2480.8440000000001</c:v>
                </c:pt>
                <c:pt idx="1277">
                  <c:v>2482.7130000000002</c:v>
                </c:pt>
                <c:pt idx="1278">
                  <c:v>2484.5819999999999</c:v>
                </c:pt>
                <c:pt idx="1279">
                  <c:v>2486.4510000000009</c:v>
                </c:pt>
                <c:pt idx="1280">
                  <c:v>2488.3200000000002</c:v>
                </c:pt>
                <c:pt idx="1281">
                  <c:v>2490.1889999999989</c:v>
                </c:pt>
                <c:pt idx="1282">
                  <c:v>2492.058</c:v>
                </c:pt>
                <c:pt idx="1283">
                  <c:v>2493.9270000000001</c:v>
                </c:pt>
                <c:pt idx="1284">
                  <c:v>2495.7959999999998</c:v>
                </c:pt>
                <c:pt idx="1285">
                  <c:v>2497.665</c:v>
                </c:pt>
                <c:pt idx="1286">
                  <c:v>2499.5340000000001</c:v>
                </c:pt>
                <c:pt idx="1287">
                  <c:v>2501.4029999999998</c:v>
                </c:pt>
                <c:pt idx="1288">
                  <c:v>2503.2719999999999</c:v>
                </c:pt>
                <c:pt idx="1289">
                  <c:v>2505.1410000000001</c:v>
                </c:pt>
                <c:pt idx="1290">
                  <c:v>2507.0100000000002</c:v>
                </c:pt>
                <c:pt idx="1291">
                  <c:v>2508.8789999999999</c:v>
                </c:pt>
                <c:pt idx="1292">
                  <c:v>2510.7479999999991</c:v>
                </c:pt>
                <c:pt idx="1293">
                  <c:v>2512.6170000000002</c:v>
                </c:pt>
                <c:pt idx="1294">
                  <c:v>2514.4859999999999</c:v>
                </c:pt>
                <c:pt idx="1295">
                  <c:v>2516.3550000000009</c:v>
                </c:pt>
                <c:pt idx="1296">
                  <c:v>2518.2239999999997</c:v>
                </c:pt>
                <c:pt idx="1297">
                  <c:v>2520.0929999999998</c:v>
                </c:pt>
                <c:pt idx="1298">
                  <c:v>2521.962</c:v>
                </c:pt>
                <c:pt idx="1299">
                  <c:v>2523.831000000001</c:v>
                </c:pt>
                <c:pt idx="1300">
                  <c:v>2525.6999999999998</c:v>
                </c:pt>
                <c:pt idx="1301">
                  <c:v>2527.569</c:v>
                </c:pt>
                <c:pt idx="1302">
                  <c:v>2529.4380000000001</c:v>
                </c:pt>
                <c:pt idx="1303">
                  <c:v>2531.3069999999998</c:v>
                </c:pt>
                <c:pt idx="1304">
                  <c:v>2533.1759999999999</c:v>
                </c:pt>
                <c:pt idx="1305">
                  <c:v>2535.0450000000001</c:v>
                </c:pt>
                <c:pt idx="1306">
                  <c:v>2536.9140000000002</c:v>
                </c:pt>
                <c:pt idx="1307">
                  <c:v>2538.782999999999</c:v>
                </c:pt>
                <c:pt idx="1308">
                  <c:v>2540.652</c:v>
                </c:pt>
                <c:pt idx="1309">
                  <c:v>2542.5210000000002</c:v>
                </c:pt>
                <c:pt idx="1310">
                  <c:v>2544.3900000000008</c:v>
                </c:pt>
                <c:pt idx="1311">
                  <c:v>2546.259</c:v>
                </c:pt>
                <c:pt idx="1312">
                  <c:v>2548.1279999999997</c:v>
                </c:pt>
                <c:pt idx="1313">
                  <c:v>2549.9969999999998</c:v>
                </c:pt>
                <c:pt idx="1314">
                  <c:v>2551.866</c:v>
                </c:pt>
                <c:pt idx="1315">
                  <c:v>2553.7350000000001</c:v>
                </c:pt>
                <c:pt idx="1316">
                  <c:v>2555.6039999999998</c:v>
                </c:pt>
                <c:pt idx="1317">
                  <c:v>2557.4730000000009</c:v>
                </c:pt>
                <c:pt idx="1318">
                  <c:v>2559.3420000000001</c:v>
                </c:pt>
                <c:pt idx="1319">
                  <c:v>2561.2109999999998</c:v>
                </c:pt>
                <c:pt idx="1320">
                  <c:v>2563.08</c:v>
                </c:pt>
                <c:pt idx="1321">
                  <c:v>2564.9490000000001</c:v>
                </c:pt>
                <c:pt idx="1322">
                  <c:v>2566.8180000000002</c:v>
                </c:pt>
                <c:pt idx="1323">
                  <c:v>2568.686999999999</c:v>
                </c:pt>
                <c:pt idx="1324">
                  <c:v>2570.556</c:v>
                </c:pt>
                <c:pt idx="1325">
                  <c:v>2572.4250000000002</c:v>
                </c:pt>
                <c:pt idx="1326">
                  <c:v>2574.2939999999999</c:v>
                </c:pt>
                <c:pt idx="1327">
                  <c:v>2576.163</c:v>
                </c:pt>
                <c:pt idx="1328">
                  <c:v>2578.0320000000002</c:v>
                </c:pt>
                <c:pt idx="1329">
                  <c:v>2579.9009999999998</c:v>
                </c:pt>
                <c:pt idx="1330">
                  <c:v>2581.77</c:v>
                </c:pt>
                <c:pt idx="1331">
                  <c:v>2583.6390000000001</c:v>
                </c:pt>
                <c:pt idx="1332">
                  <c:v>2585.5079999999998</c:v>
                </c:pt>
                <c:pt idx="1333">
                  <c:v>2587.3770000000009</c:v>
                </c:pt>
                <c:pt idx="1334">
                  <c:v>2589.2459999999992</c:v>
                </c:pt>
                <c:pt idx="1335">
                  <c:v>2591.1149999999998</c:v>
                </c:pt>
                <c:pt idx="1336">
                  <c:v>2592.9839999999999</c:v>
                </c:pt>
                <c:pt idx="1337">
                  <c:v>2594.853000000001</c:v>
                </c:pt>
                <c:pt idx="1338">
                  <c:v>2596.7219999999998</c:v>
                </c:pt>
                <c:pt idx="1339">
                  <c:v>2598.5909999999999</c:v>
                </c:pt>
                <c:pt idx="1340">
                  <c:v>2600.46</c:v>
                </c:pt>
                <c:pt idx="1341">
                  <c:v>2602.3290000000002</c:v>
                </c:pt>
                <c:pt idx="1342">
                  <c:v>2604.1979999999999</c:v>
                </c:pt>
                <c:pt idx="1343">
                  <c:v>2606.067</c:v>
                </c:pt>
                <c:pt idx="1344">
                  <c:v>2607.9360000000001</c:v>
                </c:pt>
                <c:pt idx="1345">
                  <c:v>2609.8049999999998</c:v>
                </c:pt>
                <c:pt idx="1346">
                  <c:v>2611.674</c:v>
                </c:pt>
                <c:pt idx="1347">
                  <c:v>2613.5430000000001</c:v>
                </c:pt>
                <c:pt idx="1348">
                  <c:v>2615.4120000000007</c:v>
                </c:pt>
                <c:pt idx="1349">
                  <c:v>2617.280999999999</c:v>
                </c:pt>
                <c:pt idx="1350">
                  <c:v>2619.15</c:v>
                </c:pt>
                <c:pt idx="1351">
                  <c:v>2621.0189999999998</c:v>
                </c:pt>
                <c:pt idx="1352">
                  <c:v>2622.8879999999999</c:v>
                </c:pt>
                <c:pt idx="1353">
                  <c:v>2624.7570000000001</c:v>
                </c:pt>
                <c:pt idx="1354">
                  <c:v>2626.6259999999997</c:v>
                </c:pt>
                <c:pt idx="1355">
                  <c:v>2628.4949999999999</c:v>
                </c:pt>
                <c:pt idx="1356">
                  <c:v>2630.364</c:v>
                </c:pt>
                <c:pt idx="1357">
                  <c:v>2632.2330000000002</c:v>
                </c:pt>
                <c:pt idx="1358">
                  <c:v>2634.1019999999999</c:v>
                </c:pt>
                <c:pt idx="1359">
                  <c:v>2635.9710000000009</c:v>
                </c:pt>
                <c:pt idx="1360">
                  <c:v>2637.84</c:v>
                </c:pt>
                <c:pt idx="1361">
                  <c:v>2639.7089999999989</c:v>
                </c:pt>
                <c:pt idx="1362">
                  <c:v>2641.578</c:v>
                </c:pt>
                <c:pt idx="1363">
                  <c:v>2643.4470000000001</c:v>
                </c:pt>
                <c:pt idx="1364">
                  <c:v>2645.3160000000007</c:v>
                </c:pt>
                <c:pt idx="1365">
                  <c:v>2647.184999999999</c:v>
                </c:pt>
                <c:pt idx="1366">
                  <c:v>2649.0540000000001</c:v>
                </c:pt>
                <c:pt idx="1367">
                  <c:v>2650.9229999999998</c:v>
                </c:pt>
                <c:pt idx="1368">
                  <c:v>2652.7919999999999</c:v>
                </c:pt>
                <c:pt idx="1369">
                  <c:v>2654.6610000000001</c:v>
                </c:pt>
                <c:pt idx="1370">
                  <c:v>2656.53</c:v>
                </c:pt>
                <c:pt idx="1371">
                  <c:v>2658.3989999999999</c:v>
                </c:pt>
                <c:pt idx="1372">
                  <c:v>2660.2679999999991</c:v>
                </c:pt>
                <c:pt idx="1373">
                  <c:v>2662.1370000000002</c:v>
                </c:pt>
                <c:pt idx="1374">
                  <c:v>2664.0059999999999</c:v>
                </c:pt>
                <c:pt idx="1375">
                  <c:v>2665.8750000000009</c:v>
                </c:pt>
                <c:pt idx="1376">
                  <c:v>2667.7439999999997</c:v>
                </c:pt>
                <c:pt idx="1377">
                  <c:v>2669.6129999999998</c:v>
                </c:pt>
                <c:pt idx="1378">
                  <c:v>2671.482</c:v>
                </c:pt>
                <c:pt idx="1379">
                  <c:v>2673.351000000001</c:v>
                </c:pt>
                <c:pt idx="1380">
                  <c:v>2675.22</c:v>
                </c:pt>
                <c:pt idx="1381">
                  <c:v>2677.088999999999</c:v>
                </c:pt>
                <c:pt idx="1382">
                  <c:v>2678.9580000000001</c:v>
                </c:pt>
                <c:pt idx="1383">
                  <c:v>2680.8269999999998</c:v>
                </c:pt>
                <c:pt idx="1384">
                  <c:v>2682.6959999999999</c:v>
                </c:pt>
                <c:pt idx="1385">
                  <c:v>2684.5650000000001</c:v>
                </c:pt>
                <c:pt idx="1386">
                  <c:v>2686.4340000000002</c:v>
                </c:pt>
                <c:pt idx="1387">
                  <c:v>2688.3029999999999</c:v>
                </c:pt>
                <c:pt idx="1388">
                  <c:v>2690.172</c:v>
                </c:pt>
                <c:pt idx="1389">
                  <c:v>2692.0410000000002</c:v>
                </c:pt>
                <c:pt idx="1390">
                  <c:v>2693.9100000000008</c:v>
                </c:pt>
                <c:pt idx="1391">
                  <c:v>2695.779</c:v>
                </c:pt>
                <c:pt idx="1392">
                  <c:v>2697.6479999999997</c:v>
                </c:pt>
                <c:pt idx="1393">
                  <c:v>2699.5169999999998</c:v>
                </c:pt>
                <c:pt idx="1394">
                  <c:v>2701.386</c:v>
                </c:pt>
                <c:pt idx="1395">
                  <c:v>2703.2550000000001</c:v>
                </c:pt>
                <c:pt idx="1396">
                  <c:v>2705.1239999999998</c:v>
                </c:pt>
                <c:pt idx="1397">
                  <c:v>2706.9929999999999</c:v>
                </c:pt>
                <c:pt idx="1398">
                  <c:v>2708.8620000000001</c:v>
                </c:pt>
                <c:pt idx="1399">
                  <c:v>2710.7309999999998</c:v>
                </c:pt>
                <c:pt idx="1400">
                  <c:v>2712.6</c:v>
                </c:pt>
                <c:pt idx="1401">
                  <c:v>2714.4690000000001</c:v>
                </c:pt>
                <c:pt idx="1402">
                  <c:v>2716.3380000000002</c:v>
                </c:pt>
                <c:pt idx="1403">
                  <c:v>2718.206999999999</c:v>
                </c:pt>
                <c:pt idx="1404">
                  <c:v>2720.076</c:v>
                </c:pt>
                <c:pt idx="1405">
                  <c:v>2721.9450000000002</c:v>
                </c:pt>
                <c:pt idx="1406">
                  <c:v>2723.8140000000008</c:v>
                </c:pt>
                <c:pt idx="1407">
                  <c:v>2725.683</c:v>
                </c:pt>
                <c:pt idx="1408">
                  <c:v>2727.5520000000001</c:v>
                </c:pt>
                <c:pt idx="1409">
                  <c:v>2729.4209999999998</c:v>
                </c:pt>
                <c:pt idx="1410">
                  <c:v>2731.29</c:v>
                </c:pt>
                <c:pt idx="1411">
                  <c:v>2733.1590000000001</c:v>
                </c:pt>
                <c:pt idx="1412">
                  <c:v>2735.0279999999998</c:v>
                </c:pt>
                <c:pt idx="1413">
                  <c:v>2736.8969999999999</c:v>
                </c:pt>
                <c:pt idx="1414">
                  <c:v>2738.7659999999992</c:v>
                </c:pt>
                <c:pt idx="1415">
                  <c:v>2740.6350000000002</c:v>
                </c:pt>
                <c:pt idx="1416">
                  <c:v>2742.5039999999999</c:v>
                </c:pt>
                <c:pt idx="1417">
                  <c:v>2744.373000000001</c:v>
                </c:pt>
                <c:pt idx="1418">
                  <c:v>2746.2419999999997</c:v>
                </c:pt>
                <c:pt idx="1419">
                  <c:v>2748.1109999999999</c:v>
                </c:pt>
                <c:pt idx="1420">
                  <c:v>2749.98</c:v>
                </c:pt>
                <c:pt idx="1421">
                  <c:v>2751.8490000000002</c:v>
                </c:pt>
                <c:pt idx="1422">
                  <c:v>2753.7179999999998</c:v>
                </c:pt>
                <c:pt idx="1423">
                  <c:v>2755.587</c:v>
                </c:pt>
                <c:pt idx="1424">
                  <c:v>2757.4560000000001</c:v>
                </c:pt>
                <c:pt idx="1425">
                  <c:v>2759.3249999999998</c:v>
                </c:pt>
                <c:pt idx="1426">
                  <c:v>2761.194</c:v>
                </c:pt>
                <c:pt idx="1427">
                  <c:v>2763.0630000000001</c:v>
                </c:pt>
                <c:pt idx="1428">
                  <c:v>2764.9320000000002</c:v>
                </c:pt>
                <c:pt idx="1429">
                  <c:v>2766.8009999999999</c:v>
                </c:pt>
                <c:pt idx="1430">
                  <c:v>2768.67</c:v>
                </c:pt>
                <c:pt idx="1431">
                  <c:v>2770.5390000000002</c:v>
                </c:pt>
                <c:pt idx="1432">
                  <c:v>2772.4079999999999</c:v>
                </c:pt>
                <c:pt idx="1433">
                  <c:v>2774.277</c:v>
                </c:pt>
                <c:pt idx="1434">
                  <c:v>2776.1459999999997</c:v>
                </c:pt>
                <c:pt idx="1435">
                  <c:v>2778.0149999999999</c:v>
                </c:pt>
                <c:pt idx="1436">
                  <c:v>2779.884</c:v>
                </c:pt>
                <c:pt idx="1437">
                  <c:v>2781.7530000000002</c:v>
                </c:pt>
                <c:pt idx="1438">
                  <c:v>2783.6219999999998</c:v>
                </c:pt>
                <c:pt idx="1439">
                  <c:v>2785.4910000000009</c:v>
                </c:pt>
                <c:pt idx="1440">
                  <c:v>2787.36</c:v>
                </c:pt>
                <c:pt idx="1441">
                  <c:v>2789.2289999999989</c:v>
                </c:pt>
                <c:pt idx="1442">
                  <c:v>2791.098</c:v>
                </c:pt>
                <c:pt idx="1443">
                  <c:v>2792.9670000000001</c:v>
                </c:pt>
                <c:pt idx="1444">
                  <c:v>2794.8360000000002</c:v>
                </c:pt>
                <c:pt idx="1445">
                  <c:v>2796.704999999999</c:v>
                </c:pt>
                <c:pt idx="1446">
                  <c:v>2798.5740000000001</c:v>
                </c:pt>
                <c:pt idx="1447">
                  <c:v>2800.4430000000002</c:v>
                </c:pt>
                <c:pt idx="1448">
                  <c:v>2802.3120000000008</c:v>
                </c:pt>
                <c:pt idx="1449">
                  <c:v>2804.181</c:v>
                </c:pt>
                <c:pt idx="1450">
                  <c:v>2806.05</c:v>
                </c:pt>
                <c:pt idx="1451">
                  <c:v>2807.9189999999999</c:v>
                </c:pt>
                <c:pt idx="1452">
                  <c:v>2809.7879999999991</c:v>
                </c:pt>
                <c:pt idx="1453">
                  <c:v>2811.6570000000002</c:v>
                </c:pt>
                <c:pt idx="1454">
                  <c:v>2813.5259999999998</c:v>
                </c:pt>
                <c:pt idx="1455">
                  <c:v>2815.3950000000009</c:v>
                </c:pt>
                <c:pt idx="1456">
                  <c:v>2817.2639999999997</c:v>
                </c:pt>
                <c:pt idx="1457">
                  <c:v>2819.1329999999998</c:v>
                </c:pt>
                <c:pt idx="1458">
                  <c:v>2821.002</c:v>
                </c:pt>
                <c:pt idx="1459">
                  <c:v>2822.871000000001</c:v>
                </c:pt>
                <c:pt idx="1460">
                  <c:v>2824.74</c:v>
                </c:pt>
                <c:pt idx="1461">
                  <c:v>2826.608999999999</c:v>
                </c:pt>
                <c:pt idx="1462">
                  <c:v>2828.4780000000001</c:v>
                </c:pt>
                <c:pt idx="1463">
                  <c:v>2830.3470000000002</c:v>
                </c:pt>
                <c:pt idx="1464">
                  <c:v>2832.2159999999999</c:v>
                </c:pt>
                <c:pt idx="1465">
                  <c:v>2834.085</c:v>
                </c:pt>
                <c:pt idx="1466">
                  <c:v>2835.9540000000002</c:v>
                </c:pt>
                <c:pt idx="1467">
                  <c:v>2837.8229999999999</c:v>
                </c:pt>
                <c:pt idx="1468">
                  <c:v>2839.692</c:v>
                </c:pt>
                <c:pt idx="1469">
                  <c:v>2841.5610000000001</c:v>
                </c:pt>
                <c:pt idx="1470">
                  <c:v>2843.4300000000007</c:v>
                </c:pt>
                <c:pt idx="1471">
                  <c:v>2845.299</c:v>
                </c:pt>
                <c:pt idx="1472">
                  <c:v>2847.1679999999997</c:v>
                </c:pt>
                <c:pt idx="1473">
                  <c:v>2849.0369999999998</c:v>
                </c:pt>
                <c:pt idx="1474">
                  <c:v>2850.9059999999999</c:v>
                </c:pt>
                <c:pt idx="1475">
                  <c:v>2852.7750000000001</c:v>
                </c:pt>
                <c:pt idx="1476">
                  <c:v>2854.6439999999998</c:v>
                </c:pt>
                <c:pt idx="1477">
                  <c:v>2856.5129999999999</c:v>
                </c:pt>
                <c:pt idx="1478">
                  <c:v>2858.3820000000001</c:v>
                </c:pt>
                <c:pt idx="1479">
                  <c:v>2860.2510000000002</c:v>
                </c:pt>
                <c:pt idx="1480">
                  <c:v>2862.12</c:v>
                </c:pt>
                <c:pt idx="1481">
                  <c:v>2863.989</c:v>
                </c:pt>
                <c:pt idx="1482">
                  <c:v>2865.8580000000002</c:v>
                </c:pt>
                <c:pt idx="1483">
                  <c:v>2867.726999999999</c:v>
                </c:pt>
                <c:pt idx="1484">
                  <c:v>2869.596</c:v>
                </c:pt>
                <c:pt idx="1485">
                  <c:v>2871.4650000000001</c:v>
                </c:pt>
                <c:pt idx="1486">
                  <c:v>2873.3340000000007</c:v>
                </c:pt>
                <c:pt idx="1487">
                  <c:v>2875.203</c:v>
                </c:pt>
                <c:pt idx="1488">
                  <c:v>2877.0720000000001</c:v>
                </c:pt>
                <c:pt idx="1489">
                  <c:v>2878.9409999999998</c:v>
                </c:pt>
                <c:pt idx="1490">
                  <c:v>2880.8100000000009</c:v>
                </c:pt>
                <c:pt idx="1491">
                  <c:v>2882.6790000000001</c:v>
                </c:pt>
                <c:pt idx="1492">
                  <c:v>2884.5479999999998</c:v>
                </c:pt>
                <c:pt idx="1493">
                  <c:v>2886.4169999999999</c:v>
                </c:pt>
                <c:pt idx="1494">
                  <c:v>2888.2859999999991</c:v>
                </c:pt>
                <c:pt idx="1495">
                  <c:v>2890.1550000000002</c:v>
                </c:pt>
                <c:pt idx="1496">
                  <c:v>2892.0239999999999</c:v>
                </c:pt>
                <c:pt idx="1497">
                  <c:v>2893.8930000000009</c:v>
                </c:pt>
                <c:pt idx="1498">
                  <c:v>2895.7619999999997</c:v>
                </c:pt>
                <c:pt idx="1499">
                  <c:v>2897.6309999999999</c:v>
                </c:pt>
                <c:pt idx="1500">
                  <c:v>2899.5</c:v>
                </c:pt>
                <c:pt idx="1501">
                  <c:v>2901.3690000000001</c:v>
                </c:pt>
                <c:pt idx="1502">
                  <c:v>2903.2379999999998</c:v>
                </c:pt>
                <c:pt idx="1503">
                  <c:v>2905.107</c:v>
                </c:pt>
                <c:pt idx="1504">
                  <c:v>2906.9760000000001</c:v>
                </c:pt>
                <c:pt idx="1505">
                  <c:v>2908.8449999999998</c:v>
                </c:pt>
                <c:pt idx="1506">
                  <c:v>2910.7139999999999</c:v>
                </c:pt>
                <c:pt idx="1507">
                  <c:v>2912.5830000000001</c:v>
                </c:pt>
                <c:pt idx="1508">
                  <c:v>2914.4520000000002</c:v>
                </c:pt>
                <c:pt idx="1509">
                  <c:v>2916.3209999999999</c:v>
                </c:pt>
                <c:pt idx="1510">
                  <c:v>2918.19</c:v>
                </c:pt>
                <c:pt idx="1511">
                  <c:v>2920.0590000000002</c:v>
                </c:pt>
                <c:pt idx="1512">
                  <c:v>2921.9279999999999</c:v>
                </c:pt>
                <c:pt idx="1513">
                  <c:v>2923.797</c:v>
                </c:pt>
                <c:pt idx="1514">
                  <c:v>2925.6659999999997</c:v>
                </c:pt>
                <c:pt idx="1515">
                  <c:v>2927.5349999999999</c:v>
                </c:pt>
                <c:pt idx="1516">
                  <c:v>2929.404</c:v>
                </c:pt>
                <c:pt idx="1517">
                  <c:v>2931.2730000000001</c:v>
                </c:pt>
                <c:pt idx="1518">
                  <c:v>2933.1419999999998</c:v>
                </c:pt>
                <c:pt idx="1519">
                  <c:v>2935.0110000000009</c:v>
                </c:pt>
                <c:pt idx="1520">
                  <c:v>2936.88</c:v>
                </c:pt>
                <c:pt idx="1521">
                  <c:v>2938.7489999999989</c:v>
                </c:pt>
                <c:pt idx="1522">
                  <c:v>2940.6179999999999</c:v>
                </c:pt>
                <c:pt idx="1523">
                  <c:v>2942.4870000000001</c:v>
                </c:pt>
                <c:pt idx="1524">
                  <c:v>2944.3560000000002</c:v>
                </c:pt>
                <c:pt idx="1525">
                  <c:v>2946.224999999999</c:v>
                </c:pt>
                <c:pt idx="1526">
                  <c:v>2948.0940000000001</c:v>
                </c:pt>
                <c:pt idx="1527">
                  <c:v>2949.9630000000002</c:v>
                </c:pt>
                <c:pt idx="1528">
                  <c:v>2951.8320000000008</c:v>
                </c:pt>
                <c:pt idx="1529">
                  <c:v>2953.701</c:v>
                </c:pt>
                <c:pt idx="1530">
                  <c:v>2955.57</c:v>
                </c:pt>
                <c:pt idx="1531">
                  <c:v>2957.4389999999999</c:v>
                </c:pt>
                <c:pt idx="1532">
                  <c:v>2959.308</c:v>
                </c:pt>
                <c:pt idx="1533">
                  <c:v>2961.1770000000001</c:v>
                </c:pt>
                <c:pt idx="1534">
                  <c:v>2963.0459999999998</c:v>
                </c:pt>
                <c:pt idx="1535">
                  <c:v>2964.9150000000009</c:v>
                </c:pt>
                <c:pt idx="1536">
                  <c:v>2966.7839999999997</c:v>
                </c:pt>
                <c:pt idx="1537">
                  <c:v>2968.6529999999998</c:v>
                </c:pt>
                <c:pt idx="1538">
                  <c:v>2970.5219999999999</c:v>
                </c:pt>
                <c:pt idx="1539">
                  <c:v>2972.391000000001</c:v>
                </c:pt>
                <c:pt idx="1540">
                  <c:v>2974.2599999999998</c:v>
                </c:pt>
                <c:pt idx="1541">
                  <c:v>2976.128999999999</c:v>
                </c:pt>
                <c:pt idx="1542">
                  <c:v>2977.998</c:v>
                </c:pt>
                <c:pt idx="1543">
                  <c:v>2979.8670000000002</c:v>
                </c:pt>
                <c:pt idx="1544">
                  <c:v>2981.7359999999999</c:v>
                </c:pt>
                <c:pt idx="1545">
                  <c:v>2983.605</c:v>
                </c:pt>
                <c:pt idx="1546">
                  <c:v>2985.4740000000002</c:v>
                </c:pt>
                <c:pt idx="1547">
                  <c:v>2987.3429999999998</c:v>
                </c:pt>
                <c:pt idx="1548">
                  <c:v>2989.212</c:v>
                </c:pt>
                <c:pt idx="1549">
                  <c:v>2991.0810000000001</c:v>
                </c:pt>
                <c:pt idx="1550">
                  <c:v>2992.9500000000007</c:v>
                </c:pt>
                <c:pt idx="1551">
                  <c:v>2994.8190000000009</c:v>
                </c:pt>
                <c:pt idx="1552">
                  <c:v>2996.6879999999992</c:v>
                </c:pt>
                <c:pt idx="1553">
                  <c:v>2998.5569999999998</c:v>
                </c:pt>
                <c:pt idx="1554">
                  <c:v>3000.4259999999999</c:v>
                </c:pt>
              </c:numCache>
            </c:numRef>
          </c:xVal>
          <c:yVal>
            <c:numRef>
              <c:f>Sheet1!$D$2:$D$1556</c:f>
              <c:numCache>
                <c:formatCode>General</c:formatCode>
                <c:ptCount val="15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6</c:v>
                </c:pt>
                <c:pt idx="17">
                  <c:v>6</c:v>
                </c:pt>
                <c:pt idx="18">
                  <c:v>8</c:v>
                </c:pt>
                <c:pt idx="19">
                  <c:v>4</c:v>
                </c:pt>
                <c:pt idx="20">
                  <c:v>10</c:v>
                </c:pt>
                <c:pt idx="21">
                  <c:v>16</c:v>
                </c:pt>
                <c:pt idx="22">
                  <c:v>15</c:v>
                </c:pt>
                <c:pt idx="23">
                  <c:v>13</c:v>
                </c:pt>
                <c:pt idx="24">
                  <c:v>26</c:v>
                </c:pt>
                <c:pt idx="25">
                  <c:v>20</c:v>
                </c:pt>
                <c:pt idx="26">
                  <c:v>16</c:v>
                </c:pt>
                <c:pt idx="27">
                  <c:v>26</c:v>
                </c:pt>
                <c:pt idx="28">
                  <c:v>21</c:v>
                </c:pt>
                <c:pt idx="29">
                  <c:v>29</c:v>
                </c:pt>
                <c:pt idx="30">
                  <c:v>30</c:v>
                </c:pt>
                <c:pt idx="31">
                  <c:v>75</c:v>
                </c:pt>
                <c:pt idx="32">
                  <c:v>98</c:v>
                </c:pt>
                <c:pt idx="33">
                  <c:v>114</c:v>
                </c:pt>
                <c:pt idx="34">
                  <c:v>166</c:v>
                </c:pt>
                <c:pt idx="35">
                  <c:v>217</c:v>
                </c:pt>
                <c:pt idx="36">
                  <c:v>290</c:v>
                </c:pt>
                <c:pt idx="37">
                  <c:v>368</c:v>
                </c:pt>
                <c:pt idx="38">
                  <c:v>455</c:v>
                </c:pt>
                <c:pt idx="39">
                  <c:v>611</c:v>
                </c:pt>
                <c:pt idx="40">
                  <c:v>712</c:v>
                </c:pt>
                <c:pt idx="41">
                  <c:v>796</c:v>
                </c:pt>
                <c:pt idx="42">
                  <c:v>860</c:v>
                </c:pt>
                <c:pt idx="43">
                  <c:v>925</c:v>
                </c:pt>
                <c:pt idx="44">
                  <c:v>899</c:v>
                </c:pt>
                <c:pt idx="45">
                  <c:v>924</c:v>
                </c:pt>
                <c:pt idx="46">
                  <c:v>860</c:v>
                </c:pt>
                <c:pt idx="47">
                  <c:v>778</c:v>
                </c:pt>
                <c:pt idx="48">
                  <c:v>737</c:v>
                </c:pt>
                <c:pt idx="49">
                  <c:v>646</c:v>
                </c:pt>
                <c:pt idx="50">
                  <c:v>671</c:v>
                </c:pt>
                <c:pt idx="51">
                  <c:v>558</c:v>
                </c:pt>
                <c:pt idx="52">
                  <c:v>515</c:v>
                </c:pt>
                <c:pt idx="53">
                  <c:v>531</c:v>
                </c:pt>
                <c:pt idx="54">
                  <c:v>527</c:v>
                </c:pt>
                <c:pt idx="55">
                  <c:v>477</c:v>
                </c:pt>
                <c:pt idx="56">
                  <c:v>492</c:v>
                </c:pt>
                <c:pt idx="57">
                  <c:v>406</c:v>
                </c:pt>
                <c:pt idx="58">
                  <c:v>448</c:v>
                </c:pt>
                <c:pt idx="59">
                  <c:v>398</c:v>
                </c:pt>
                <c:pt idx="60">
                  <c:v>374</c:v>
                </c:pt>
                <c:pt idx="61">
                  <c:v>369</c:v>
                </c:pt>
                <c:pt idx="62">
                  <c:v>346</c:v>
                </c:pt>
                <c:pt idx="63">
                  <c:v>358</c:v>
                </c:pt>
                <c:pt idx="64">
                  <c:v>326</c:v>
                </c:pt>
                <c:pt idx="65">
                  <c:v>308</c:v>
                </c:pt>
                <c:pt idx="66">
                  <c:v>273</c:v>
                </c:pt>
                <c:pt idx="67">
                  <c:v>269</c:v>
                </c:pt>
                <c:pt idx="68">
                  <c:v>270</c:v>
                </c:pt>
                <c:pt idx="69">
                  <c:v>266</c:v>
                </c:pt>
                <c:pt idx="70">
                  <c:v>250</c:v>
                </c:pt>
                <c:pt idx="71">
                  <c:v>258</c:v>
                </c:pt>
                <c:pt idx="72">
                  <c:v>237</c:v>
                </c:pt>
                <c:pt idx="73">
                  <c:v>235</c:v>
                </c:pt>
                <c:pt idx="74">
                  <c:v>268</c:v>
                </c:pt>
                <c:pt idx="75">
                  <c:v>293</c:v>
                </c:pt>
                <c:pt idx="76">
                  <c:v>282</c:v>
                </c:pt>
                <c:pt idx="77">
                  <c:v>281</c:v>
                </c:pt>
                <c:pt idx="78">
                  <c:v>310</c:v>
                </c:pt>
                <c:pt idx="79">
                  <c:v>277</c:v>
                </c:pt>
                <c:pt idx="80">
                  <c:v>257</c:v>
                </c:pt>
                <c:pt idx="81">
                  <c:v>248</c:v>
                </c:pt>
                <c:pt idx="82">
                  <c:v>253</c:v>
                </c:pt>
                <c:pt idx="83">
                  <c:v>203</c:v>
                </c:pt>
                <c:pt idx="84">
                  <c:v>187</c:v>
                </c:pt>
                <c:pt idx="85">
                  <c:v>170</c:v>
                </c:pt>
                <c:pt idx="86">
                  <c:v>203</c:v>
                </c:pt>
                <c:pt idx="87">
                  <c:v>161</c:v>
                </c:pt>
                <c:pt idx="88">
                  <c:v>184</c:v>
                </c:pt>
                <c:pt idx="89">
                  <c:v>149</c:v>
                </c:pt>
                <c:pt idx="90">
                  <c:v>152</c:v>
                </c:pt>
                <c:pt idx="91">
                  <c:v>143</c:v>
                </c:pt>
                <c:pt idx="92">
                  <c:v>147</c:v>
                </c:pt>
                <c:pt idx="93">
                  <c:v>161</c:v>
                </c:pt>
                <c:pt idx="94">
                  <c:v>147</c:v>
                </c:pt>
                <c:pt idx="95">
                  <c:v>145</c:v>
                </c:pt>
                <c:pt idx="96">
                  <c:v>133</c:v>
                </c:pt>
                <c:pt idx="97">
                  <c:v>135</c:v>
                </c:pt>
                <c:pt idx="98">
                  <c:v>139</c:v>
                </c:pt>
                <c:pt idx="99">
                  <c:v>134</c:v>
                </c:pt>
                <c:pt idx="100">
                  <c:v>128</c:v>
                </c:pt>
                <c:pt idx="101">
                  <c:v>140</c:v>
                </c:pt>
                <c:pt idx="102">
                  <c:v>163</c:v>
                </c:pt>
                <c:pt idx="103">
                  <c:v>198</c:v>
                </c:pt>
                <c:pt idx="104">
                  <c:v>233</c:v>
                </c:pt>
                <c:pt idx="105">
                  <c:v>190</c:v>
                </c:pt>
                <c:pt idx="106">
                  <c:v>222</c:v>
                </c:pt>
                <c:pt idx="107">
                  <c:v>209</c:v>
                </c:pt>
                <c:pt idx="108">
                  <c:v>198</c:v>
                </c:pt>
                <c:pt idx="109">
                  <c:v>177</c:v>
                </c:pt>
                <c:pt idx="110">
                  <c:v>141</c:v>
                </c:pt>
                <c:pt idx="111">
                  <c:v>135</c:v>
                </c:pt>
                <c:pt idx="112">
                  <c:v>121</c:v>
                </c:pt>
                <c:pt idx="113">
                  <c:v>106</c:v>
                </c:pt>
                <c:pt idx="114">
                  <c:v>109</c:v>
                </c:pt>
                <c:pt idx="115">
                  <c:v>96</c:v>
                </c:pt>
                <c:pt idx="116">
                  <c:v>85</c:v>
                </c:pt>
                <c:pt idx="117">
                  <c:v>86</c:v>
                </c:pt>
                <c:pt idx="118">
                  <c:v>105</c:v>
                </c:pt>
                <c:pt idx="119">
                  <c:v>88</c:v>
                </c:pt>
                <c:pt idx="120">
                  <c:v>80</c:v>
                </c:pt>
                <c:pt idx="121">
                  <c:v>86</c:v>
                </c:pt>
                <c:pt idx="122">
                  <c:v>87</c:v>
                </c:pt>
                <c:pt idx="123">
                  <c:v>81</c:v>
                </c:pt>
                <c:pt idx="124">
                  <c:v>97</c:v>
                </c:pt>
                <c:pt idx="125">
                  <c:v>100</c:v>
                </c:pt>
                <c:pt idx="126">
                  <c:v>95</c:v>
                </c:pt>
                <c:pt idx="127">
                  <c:v>85</c:v>
                </c:pt>
                <c:pt idx="128">
                  <c:v>84</c:v>
                </c:pt>
                <c:pt idx="129">
                  <c:v>106</c:v>
                </c:pt>
                <c:pt idx="130">
                  <c:v>113</c:v>
                </c:pt>
                <c:pt idx="131">
                  <c:v>140</c:v>
                </c:pt>
                <c:pt idx="132">
                  <c:v>173</c:v>
                </c:pt>
                <c:pt idx="133">
                  <c:v>215</c:v>
                </c:pt>
                <c:pt idx="134">
                  <c:v>249</c:v>
                </c:pt>
                <c:pt idx="135">
                  <c:v>242</c:v>
                </c:pt>
                <c:pt idx="136">
                  <c:v>250</c:v>
                </c:pt>
                <c:pt idx="137">
                  <c:v>236</c:v>
                </c:pt>
                <c:pt idx="138">
                  <c:v>249</c:v>
                </c:pt>
                <c:pt idx="139">
                  <c:v>198</c:v>
                </c:pt>
                <c:pt idx="140">
                  <c:v>157</c:v>
                </c:pt>
                <c:pt idx="141">
                  <c:v>114</c:v>
                </c:pt>
                <c:pt idx="142">
                  <c:v>96</c:v>
                </c:pt>
                <c:pt idx="143">
                  <c:v>72</c:v>
                </c:pt>
                <c:pt idx="144">
                  <c:v>82</c:v>
                </c:pt>
                <c:pt idx="145">
                  <c:v>85</c:v>
                </c:pt>
                <c:pt idx="146">
                  <c:v>75</c:v>
                </c:pt>
                <c:pt idx="147">
                  <c:v>74</c:v>
                </c:pt>
                <c:pt idx="148">
                  <c:v>82</c:v>
                </c:pt>
                <c:pt idx="149">
                  <c:v>80</c:v>
                </c:pt>
                <c:pt idx="150">
                  <c:v>63</c:v>
                </c:pt>
                <c:pt idx="151">
                  <c:v>66</c:v>
                </c:pt>
                <c:pt idx="152">
                  <c:v>59</c:v>
                </c:pt>
                <c:pt idx="153">
                  <c:v>78</c:v>
                </c:pt>
                <c:pt idx="154">
                  <c:v>71</c:v>
                </c:pt>
                <c:pt idx="155">
                  <c:v>70</c:v>
                </c:pt>
                <c:pt idx="156">
                  <c:v>71</c:v>
                </c:pt>
                <c:pt idx="157">
                  <c:v>88</c:v>
                </c:pt>
                <c:pt idx="158">
                  <c:v>71</c:v>
                </c:pt>
                <c:pt idx="159">
                  <c:v>55</c:v>
                </c:pt>
                <c:pt idx="160">
                  <c:v>84</c:v>
                </c:pt>
                <c:pt idx="161">
                  <c:v>55</c:v>
                </c:pt>
                <c:pt idx="162">
                  <c:v>66</c:v>
                </c:pt>
                <c:pt idx="163">
                  <c:v>75</c:v>
                </c:pt>
                <c:pt idx="164">
                  <c:v>65</c:v>
                </c:pt>
                <c:pt idx="165">
                  <c:v>62</c:v>
                </c:pt>
                <c:pt idx="166">
                  <c:v>59</c:v>
                </c:pt>
                <c:pt idx="167">
                  <c:v>74</c:v>
                </c:pt>
                <c:pt idx="168">
                  <c:v>68</c:v>
                </c:pt>
                <c:pt idx="169">
                  <c:v>72</c:v>
                </c:pt>
                <c:pt idx="170">
                  <c:v>57</c:v>
                </c:pt>
                <c:pt idx="171">
                  <c:v>62</c:v>
                </c:pt>
                <c:pt idx="172">
                  <c:v>57</c:v>
                </c:pt>
                <c:pt idx="173">
                  <c:v>58</c:v>
                </c:pt>
                <c:pt idx="174">
                  <c:v>56</c:v>
                </c:pt>
                <c:pt idx="175">
                  <c:v>64</c:v>
                </c:pt>
                <c:pt idx="176">
                  <c:v>67</c:v>
                </c:pt>
                <c:pt idx="177">
                  <c:v>57</c:v>
                </c:pt>
                <c:pt idx="178">
                  <c:v>56</c:v>
                </c:pt>
                <c:pt idx="179">
                  <c:v>64</c:v>
                </c:pt>
                <c:pt idx="180">
                  <c:v>55</c:v>
                </c:pt>
                <c:pt idx="181">
                  <c:v>41</c:v>
                </c:pt>
                <c:pt idx="182">
                  <c:v>39</c:v>
                </c:pt>
                <c:pt idx="183">
                  <c:v>49</c:v>
                </c:pt>
                <c:pt idx="184">
                  <c:v>51</c:v>
                </c:pt>
                <c:pt idx="185">
                  <c:v>42</c:v>
                </c:pt>
                <c:pt idx="186">
                  <c:v>38</c:v>
                </c:pt>
                <c:pt idx="187">
                  <c:v>49</c:v>
                </c:pt>
                <c:pt idx="188">
                  <c:v>54</c:v>
                </c:pt>
                <c:pt idx="189">
                  <c:v>53</c:v>
                </c:pt>
                <c:pt idx="190">
                  <c:v>43</c:v>
                </c:pt>
                <c:pt idx="191">
                  <c:v>49</c:v>
                </c:pt>
                <c:pt idx="192">
                  <c:v>41</c:v>
                </c:pt>
                <c:pt idx="193">
                  <c:v>49</c:v>
                </c:pt>
                <c:pt idx="194">
                  <c:v>49</c:v>
                </c:pt>
                <c:pt idx="195">
                  <c:v>49</c:v>
                </c:pt>
                <c:pt idx="196">
                  <c:v>45</c:v>
                </c:pt>
                <c:pt idx="197">
                  <c:v>51</c:v>
                </c:pt>
                <c:pt idx="198">
                  <c:v>43</c:v>
                </c:pt>
                <c:pt idx="199">
                  <c:v>38</c:v>
                </c:pt>
                <c:pt idx="200">
                  <c:v>55</c:v>
                </c:pt>
                <c:pt idx="201">
                  <c:v>44</c:v>
                </c:pt>
                <c:pt idx="202">
                  <c:v>43</c:v>
                </c:pt>
                <c:pt idx="203">
                  <c:v>31</c:v>
                </c:pt>
                <c:pt idx="204">
                  <c:v>47</c:v>
                </c:pt>
                <c:pt idx="205">
                  <c:v>38</c:v>
                </c:pt>
                <c:pt idx="206">
                  <c:v>45</c:v>
                </c:pt>
                <c:pt idx="207">
                  <c:v>52</c:v>
                </c:pt>
                <c:pt idx="208">
                  <c:v>35</c:v>
                </c:pt>
                <c:pt idx="209">
                  <c:v>39</c:v>
                </c:pt>
                <c:pt idx="210">
                  <c:v>40</c:v>
                </c:pt>
                <c:pt idx="211">
                  <c:v>40</c:v>
                </c:pt>
                <c:pt idx="212">
                  <c:v>39</c:v>
                </c:pt>
                <c:pt idx="213">
                  <c:v>45</c:v>
                </c:pt>
                <c:pt idx="214">
                  <c:v>39</c:v>
                </c:pt>
                <c:pt idx="215">
                  <c:v>34</c:v>
                </c:pt>
                <c:pt idx="216">
                  <c:v>32</c:v>
                </c:pt>
                <c:pt idx="217">
                  <c:v>41</c:v>
                </c:pt>
                <c:pt idx="218">
                  <c:v>48</c:v>
                </c:pt>
                <c:pt idx="219">
                  <c:v>40</c:v>
                </c:pt>
                <c:pt idx="220">
                  <c:v>51</c:v>
                </c:pt>
                <c:pt idx="221">
                  <c:v>42</c:v>
                </c:pt>
                <c:pt idx="222">
                  <c:v>46</c:v>
                </c:pt>
                <c:pt idx="223">
                  <c:v>40</c:v>
                </c:pt>
                <c:pt idx="224">
                  <c:v>35</c:v>
                </c:pt>
                <c:pt idx="225">
                  <c:v>41</c:v>
                </c:pt>
                <c:pt idx="226">
                  <c:v>40</c:v>
                </c:pt>
                <c:pt idx="227">
                  <c:v>39</c:v>
                </c:pt>
                <c:pt idx="228">
                  <c:v>42</c:v>
                </c:pt>
                <c:pt idx="229">
                  <c:v>33</c:v>
                </c:pt>
                <c:pt idx="230">
                  <c:v>21</c:v>
                </c:pt>
                <c:pt idx="231">
                  <c:v>36</c:v>
                </c:pt>
                <c:pt idx="232">
                  <c:v>31</c:v>
                </c:pt>
                <c:pt idx="233">
                  <c:v>26</c:v>
                </c:pt>
                <c:pt idx="234">
                  <c:v>26</c:v>
                </c:pt>
                <c:pt idx="235">
                  <c:v>35</c:v>
                </c:pt>
                <c:pt idx="236">
                  <c:v>46</c:v>
                </c:pt>
                <c:pt idx="237">
                  <c:v>27</c:v>
                </c:pt>
                <c:pt idx="238">
                  <c:v>38</c:v>
                </c:pt>
                <c:pt idx="239">
                  <c:v>31</c:v>
                </c:pt>
                <c:pt idx="240">
                  <c:v>22</c:v>
                </c:pt>
                <c:pt idx="241">
                  <c:v>39</c:v>
                </c:pt>
                <c:pt idx="242">
                  <c:v>32</c:v>
                </c:pt>
                <c:pt idx="243">
                  <c:v>30</c:v>
                </c:pt>
                <c:pt idx="244">
                  <c:v>24</c:v>
                </c:pt>
                <c:pt idx="245">
                  <c:v>33</c:v>
                </c:pt>
                <c:pt idx="246">
                  <c:v>32</c:v>
                </c:pt>
                <c:pt idx="247">
                  <c:v>38</c:v>
                </c:pt>
                <c:pt idx="248">
                  <c:v>30</c:v>
                </c:pt>
                <c:pt idx="249">
                  <c:v>30</c:v>
                </c:pt>
                <c:pt idx="250">
                  <c:v>28</c:v>
                </c:pt>
                <c:pt idx="251">
                  <c:v>24</c:v>
                </c:pt>
                <c:pt idx="252">
                  <c:v>34</c:v>
                </c:pt>
                <c:pt idx="253">
                  <c:v>29</c:v>
                </c:pt>
                <c:pt idx="254">
                  <c:v>34</c:v>
                </c:pt>
                <c:pt idx="255">
                  <c:v>38</c:v>
                </c:pt>
                <c:pt idx="256">
                  <c:v>43</c:v>
                </c:pt>
                <c:pt idx="257">
                  <c:v>48</c:v>
                </c:pt>
                <c:pt idx="258">
                  <c:v>38</c:v>
                </c:pt>
                <c:pt idx="259">
                  <c:v>30</c:v>
                </c:pt>
                <c:pt idx="260">
                  <c:v>45</c:v>
                </c:pt>
                <c:pt idx="261">
                  <c:v>45</c:v>
                </c:pt>
                <c:pt idx="262">
                  <c:v>41</c:v>
                </c:pt>
                <c:pt idx="263">
                  <c:v>25</c:v>
                </c:pt>
                <c:pt idx="264">
                  <c:v>30</c:v>
                </c:pt>
                <c:pt idx="265">
                  <c:v>36</c:v>
                </c:pt>
                <c:pt idx="266">
                  <c:v>29</c:v>
                </c:pt>
                <c:pt idx="267">
                  <c:v>28</c:v>
                </c:pt>
                <c:pt idx="268">
                  <c:v>42</c:v>
                </c:pt>
                <c:pt idx="269">
                  <c:v>50</c:v>
                </c:pt>
                <c:pt idx="270">
                  <c:v>76</c:v>
                </c:pt>
                <c:pt idx="271">
                  <c:v>123</c:v>
                </c:pt>
                <c:pt idx="272">
                  <c:v>140</c:v>
                </c:pt>
                <c:pt idx="273">
                  <c:v>125</c:v>
                </c:pt>
                <c:pt idx="274">
                  <c:v>137</c:v>
                </c:pt>
                <c:pt idx="275">
                  <c:v>161</c:v>
                </c:pt>
                <c:pt idx="276">
                  <c:v>165</c:v>
                </c:pt>
                <c:pt idx="277">
                  <c:v>127</c:v>
                </c:pt>
                <c:pt idx="278">
                  <c:v>105</c:v>
                </c:pt>
                <c:pt idx="279">
                  <c:v>69</c:v>
                </c:pt>
                <c:pt idx="280">
                  <c:v>54</c:v>
                </c:pt>
                <c:pt idx="281">
                  <c:v>15</c:v>
                </c:pt>
                <c:pt idx="282">
                  <c:v>34</c:v>
                </c:pt>
                <c:pt idx="283">
                  <c:v>25</c:v>
                </c:pt>
                <c:pt idx="284">
                  <c:v>15</c:v>
                </c:pt>
                <c:pt idx="285">
                  <c:v>26</c:v>
                </c:pt>
                <c:pt idx="286">
                  <c:v>25</c:v>
                </c:pt>
                <c:pt idx="287">
                  <c:v>13</c:v>
                </c:pt>
                <c:pt idx="288">
                  <c:v>29</c:v>
                </c:pt>
                <c:pt idx="289">
                  <c:v>13</c:v>
                </c:pt>
                <c:pt idx="290">
                  <c:v>21</c:v>
                </c:pt>
                <c:pt idx="291">
                  <c:v>16</c:v>
                </c:pt>
                <c:pt idx="292">
                  <c:v>22</c:v>
                </c:pt>
                <c:pt idx="293">
                  <c:v>18</c:v>
                </c:pt>
                <c:pt idx="294">
                  <c:v>20</c:v>
                </c:pt>
                <c:pt idx="295">
                  <c:v>21</c:v>
                </c:pt>
                <c:pt idx="296">
                  <c:v>17</c:v>
                </c:pt>
                <c:pt idx="297">
                  <c:v>25</c:v>
                </c:pt>
                <c:pt idx="298">
                  <c:v>25</c:v>
                </c:pt>
                <c:pt idx="299">
                  <c:v>26</c:v>
                </c:pt>
                <c:pt idx="300">
                  <c:v>24</c:v>
                </c:pt>
                <c:pt idx="301">
                  <c:v>22</c:v>
                </c:pt>
                <c:pt idx="302">
                  <c:v>17</c:v>
                </c:pt>
                <c:pt idx="303">
                  <c:v>23</c:v>
                </c:pt>
                <c:pt idx="304">
                  <c:v>35</c:v>
                </c:pt>
                <c:pt idx="305">
                  <c:v>20</c:v>
                </c:pt>
                <c:pt idx="306">
                  <c:v>23</c:v>
                </c:pt>
                <c:pt idx="307">
                  <c:v>21</c:v>
                </c:pt>
                <c:pt idx="308">
                  <c:v>30</c:v>
                </c:pt>
                <c:pt idx="309">
                  <c:v>21</c:v>
                </c:pt>
                <c:pt idx="310">
                  <c:v>17</c:v>
                </c:pt>
                <c:pt idx="311">
                  <c:v>21</c:v>
                </c:pt>
                <c:pt idx="312">
                  <c:v>16</c:v>
                </c:pt>
                <c:pt idx="313">
                  <c:v>15</c:v>
                </c:pt>
                <c:pt idx="314">
                  <c:v>20</c:v>
                </c:pt>
                <c:pt idx="315">
                  <c:v>18</c:v>
                </c:pt>
                <c:pt idx="316">
                  <c:v>20</c:v>
                </c:pt>
                <c:pt idx="317">
                  <c:v>15</c:v>
                </c:pt>
                <c:pt idx="318">
                  <c:v>11</c:v>
                </c:pt>
                <c:pt idx="319">
                  <c:v>21</c:v>
                </c:pt>
                <c:pt idx="320">
                  <c:v>17</c:v>
                </c:pt>
                <c:pt idx="321">
                  <c:v>25</c:v>
                </c:pt>
                <c:pt idx="322">
                  <c:v>25</c:v>
                </c:pt>
                <c:pt idx="323">
                  <c:v>22</c:v>
                </c:pt>
                <c:pt idx="324">
                  <c:v>27</c:v>
                </c:pt>
                <c:pt idx="325">
                  <c:v>18</c:v>
                </c:pt>
                <c:pt idx="326">
                  <c:v>21</c:v>
                </c:pt>
                <c:pt idx="327">
                  <c:v>18</c:v>
                </c:pt>
                <c:pt idx="328">
                  <c:v>22</c:v>
                </c:pt>
                <c:pt idx="329">
                  <c:v>29</c:v>
                </c:pt>
                <c:pt idx="330">
                  <c:v>17</c:v>
                </c:pt>
                <c:pt idx="331">
                  <c:v>18</c:v>
                </c:pt>
                <c:pt idx="332">
                  <c:v>23</c:v>
                </c:pt>
                <c:pt idx="333">
                  <c:v>21</c:v>
                </c:pt>
                <c:pt idx="334">
                  <c:v>19</c:v>
                </c:pt>
                <c:pt idx="335">
                  <c:v>27</c:v>
                </c:pt>
                <c:pt idx="336">
                  <c:v>23</c:v>
                </c:pt>
                <c:pt idx="337">
                  <c:v>18</c:v>
                </c:pt>
                <c:pt idx="338">
                  <c:v>23</c:v>
                </c:pt>
                <c:pt idx="339">
                  <c:v>24</c:v>
                </c:pt>
                <c:pt idx="340">
                  <c:v>20</c:v>
                </c:pt>
                <c:pt idx="341">
                  <c:v>15</c:v>
                </c:pt>
                <c:pt idx="342">
                  <c:v>23</c:v>
                </c:pt>
                <c:pt idx="343">
                  <c:v>24</c:v>
                </c:pt>
                <c:pt idx="344">
                  <c:v>15</c:v>
                </c:pt>
                <c:pt idx="345">
                  <c:v>16</c:v>
                </c:pt>
                <c:pt idx="346">
                  <c:v>20</c:v>
                </c:pt>
                <c:pt idx="347">
                  <c:v>16</c:v>
                </c:pt>
                <c:pt idx="348">
                  <c:v>17</c:v>
                </c:pt>
                <c:pt idx="349">
                  <c:v>16</c:v>
                </c:pt>
                <c:pt idx="350">
                  <c:v>18</c:v>
                </c:pt>
                <c:pt idx="351">
                  <c:v>13</c:v>
                </c:pt>
                <c:pt idx="352">
                  <c:v>22</c:v>
                </c:pt>
                <c:pt idx="353">
                  <c:v>18</c:v>
                </c:pt>
                <c:pt idx="354">
                  <c:v>21</c:v>
                </c:pt>
                <c:pt idx="355">
                  <c:v>18</c:v>
                </c:pt>
                <c:pt idx="356">
                  <c:v>22</c:v>
                </c:pt>
                <c:pt idx="357">
                  <c:v>28</c:v>
                </c:pt>
                <c:pt idx="358">
                  <c:v>30</c:v>
                </c:pt>
                <c:pt idx="359">
                  <c:v>23</c:v>
                </c:pt>
                <c:pt idx="360">
                  <c:v>24</c:v>
                </c:pt>
                <c:pt idx="361">
                  <c:v>26</c:v>
                </c:pt>
                <c:pt idx="362">
                  <c:v>25</c:v>
                </c:pt>
                <c:pt idx="363">
                  <c:v>29</c:v>
                </c:pt>
                <c:pt idx="364">
                  <c:v>24</c:v>
                </c:pt>
                <c:pt idx="365">
                  <c:v>30</c:v>
                </c:pt>
                <c:pt idx="366">
                  <c:v>15</c:v>
                </c:pt>
                <c:pt idx="367">
                  <c:v>22</c:v>
                </c:pt>
                <c:pt idx="368">
                  <c:v>25</c:v>
                </c:pt>
                <c:pt idx="369">
                  <c:v>21</c:v>
                </c:pt>
                <c:pt idx="370">
                  <c:v>21</c:v>
                </c:pt>
                <c:pt idx="371">
                  <c:v>20</c:v>
                </c:pt>
                <c:pt idx="372">
                  <c:v>19</c:v>
                </c:pt>
                <c:pt idx="373">
                  <c:v>11</c:v>
                </c:pt>
                <c:pt idx="374">
                  <c:v>16</c:v>
                </c:pt>
                <c:pt idx="375">
                  <c:v>12</c:v>
                </c:pt>
                <c:pt idx="376">
                  <c:v>14</c:v>
                </c:pt>
                <c:pt idx="377">
                  <c:v>15</c:v>
                </c:pt>
                <c:pt idx="378">
                  <c:v>19</c:v>
                </c:pt>
                <c:pt idx="379">
                  <c:v>15</c:v>
                </c:pt>
                <c:pt idx="380">
                  <c:v>26</c:v>
                </c:pt>
                <c:pt idx="381">
                  <c:v>13</c:v>
                </c:pt>
                <c:pt idx="382">
                  <c:v>18</c:v>
                </c:pt>
                <c:pt idx="383">
                  <c:v>20</c:v>
                </c:pt>
                <c:pt idx="384">
                  <c:v>23</c:v>
                </c:pt>
                <c:pt idx="385">
                  <c:v>18</c:v>
                </c:pt>
                <c:pt idx="386">
                  <c:v>17</c:v>
                </c:pt>
                <c:pt idx="387">
                  <c:v>13</c:v>
                </c:pt>
                <c:pt idx="388">
                  <c:v>16</c:v>
                </c:pt>
                <c:pt idx="389">
                  <c:v>16</c:v>
                </c:pt>
                <c:pt idx="390">
                  <c:v>15</c:v>
                </c:pt>
                <c:pt idx="391">
                  <c:v>13</c:v>
                </c:pt>
                <c:pt idx="392">
                  <c:v>18</c:v>
                </c:pt>
                <c:pt idx="393">
                  <c:v>25</c:v>
                </c:pt>
                <c:pt idx="394">
                  <c:v>12</c:v>
                </c:pt>
                <c:pt idx="395">
                  <c:v>12</c:v>
                </c:pt>
                <c:pt idx="396">
                  <c:v>17</c:v>
                </c:pt>
                <c:pt idx="397">
                  <c:v>18</c:v>
                </c:pt>
                <c:pt idx="398">
                  <c:v>21</c:v>
                </c:pt>
                <c:pt idx="399">
                  <c:v>18</c:v>
                </c:pt>
                <c:pt idx="400">
                  <c:v>17</c:v>
                </c:pt>
                <c:pt idx="401">
                  <c:v>19</c:v>
                </c:pt>
                <c:pt idx="402">
                  <c:v>19</c:v>
                </c:pt>
                <c:pt idx="403">
                  <c:v>20</c:v>
                </c:pt>
                <c:pt idx="404">
                  <c:v>20</c:v>
                </c:pt>
                <c:pt idx="405">
                  <c:v>11</c:v>
                </c:pt>
                <c:pt idx="406">
                  <c:v>15</c:v>
                </c:pt>
                <c:pt idx="407">
                  <c:v>18</c:v>
                </c:pt>
                <c:pt idx="408">
                  <c:v>16</c:v>
                </c:pt>
                <c:pt idx="409">
                  <c:v>13</c:v>
                </c:pt>
                <c:pt idx="410">
                  <c:v>20</c:v>
                </c:pt>
                <c:pt idx="411">
                  <c:v>21</c:v>
                </c:pt>
                <c:pt idx="412">
                  <c:v>21</c:v>
                </c:pt>
                <c:pt idx="413">
                  <c:v>20</c:v>
                </c:pt>
                <c:pt idx="414">
                  <c:v>19</c:v>
                </c:pt>
                <c:pt idx="415">
                  <c:v>11</c:v>
                </c:pt>
                <c:pt idx="416">
                  <c:v>19</c:v>
                </c:pt>
                <c:pt idx="417">
                  <c:v>14</c:v>
                </c:pt>
                <c:pt idx="418">
                  <c:v>16</c:v>
                </c:pt>
                <c:pt idx="419">
                  <c:v>19</c:v>
                </c:pt>
                <c:pt idx="420">
                  <c:v>16</c:v>
                </c:pt>
                <c:pt idx="421">
                  <c:v>15</c:v>
                </c:pt>
                <c:pt idx="422">
                  <c:v>17</c:v>
                </c:pt>
                <c:pt idx="423">
                  <c:v>19</c:v>
                </c:pt>
                <c:pt idx="424">
                  <c:v>21</c:v>
                </c:pt>
                <c:pt idx="425">
                  <c:v>15</c:v>
                </c:pt>
                <c:pt idx="426">
                  <c:v>23</c:v>
                </c:pt>
                <c:pt idx="427">
                  <c:v>16</c:v>
                </c:pt>
                <c:pt idx="428">
                  <c:v>15</c:v>
                </c:pt>
                <c:pt idx="429">
                  <c:v>14</c:v>
                </c:pt>
                <c:pt idx="430">
                  <c:v>20</c:v>
                </c:pt>
                <c:pt idx="431">
                  <c:v>14</c:v>
                </c:pt>
                <c:pt idx="432">
                  <c:v>19</c:v>
                </c:pt>
                <c:pt idx="433">
                  <c:v>15</c:v>
                </c:pt>
                <c:pt idx="434">
                  <c:v>14</c:v>
                </c:pt>
                <c:pt idx="435">
                  <c:v>21</c:v>
                </c:pt>
                <c:pt idx="436">
                  <c:v>20</c:v>
                </c:pt>
                <c:pt idx="437">
                  <c:v>16</c:v>
                </c:pt>
                <c:pt idx="438">
                  <c:v>19</c:v>
                </c:pt>
                <c:pt idx="439">
                  <c:v>19</c:v>
                </c:pt>
                <c:pt idx="440">
                  <c:v>17</c:v>
                </c:pt>
                <c:pt idx="441">
                  <c:v>13</c:v>
                </c:pt>
                <c:pt idx="442">
                  <c:v>16</c:v>
                </c:pt>
                <c:pt idx="443">
                  <c:v>12</c:v>
                </c:pt>
                <c:pt idx="444">
                  <c:v>18</c:v>
                </c:pt>
                <c:pt idx="445">
                  <c:v>24</c:v>
                </c:pt>
                <c:pt idx="446">
                  <c:v>10</c:v>
                </c:pt>
                <c:pt idx="447">
                  <c:v>15</c:v>
                </c:pt>
                <c:pt idx="448">
                  <c:v>23</c:v>
                </c:pt>
                <c:pt idx="449">
                  <c:v>19</c:v>
                </c:pt>
                <c:pt idx="450">
                  <c:v>21</c:v>
                </c:pt>
                <c:pt idx="451">
                  <c:v>22</c:v>
                </c:pt>
                <c:pt idx="452">
                  <c:v>10</c:v>
                </c:pt>
                <c:pt idx="453">
                  <c:v>14</c:v>
                </c:pt>
                <c:pt idx="454">
                  <c:v>19</c:v>
                </c:pt>
                <c:pt idx="455">
                  <c:v>21</c:v>
                </c:pt>
                <c:pt idx="456">
                  <c:v>15</c:v>
                </c:pt>
                <c:pt idx="457">
                  <c:v>14</c:v>
                </c:pt>
                <c:pt idx="458">
                  <c:v>16</c:v>
                </c:pt>
                <c:pt idx="459">
                  <c:v>12</c:v>
                </c:pt>
                <c:pt idx="460">
                  <c:v>19</c:v>
                </c:pt>
                <c:pt idx="461">
                  <c:v>13</c:v>
                </c:pt>
                <c:pt idx="462">
                  <c:v>16</c:v>
                </c:pt>
                <c:pt idx="463">
                  <c:v>13</c:v>
                </c:pt>
                <c:pt idx="464">
                  <c:v>14</c:v>
                </c:pt>
                <c:pt idx="465">
                  <c:v>11</c:v>
                </c:pt>
                <c:pt idx="466">
                  <c:v>9</c:v>
                </c:pt>
                <c:pt idx="467">
                  <c:v>12</c:v>
                </c:pt>
                <c:pt idx="468">
                  <c:v>16</c:v>
                </c:pt>
                <c:pt idx="469">
                  <c:v>15</c:v>
                </c:pt>
                <c:pt idx="470">
                  <c:v>22</c:v>
                </c:pt>
                <c:pt idx="471">
                  <c:v>18</c:v>
                </c:pt>
                <c:pt idx="472">
                  <c:v>14</c:v>
                </c:pt>
                <c:pt idx="473">
                  <c:v>17</c:v>
                </c:pt>
                <c:pt idx="474">
                  <c:v>11</c:v>
                </c:pt>
                <c:pt idx="475">
                  <c:v>8</c:v>
                </c:pt>
                <c:pt idx="476">
                  <c:v>15</c:v>
                </c:pt>
                <c:pt idx="477">
                  <c:v>8</c:v>
                </c:pt>
                <c:pt idx="478">
                  <c:v>16</c:v>
                </c:pt>
                <c:pt idx="479">
                  <c:v>10</c:v>
                </c:pt>
                <c:pt idx="480">
                  <c:v>7</c:v>
                </c:pt>
                <c:pt idx="481">
                  <c:v>13</c:v>
                </c:pt>
                <c:pt idx="482">
                  <c:v>11</c:v>
                </c:pt>
                <c:pt idx="483">
                  <c:v>14</c:v>
                </c:pt>
                <c:pt idx="484">
                  <c:v>15</c:v>
                </c:pt>
                <c:pt idx="485">
                  <c:v>12</c:v>
                </c:pt>
                <c:pt idx="486">
                  <c:v>12</c:v>
                </c:pt>
                <c:pt idx="487">
                  <c:v>5</c:v>
                </c:pt>
                <c:pt idx="488">
                  <c:v>10</c:v>
                </c:pt>
                <c:pt idx="489">
                  <c:v>10</c:v>
                </c:pt>
                <c:pt idx="490">
                  <c:v>14</c:v>
                </c:pt>
                <c:pt idx="491">
                  <c:v>7</c:v>
                </c:pt>
                <c:pt idx="492">
                  <c:v>6</c:v>
                </c:pt>
                <c:pt idx="493">
                  <c:v>10</c:v>
                </c:pt>
                <c:pt idx="494">
                  <c:v>10</c:v>
                </c:pt>
                <c:pt idx="495">
                  <c:v>12</c:v>
                </c:pt>
                <c:pt idx="496">
                  <c:v>14</c:v>
                </c:pt>
                <c:pt idx="497">
                  <c:v>14</c:v>
                </c:pt>
                <c:pt idx="498">
                  <c:v>16</c:v>
                </c:pt>
                <c:pt idx="499">
                  <c:v>17</c:v>
                </c:pt>
                <c:pt idx="500">
                  <c:v>7</c:v>
                </c:pt>
                <c:pt idx="501">
                  <c:v>13</c:v>
                </c:pt>
                <c:pt idx="502">
                  <c:v>10</c:v>
                </c:pt>
                <c:pt idx="503">
                  <c:v>12</c:v>
                </c:pt>
                <c:pt idx="504">
                  <c:v>9</c:v>
                </c:pt>
                <c:pt idx="505">
                  <c:v>5</c:v>
                </c:pt>
                <c:pt idx="506">
                  <c:v>10</c:v>
                </c:pt>
                <c:pt idx="507">
                  <c:v>14</c:v>
                </c:pt>
                <c:pt idx="508">
                  <c:v>9</c:v>
                </c:pt>
                <c:pt idx="509">
                  <c:v>11</c:v>
                </c:pt>
                <c:pt idx="510">
                  <c:v>10</c:v>
                </c:pt>
                <c:pt idx="511">
                  <c:v>11</c:v>
                </c:pt>
                <c:pt idx="512">
                  <c:v>3</c:v>
                </c:pt>
                <c:pt idx="513">
                  <c:v>8</c:v>
                </c:pt>
                <c:pt idx="514">
                  <c:v>20</c:v>
                </c:pt>
                <c:pt idx="515">
                  <c:v>11</c:v>
                </c:pt>
                <c:pt idx="516">
                  <c:v>9</c:v>
                </c:pt>
                <c:pt idx="517">
                  <c:v>8</c:v>
                </c:pt>
                <c:pt idx="518">
                  <c:v>9</c:v>
                </c:pt>
                <c:pt idx="519">
                  <c:v>8</c:v>
                </c:pt>
                <c:pt idx="520">
                  <c:v>9</c:v>
                </c:pt>
                <c:pt idx="521">
                  <c:v>10</c:v>
                </c:pt>
                <c:pt idx="522">
                  <c:v>14</c:v>
                </c:pt>
                <c:pt idx="523">
                  <c:v>10</c:v>
                </c:pt>
                <c:pt idx="524">
                  <c:v>16</c:v>
                </c:pt>
                <c:pt idx="525">
                  <c:v>23</c:v>
                </c:pt>
                <c:pt idx="526">
                  <c:v>13</c:v>
                </c:pt>
                <c:pt idx="527">
                  <c:v>11</c:v>
                </c:pt>
                <c:pt idx="528">
                  <c:v>11</c:v>
                </c:pt>
                <c:pt idx="529">
                  <c:v>11</c:v>
                </c:pt>
                <c:pt idx="530">
                  <c:v>11</c:v>
                </c:pt>
                <c:pt idx="531">
                  <c:v>14</c:v>
                </c:pt>
                <c:pt idx="532">
                  <c:v>12</c:v>
                </c:pt>
                <c:pt idx="533">
                  <c:v>16</c:v>
                </c:pt>
                <c:pt idx="534">
                  <c:v>8</c:v>
                </c:pt>
                <c:pt idx="535">
                  <c:v>10</c:v>
                </c:pt>
                <c:pt idx="536">
                  <c:v>4</c:v>
                </c:pt>
                <c:pt idx="537">
                  <c:v>11</c:v>
                </c:pt>
                <c:pt idx="538">
                  <c:v>12</c:v>
                </c:pt>
                <c:pt idx="539">
                  <c:v>17</c:v>
                </c:pt>
                <c:pt idx="540">
                  <c:v>11</c:v>
                </c:pt>
                <c:pt idx="541">
                  <c:v>11</c:v>
                </c:pt>
                <c:pt idx="542">
                  <c:v>13</c:v>
                </c:pt>
                <c:pt idx="543">
                  <c:v>13</c:v>
                </c:pt>
                <c:pt idx="544">
                  <c:v>18</c:v>
                </c:pt>
                <c:pt idx="545">
                  <c:v>27</c:v>
                </c:pt>
                <c:pt idx="546">
                  <c:v>23</c:v>
                </c:pt>
                <c:pt idx="547">
                  <c:v>40</c:v>
                </c:pt>
                <c:pt idx="548">
                  <c:v>31</c:v>
                </c:pt>
                <c:pt idx="549">
                  <c:v>36</c:v>
                </c:pt>
                <c:pt idx="550">
                  <c:v>29</c:v>
                </c:pt>
                <c:pt idx="551">
                  <c:v>34</c:v>
                </c:pt>
                <c:pt idx="552">
                  <c:v>27</c:v>
                </c:pt>
                <c:pt idx="553">
                  <c:v>20</c:v>
                </c:pt>
                <c:pt idx="554">
                  <c:v>18</c:v>
                </c:pt>
                <c:pt idx="555">
                  <c:v>19</c:v>
                </c:pt>
                <c:pt idx="556">
                  <c:v>14</c:v>
                </c:pt>
                <c:pt idx="557">
                  <c:v>11</c:v>
                </c:pt>
                <c:pt idx="558">
                  <c:v>11</c:v>
                </c:pt>
                <c:pt idx="559">
                  <c:v>14</c:v>
                </c:pt>
                <c:pt idx="560">
                  <c:v>5</c:v>
                </c:pt>
                <c:pt idx="561">
                  <c:v>7</c:v>
                </c:pt>
                <c:pt idx="562">
                  <c:v>12</c:v>
                </c:pt>
                <c:pt idx="563">
                  <c:v>11</c:v>
                </c:pt>
                <c:pt idx="564">
                  <c:v>13</c:v>
                </c:pt>
                <c:pt idx="565">
                  <c:v>10</c:v>
                </c:pt>
                <c:pt idx="566">
                  <c:v>15</c:v>
                </c:pt>
                <c:pt idx="567">
                  <c:v>17</c:v>
                </c:pt>
                <c:pt idx="568">
                  <c:v>9</c:v>
                </c:pt>
                <c:pt idx="569">
                  <c:v>7</c:v>
                </c:pt>
                <c:pt idx="570">
                  <c:v>13</c:v>
                </c:pt>
                <c:pt idx="571">
                  <c:v>13</c:v>
                </c:pt>
                <c:pt idx="572">
                  <c:v>6</c:v>
                </c:pt>
                <c:pt idx="573">
                  <c:v>8</c:v>
                </c:pt>
                <c:pt idx="574">
                  <c:v>8</c:v>
                </c:pt>
                <c:pt idx="575">
                  <c:v>11</c:v>
                </c:pt>
                <c:pt idx="576">
                  <c:v>12</c:v>
                </c:pt>
                <c:pt idx="577">
                  <c:v>14</c:v>
                </c:pt>
                <c:pt idx="578">
                  <c:v>12</c:v>
                </c:pt>
                <c:pt idx="579">
                  <c:v>8</c:v>
                </c:pt>
                <c:pt idx="580">
                  <c:v>5</c:v>
                </c:pt>
                <c:pt idx="581">
                  <c:v>5</c:v>
                </c:pt>
                <c:pt idx="582">
                  <c:v>5</c:v>
                </c:pt>
                <c:pt idx="583">
                  <c:v>9</c:v>
                </c:pt>
                <c:pt idx="584">
                  <c:v>9</c:v>
                </c:pt>
                <c:pt idx="585">
                  <c:v>8</c:v>
                </c:pt>
                <c:pt idx="586">
                  <c:v>9</c:v>
                </c:pt>
                <c:pt idx="587">
                  <c:v>14</c:v>
                </c:pt>
                <c:pt idx="588">
                  <c:v>7</c:v>
                </c:pt>
                <c:pt idx="589">
                  <c:v>10</c:v>
                </c:pt>
                <c:pt idx="590">
                  <c:v>5</c:v>
                </c:pt>
                <c:pt idx="591">
                  <c:v>5</c:v>
                </c:pt>
                <c:pt idx="592">
                  <c:v>6</c:v>
                </c:pt>
                <c:pt idx="593">
                  <c:v>7</c:v>
                </c:pt>
                <c:pt idx="594">
                  <c:v>9</c:v>
                </c:pt>
                <c:pt idx="595">
                  <c:v>11</c:v>
                </c:pt>
                <c:pt idx="596">
                  <c:v>3</c:v>
                </c:pt>
                <c:pt idx="597">
                  <c:v>10</c:v>
                </c:pt>
                <c:pt idx="598">
                  <c:v>7</c:v>
                </c:pt>
                <c:pt idx="599">
                  <c:v>8</c:v>
                </c:pt>
                <c:pt idx="600">
                  <c:v>7</c:v>
                </c:pt>
                <c:pt idx="601">
                  <c:v>12</c:v>
                </c:pt>
                <c:pt idx="602">
                  <c:v>8</c:v>
                </c:pt>
                <c:pt idx="603">
                  <c:v>9</c:v>
                </c:pt>
                <c:pt idx="604">
                  <c:v>10</c:v>
                </c:pt>
                <c:pt idx="605">
                  <c:v>11</c:v>
                </c:pt>
                <c:pt idx="606">
                  <c:v>10</c:v>
                </c:pt>
                <c:pt idx="607">
                  <c:v>11</c:v>
                </c:pt>
                <c:pt idx="608">
                  <c:v>13</c:v>
                </c:pt>
                <c:pt idx="609">
                  <c:v>11</c:v>
                </c:pt>
                <c:pt idx="610">
                  <c:v>18</c:v>
                </c:pt>
                <c:pt idx="611">
                  <c:v>14</c:v>
                </c:pt>
                <c:pt idx="612">
                  <c:v>12</c:v>
                </c:pt>
                <c:pt idx="613">
                  <c:v>14</c:v>
                </c:pt>
                <c:pt idx="614">
                  <c:v>15</c:v>
                </c:pt>
                <c:pt idx="615">
                  <c:v>13</c:v>
                </c:pt>
                <c:pt idx="616">
                  <c:v>9</c:v>
                </c:pt>
                <c:pt idx="617">
                  <c:v>12</c:v>
                </c:pt>
                <c:pt idx="618">
                  <c:v>6</c:v>
                </c:pt>
                <c:pt idx="619">
                  <c:v>12</c:v>
                </c:pt>
                <c:pt idx="620">
                  <c:v>13</c:v>
                </c:pt>
                <c:pt idx="621">
                  <c:v>6</c:v>
                </c:pt>
                <c:pt idx="622">
                  <c:v>8</c:v>
                </c:pt>
                <c:pt idx="623">
                  <c:v>11</c:v>
                </c:pt>
                <c:pt idx="624">
                  <c:v>7</c:v>
                </c:pt>
                <c:pt idx="625">
                  <c:v>7</c:v>
                </c:pt>
                <c:pt idx="626">
                  <c:v>7</c:v>
                </c:pt>
                <c:pt idx="627">
                  <c:v>9</c:v>
                </c:pt>
                <c:pt idx="628">
                  <c:v>12</c:v>
                </c:pt>
                <c:pt idx="629">
                  <c:v>4</c:v>
                </c:pt>
                <c:pt idx="630">
                  <c:v>6</c:v>
                </c:pt>
                <c:pt idx="631">
                  <c:v>8</c:v>
                </c:pt>
                <c:pt idx="632">
                  <c:v>5</c:v>
                </c:pt>
                <c:pt idx="633">
                  <c:v>11</c:v>
                </c:pt>
                <c:pt idx="634">
                  <c:v>5</c:v>
                </c:pt>
                <c:pt idx="635">
                  <c:v>5</c:v>
                </c:pt>
                <c:pt idx="636">
                  <c:v>6</c:v>
                </c:pt>
                <c:pt idx="637">
                  <c:v>13</c:v>
                </c:pt>
                <c:pt idx="638">
                  <c:v>10</c:v>
                </c:pt>
                <c:pt idx="639">
                  <c:v>7</c:v>
                </c:pt>
                <c:pt idx="640">
                  <c:v>7</c:v>
                </c:pt>
                <c:pt idx="641">
                  <c:v>9</c:v>
                </c:pt>
                <c:pt idx="642">
                  <c:v>10</c:v>
                </c:pt>
                <c:pt idx="643">
                  <c:v>7</c:v>
                </c:pt>
                <c:pt idx="644">
                  <c:v>8</c:v>
                </c:pt>
                <c:pt idx="645">
                  <c:v>5</c:v>
                </c:pt>
                <c:pt idx="646">
                  <c:v>4</c:v>
                </c:pt>
                <c:pt idx="647">
                  <c:v>8</c:v>
                </c:pt>
                <c:pt idx="648">
                  <c:v>6</c:v>
                </c:pt>
                <c:pt idx="649">
                  <c:v>6</c:v>
                </c:pt>
                <c:pt idx="650">
                  <c:v>7</c:v>
                </c:pt>
                <c:pt idx="651">
                  <c:v>11</c:v>
                </c:pt>
                <c:pt idx="652">
                  <c:v>9</c:v>
                </c:pt>
                <c:pt idx="653">
                  <c:v>7</c:v>
                </c:pt>
                <c:pt idx="654">
                  <c:v>6</c:v>
                </c:pt>
                <c:pt idx="655">
                  <c:v>8</c:v>
                </c:pt>
                <c:pt idx="656">
                  <c:v>9</c:v>
                </c:pt>
                <c:pt idx="657">
                  <c:v>8</c:v>
                </c:pt>
                <c:pt idx="658">
                  <c:v>2</c:v>
                </c:pt>
                <c:pt idx="659">
                  <c:v>9</c:v>
                </c:pt>
                <c:pt idx="660">
                  <c:v>6</c:v>
                </c:pt>
                <c:pt idx="661">
                  <c:v>5</c:v>
                </c:pt>
                <c:pt idx="662">
                  <c:v>5</c:v>
                </c:pt>
                <c:pt idx="663">
                  <c:v>1</c:v>
                </c:pt>
                <c:pt idx="664">
                  <c:v>7</c:v>
                </c:pt>
                <c:pt idx="665">
                  <c:v>5</c:v>
                </c:pt>
                <c:pt idx="666">
                  <c:v>8</c:v>
                </c:pt>
                <c:pt idx="667">
                  <c:v>6</c:v>
                </c:pt>
                <c:pt idx="668">
                  <c:v>2</c:v>
                </c:pt>
                <c:pt idx="669">
                  <c:v>9</c:v>
                </c:pt>
                <c:pt idx="670">
                  <c:v>6</c:v>
                </c:pt>
                <c:pt idx="671">
                  <c:v>9</c:v>
                </c:pt>
                <c:pt idx="672">
                  <c:v>3</c:v>
                </c:pt>
                <c:pt idx="673">
                  <c:v>7</c:v>
                </c:pt>
                <c:pt idx="674">
                  <c:v>8</c:v>
                </c:pt>
                <c:pt idx="675">
                  <c:v>7</c:v>
                </c:pt>
                <c:pt idx="676">
                  <c:v>7</c:v>
                </c:pt>
                <c:pt idx="677">
                  <c:v>16</c:v>
                </c:pt>
                <c:pt idx="678">
                  <c:v>9</c:v>
                </c:pt>
                <c:pt idx="679">
                  <c:v>9</c:v>
                </c:pt>
                <c:pt idx="680">
                  <c:v>8</c:v>
                </c:pt>
                <c:pt idx="681">
                  <c:v>4</c:v>
                </c:pt>
                <c:pt idx="682">
                  <c:v>8</c:v>
                </c:pt>
                <c:pt idx="683">
                  <c:v>23</c:v>
                </c:pt>
                <c:pt idx="684">
                  <c:v>12</c:v>
                </c:pt>
                <c:pt idx="685">
                  <c:v>9</c:v>
                </c:pt>
                <c:pt idx="686">
                  <c:v>10</c:v>
                </c:pt>
                <c:pt idx="687">
                  <c:v>18</c:v>
                </c:pt>
                <c:pt idx="688">
                  <c:v>21</c:v>
                </c:pt>
                <c:pt idx="689">
                  <c:v>4</c:v>
                </c:pt>
                <c:pt idx="690">
                  <c:v>6</c:v>
                </c:pt>
                <c:pt idx="691">
                  <c:v>18</c:v>
                </c:pt>
                <c:pt idx="692">
                  <c:v>16</c:v>
                </c:pt>
                <c:pt idx="693">
                  <c:v>4</c:v>
                </c:pt>
                <c:pt idx="694">
                  <c:v>14</c:v>
                </c:pt>
                <c:pt idx="695">
                  <c:v>6</c:v>
                </c:pt>
                <c:pt idx="696">
                  <c:v>6</c:v>
                </c:pt>
                <c:pt idx="697">
                  <c:v>9</c:v>
                </c:pt>
                <c:pt idx="698">
                  <c:v>9</c:v>
                </c:pt>
                <c:pt idx="699">
                  <c:v>4</c:v>
                </c:pt>
                <c:pt idx="700">
                  <c:v>11</c:v>
                </c:pt>
                <c:pt idx="701">
                  <c:v>12</c:v>
                </c:pt>
                <c:pt idx="702">
                  <c:v>10</c:v>
                </c:pt>
                <c:pt idx="703">
                  <c:v>12</c:v>
                </c:pt>
                <c:pt idx="704">
                  <c:v>5</c:v>
                </c:pt>
                <c:pt idx="705">
                  <c:v>6</c:v>
                </c:pt>
                <c:pt idx="706">
                  <c:v>9</c:v>
                </c:pt>
                <c:pt idx="707">
                  <c:v>12</c:v>
                </c:pt>
                <c:pt idx="708">
                  <c:v>2</c:v>
                </c:pt>
                <c:pt idx="709">
                  <c:v>7</c:v>
                </c:pt>
                <c:pt idx="710">
                  <c:v>7</c:v>
                </c:pt>
                <c:pt idx="711">
                  <c:v>8</c:v>
                </c:pt>
                <c:pt idx="712">
                  <c:v>5</c:v>
                </c:pt>
                <c:pt idx="713">
                  <c:v>7</c:v>
                </c:pt>
                <c:pt idx="714">
                  <c:v>3</c:v>
                </c:pt>
                <c:pt idx="715">
                  <c:v>5</c:v>
                </c:pt>
                <c:pt idx="716">
                  <c:v>4</c:v>
                </c:pt>
                <c:pt idx="717">
                  <c:v>7</c:v>
                </c:pt>
                <c:pt idx="718">
                  <c:v>7</c:v>
                </c:pt>
                <c:pt idx="719">
                  <c:v>6</c:v>
                </c:pt>
                <c:pt idx="720">
                  <c:v>6</c:v>
                </c:pt>
                <c:pt idx="721">
                  <c:v>7</c:v>
                </c:pt>
                <c:pt idx="722">
                  <c:v>5</c:v>
                </c:pt>
                <c:pt idx="723">
                  <c:v>3</c:v>
                </c:pt>
                <c:pt idx="724">
                  <c:v>7</c:v>
                </c:pt>
                <c:pt idx="725">
                  <c:v>4</c:v>
                </c:pt>
                <c:pt idx="726">
                  <c:v>4</c:v>
                </c:pt>
                <c:pt idx="727">
                  <c:v>6</c:v>
                </c:pt>
                <c:pt idx="728">
                  <c:v>8</c:v>
                </c:pt>
                <c:pt idx="729">
                  <c:v>10</c:v>
                </c:pt>
                <c:pt idx="730">
                  <c:v>8</c:v>
                </c:pt>
                <c:pt idx="731">
                  <c:v>7</c:v>
                </c:pt>
                <c:pt idx="732">
                  <c:v>8</c:v>
                </c:pt>
                <c:pt idx="733">
                  <c:v>7</c:v>
                </c:pt>
                <c:pt idx="734">
                  <c:v>9</c:v>
                </c:pt>
                <c:pt idx="735">
                  <c:v>9</c:v>
                </c:pt>
                <c:pt idx="736">
                  <c:v>4</c:v>
                </c:pt>
                <c:pt idx="737">
                  <c:v>8</c:v>
                </c:pt>
                <c:pt idx="738">
                  <c:v>5</c:v>
                </c:pt>
                <c:pt idx="739">
                  <c:v>6</c:v>
                </c:pt>
                <c:pt idx="740">
                  <c:v>9</c:v>
                </c:pt>
                <c:pt idx="741">
                  <c:v>6</c:v>
                </c:pt>
                <c:pt idx="742">
                  <c:v>9</c:v>
                </c:pt>
                <c:pt idx="743">
                  <c:v>7</c:v>
                </c:pt>
                <c:pt idx="744">
                  <c:v>4</c:v>
                </c:pt>
                <c:pt idx="745">
                  <c:v>5</c:v>
                </c:pt>
                <c:pt idx="746">
                  <c:v>7</c:v>
                </c:pt>
                <c:pt idx="747">
                  <c:v>7</c:v>
                </c:pt>
                <c:pt idx="748">
                  <c:v>7</c:v>
                </c:pt>
                <c:pt idx="749">
                  <c:v>10</c:v>
                </c:pt>
                <c:pt idx="750">
                  <c:v>7</c:v>
                </c:pt>
                <c:pt idx="751">
                  <c:v>14</c:v>
                </c:pt>
                <c:pt idx="752">
                  <c:v>4</c:v>
                </c:pt>
                <c:pt idx="753">
                  <c:v>7</c:v>
                </c:pt>
                <c:pt idx="754">
                  <c:v>9</c:v>
                </c:pt>
                <c:pt idx="755">
                  <c:v>11</c:v>
                </c:pt>
                <c:pt idx="756">
                  <c:v>10</c:v>
                </c:pt>
                <c:pt idx="757">
                  <c:v>12</c:v>
                </c:pt>
                <c:pt idx="758">
                  <c:v>10</c:v>
                </c:pt>
                <c:pt idx="759">
                  <c:v>6</c:v>
                </c:pt>
                <c:pt idx="760">
                  <c:v>10</c:v>
                </c:pt>
                <c:pt idx="761">
                  <c:v>7</c:v>
                </c:pt>
                <c:pt idx="762">
                  <c:v>8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6</c:v>
                </c:pt>
                <c:pt idx="767">
                  <c:v>9</c:v>
                </c:pt>
                <c:pt idx="768">
                  <c:v>5</c:v>
                </c:pt>
                <c:pt idx="769">
                  <c:v>4</c:v>
                </c:pt>
                <c:pt idx="770">
                  <c:v>8</c:v>
                </c:pt>
                <c:pt idx="771">
                  <c:v>5</c:v>
                </c:pt>
                <c:pt idx="772">
                  <c:v>13</c:v>
                </c:pt>
                <c:pt idx="773">
                  <c:v>8</c:v>
                </c:pt>
                <c:pt idx="774">
                  <c:v>7</c:v>
                </c:pt>
                <c:pt idx="775">
                  <c:v>7</c:v>
                </c:pt>
                <c:pt idx="776">
                  <c:v>6</c:v>
                </c:pt>
                <c:pt idx="777">
                  <c:v>11</c:v>
                </c:pt>
                <c:pt idx="778">
                  <c:v>5</c:v>
                </c:pt>
                <c:pt idx="779">
                  <c:v>8</c:v>
                </c:pt>
                <c:pt idx="780">
                  <c:v>10</c:v>
                </c:pt>
                <c:pt idx="781">
                  <c:v>8</c:v>
                </c:pt>
                <c:pt idx="782">
                  <c:v>6</c:v>
                </c:pt>
                <c:pt idx="783">
                  <c:v>7</c:v>
                </c:pt>
                <c:pt idx="784">
                  <c:v>3</c:v>
                </c:pt>
                <c:pt idx="785">
                  <c:v>2</c:v>
                </c:pt>
                <c:pt idx="786">
                  <c:v>3</c:v>
                </c:pt>
                <c:pt idx="787">
                  <c:v>1</c:v>
                </c:pt>
                <c:pt idx="788">
                  <c:v>5</c:v>
                </c:pt>
                <c:pt idx="789">
                  <c:v>3</c:v>
                </c:pt>
                <c:pt idx="790">
                  <c:v>4</c:v>
                </c:pt>
                <c:pt idx="791">
                  <c:v>2</c:v>
                </c:pt>
                <c:pt idx="792">
                  <c:v>1</c:v>
                </c:pt>
                <c:pt idx="793">
                  <c:v>7</c:v>
                </c:pt>
                <c:pt idx="794">
                  <c:v>5</c:v>
                </c:pt>
                <c:pt idx="795">
                  <c:v>3</c:v>
                </c:pt>
                <c:pt idx="796">
                  <c:v>2</c:v>
                </c:pt>
                <c:pt idx="797">
                  <c:v>8</c:v>
                </c:pt>
                <c:pt idx="798">
                  <c:v>5</c:v>
                </c:pt>
                <c:pt idx="799">
                  <c:v>4</c:v>
                </c:pt>
                <c:pt idx="800">
                  <c:v>7</c:v>
                </c:pt>
                <c:pt idx="801">
                  <c:v>7</c:v>
                </c:pt>
                <c:pt idx="802">
                  <c:v>6</c:v>
                </c:pt>
                <c:pt idx="803">
                  <c:v>1</c:v>
                </c:pt>
                <c:pt idx="804">
                  <c:v>11</c:v>
                </c:pt>
                <c:pt idx="805">
                  <c:v>3</c:v>
                </c:pt>
                <c:pt idx="806">
                  <c:v>8</c:v>
                </c:pt>
                <c:pt idx="807">
                  <c:v>5</c:v>
                </c:pt>
                <c:pt idx="808">
                  <c:v>8</c:v>
                </c:pt>
                <c:pt idx="809">
                  <c:v>3</c:v>
                </c:pt>
                <c:pt idx="810">
                  <c:v>9</c:v>
                </c:pt>
                <c:pt idx="811">
                  <c:v>4</c:v>
                </c:pt>
                <c:pt idx="812">
                  <c:v>5</c:v>
                </c:pt>
                <c:pt idx="813">
                  <c:v>2</c:v>
                </c:pt>
                <c:pt idx="814">
                  <c:v>2</c:v>
                </c:pt>
                <c:pt idx="815">
                  <c:v>3</c:v>
                </c:pt>
                <c:pt idx="816">
                  <c:v>8</c:v>
                </c:pt>
                <c:pt idx="817">
                  <c:v>5</c:v>
                </c:pt>
                <c:pt idx="818">
                  <c:v>3</c:v>
                </c:pt>
                <c:pt idx="819">
                  <c:v>0</c:v>
                </c:pt>
                <c:pt idx="820">
                  <c:v>4</c:v>
                </c:pt>
                <c:pt idx="821">
                  <c:v>2</c:v>
                </c:pt>
                <c:pt idx="822">
                  <c:v>2</c:v>
                </c:pt>
                <c:pt idx="823">
                  <c:v>4</c:v>
                </c:pt>
                <c:pt idx="824">
                  <c:v>6</c:v>
                </c:pt>
                <c:pt idx="825">
                  <c:v>2</c:v>
                </c:pt>
                <c:pt idx="826">
                  <c:v>6</c:v>
                </c:pt>
                <c:pt idx="827">
                  <c:v>2</c:v>
                </c:pt>
                <c:pt idx="828">
                  <c:v>2</c:v>
                </c:pt>
                <c:pt idx="829">
                  <c:v>3</c:v>
                </c:pt>
                <c:pt idx="830">
                  <c:v>1</c:v>
                </c:pt>
                <c:pt idx="831">
                  <c:v>8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2</c:v>
                </c:pt>
                <c:pt idx="836">
                  <c:v>2</c:v>
                </c:pt>
                <c:pt idx="837">
                  <c:v>7</c:v>
                </c:pt>
                <c:pt idx="838">
                  <c:v>5</c:v>
                </c:pt>
                <c:pt idx="839">
                  <c:v>2</c:v>
                </c:pt>
                <c:pt idx="840">
                  <c:v>3</c:v>
                </c:pt>
                <c:pt idx="841">
                  <c:v>5</c:v>
                </c:pt>
                <c:pt idx="842">
                  <c:v>1</c:v>
                </c:pt>
                <c:pt idx="843">
                  <c:v>1</c:v>
                </c:pt>
                <c:pt idx="844">
                  <c:v>3</c:v>
                </c:pt>
                <c:pt idx="845">
                  <c:v>4</c:v>
                </c:pt>
                <c:pt idx="846">
                  <c:v>1</c:v>
                </c:pt>
                <c:pt idx="847">
                  <c:v>2</c:v>
                </c:pt>
                <c:pt idx="848">
                  <c:v>1</c:v>
                </c:pt>
                <c:pt idx="849">
                  <c:v>3</c:v>
                </c:pt>
                <c:pt idx="850">
                  <c:v>4</c:v>
                </c:pt>
                <c:pt idx="851">
                  <c:v>0</c:v>
                </c:pt>
                <c:pt idx="852">
                  <c:v>1</c:v>
                </c:pt>
                <c:pt idx="853">
                  <c:v>2</c:v>
                </c:pt>
                <c:pt idx="854">
                  <c:v>4</c:v>
                </c:pt>
                <c:pt idx="855">
                  <c:v>1</c:v>
                </c:pt>
                <c:pt idx="856">
                  <c:v>7</c:v>
                </c:pt>
                <c:pt idx="857">
                  <c:v>2</c:v>
                </c:pt>
                <c:pt idx="858">
                  <c:v>7</c:v>
                </c:pt>
                <c:pt idx="859">
                  <c:v>3</c:v>
                </c:pt>
                <c:pt idx="860">
                  <c:v>4</c:v>
                </c:pt>
                <c:pt idx="861">
                  <c:v>3</c:v>
                </c:pt>
                <c:pt idx="862">
                  <c:v>1</c:v>
                </c:pt>
                <c:pt idx="863">
                  <c:v>2</c:v>
                </c:pt>
                <c:pt idx="864">
                  <c:v>1</c:v>
                </c:pt>
                <c:pt idx="865">
                  <c:v>5</c:v>
                </c:pt>
                <c:pt idx="866">
                  <c:v>2</c:v>
                </c:pt>
                <c:pt idx="867">
                  <c:v>1</c:v>
                </c:pt>
                <c:pt idx="868">
                  <c:v>3</c:v>
                </c:pt>
                <c:pt idx="869">
                  <c:v>0</c:v>
                </c:pt>
                <c:pt idx="870">
                  <c:v>4</c:v>
                </c:pt>
                <c:pt idx="871">
                  <c:v>7</c:v>
                </c:pt>
                <c:pt idx="872">
                  <c:v>6</c:v>
                </c:pt>
                <c:pt idx="873">
                  <c:v>7</c:v>
                </c:pt>
                <c:pt idx="874">
                  <c:v>7</c:v>
                </c:pt>
                <c:pt idx="875">
                  <c:v>8</c:v>
                </c:pt>
                <c:pt idx="876">
                  <c:v>7</c:v>
                </c:pt>
                <c:pt idx="877">
                  <c:v>4</c:v>
                </c:pt>
                <c:pt idx="878">
                  <c:v>4</c:v>
                </c:pt>
                <c:pt idx="879">
                  <c:v>2</c:v>
                </c:pt>
                <c:pt idx="880">
                  <c:v>3</c:v>
                </c:pt>
                <c:pt idx="881">
                  <c:v>2</c:v>
                </c:pt>
                <c:pt idx="882">
                  <c:v>2</c:v>
                </c:pt>
                <c:pt idx="883">
                  <c:v>4</c:v>
                </c:pt>
                <c:pt idx="884">
                  <c:v>7</c:v>
                </c:pt>
                <c:pt idx="885">
                  <c:v>1</c:v>
                </c:pt>
                <c:pt idx="886">
                  <c:v>3</c:v>
                </c:pt>
                <c:pt idx="887">
                  <c:v>5</c:v>
                </c:pt>
                <c:pt idx="888">
                  <c:v>3</c:v>
                </c:pt>
                <c:pt idx="889">
                  <c:v>9</c:v>
                </c:pt>
                <c:pt idx="890">
                  <c:v>13</c:v>
                </c:pt>
                <c:pt idx="891">
                  <c:v>6</c:v>
                </c:pt>
                <c:pt idx="892">
                  <c:v>15</c:v>
                </c:pt>
                <c:pt idx="893">
                  <c:v>15</c:v>
                </c:pt>
                <c:pt idx="894">
                  <c:v>17</c:v>
                </c:pt>
                <c:pt idx="895">
                  <c:v>17</c:v>
                </c:pt>
                <c:pt idx="896">
                  <c:v>16</c:v>
                </c:pt>
                <c:pt idx="897">
                  <c:v>16</c:v>
                </c:pt>
                <c:pt idx="898">
                  <c:v>16</c:v>
                </c:pt>
                <c:pt idx="899">
                  <c:v>9</c:v>
                </c:pt>
                <c:pt idx="900">
                  <c:v>12</c:v>
                </c:pt>
                <c:pt idx="901">
                  <c:v>5</c:v>
                </c:pt>
                <c:pt idx="902">
                  <c:v>4</c:v>
                </c:pt>
                <c:pt idx="903">
                  <c:v>4</c:v>
                </c:pt>
                <c:pt idx="904">
                  <c:v>2</c:v>
                </c:pt>
                <c:pt idx="905">
                  <c:v>5</c:v>
                </c:pt>
                <c:pt idx="906">
                  <c:v>2</c:v>
                </c:pt>
                <c:pt idx="907">
                  <c:v>2</c:v>
                </c:pt>
                <c:pt idx="908">
                  <c:v>3</c:v>
                </c:pt>
                <c:pt idx="909">
                  <c:v>3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0</c:v>
                </c:pt>
                <c:pt idx="915">
                  <c:v>1</c:v>
                </c:pt>
                <c:pt idx="916">
                  <c:v>1</c:v>
                </c:pt>
                <c:pt idx="917">
                  <c:v>2</c:v>
                </c:pt>
                <c:pt idx="918">
                  <c:v>3</c:v>
                </c:pt>
                <c:pt idx="919">
                  <c:v>2</c:v>
                </c:pt>
                <c:pt idx="920">
                  <c:v>1</c:v>
                </c:pt>
                <c:pt idx="921">
                  <c:v>3</c:v>
                </c:pt>
                <c:pt idx="922">
                  <c:v>2</c:v>
                </c:pt>
                <c:pt idx="923">
                  <c:v>0</c:v>
                </c:pt>
                <c:pt idx="924">
                  <c:v>1</c:v>
                </c:pt>
                <c:pt idx="925">
                  <c:v>4</c:v>
                </c:pt>
                <c:pt idx="926">
                  <c:v>1</c:v>
                </c:pt>
                <c:pt idx="927">
                  <c:v>0</c:v>
                </c:pt>
                <c:pt idx="928">
                  <c:v>0</c:v>
                </c:pt>
                <c:pt idx="929">
                  <c:v>3</c:v>
                </c:pt>
                <c:pt idx="930">
                  <c:v>1</c:v>
                </c:pt>
                <c:pt idx="931">
                  <c:v>1</c:v>
                </c:pt>
                <c:pt idx="932">
                  <c:v>3</c:v>
                </c:pt>
                <c:pt idx="933">
                  <c:v>5</c:v>
                </c:pt>
                <c:pt idx="934">
                  <c:v>4</c:v>
                </c:pt>
                <c:pt idx="935">
                  <c:v>3</c:v>
                </c:pt>
                <c:pt idx="936">
                  <c:v>2</c:v>
                </c:pt>
                <c:pt idx="937">
                  <c:v>5</c:v>
                </c:pt>
                <c:pt idx="938">
                  <c:v>3</c:v>
                </c:pt>
                <c:pt idx="939">
                  <c:v>3</c:v>
                </c:pt>
                <c:pt idx="940">
                  <c:v>2</c:v>
                </c:pt>
                <c:pt idx="941">
                  <c:v>0</c:v>
                </c:pt>
                <c:pt idx="942">
                  <c:v>4</c:v>
                </c:pt>
                <c:pt idx="943">
                  <c:v>3</c:v>
                </c:pt>
                <c:pt idx="944">
                  <c:v>2</c:v>
                </c:pt>
                <c:pt idx="945">
                  <c:v>2</c:v>
                </c:pt>
                <c:pt idx="946">
                  <c:v>3</c:v>
                </c:pt>
                <c:pt idx="947">
                  <c:v>2</c:v>
                </c:pt>
                <c:pt idx="948">
                  <c:v>3</c:v>
                </c:pt>
                <c:pt idx="949">
                  <c:v>1</c:v>
                </c:pt>
                <c:pt idx="950">
                  <c:v>0</c:v>
                </c:pt>
                <c:pt idx="951">
                  <c:v>1</c:v>
                </c:pt>
                <c:pt idx="952">
                  <c:v>0</c:v>
                </c:pt>
                <c:pt idx="953">
                  <c:v>4</c:v>
                </c:pt>
                <c:pt idx="954">
                  <c:v>0</c:v>
                </c:pt>
                <c:pt idx="955">
                  <c:v>0</c:v>
                </c:pt>
                <c:pt idx="956">
                  <c:v>3</c:v>
                </c:pt>
                <c:pt idx="957">
                  <c:v>2</c:v>
                </c:pt>
                <c:pt idx="958">
                  <c:v>4</c:v>
                </c:pt>
                <c:pt idx="959">
                  <c:v>0</c:v>
                </c:pt>
                <c:pt idx="960">
                  <c:v>2</c:v>
                </c:pt>
                <c:pt idx="961">
                  <c:v>3</c:v>
                </c:pt>
                <c:pt idx="962">
                  <c:v>3</c:v>
                </c:pt>
                <c:pt idx="963">
                  <c:v>0</c:v>
                </c:pt>
                <c:pt idx="964">
                  <c:v>3</c:v>
                </c:pt>
                <c:pt idx="965">
                  <c:v>4</c:v>
                </c:pt>
                <c:pt idx="966">
                  <c:v>2</c:v>
                </c:pt>
                <c:pt idx="967">
                  <c:v>1</c:v>
                </c:pt>
                <c:pt idx="968">
                  <c:v>3</c:v>
                </c:pt>
                <c:pt idx="969">
                  <c:v>2</c:v>
                </c:pt>
                <c:pt idx="970">
                  <c:v>2</c:v>
                </c:pt>
                <c:pt idx="971">
                  <c:v>5</c:v>
                </c:pt>
                <c:pt idx="972">
                  <c:v>3</c:v>
                </c:pt>
                <c:pt idx="973">
                  <c:v>3</c:v>
                </c:pt>
                <c:pt idx="974">
                  <c:v>2</c:v>
                </c:pt>
                <c:pt idx="975">
                  <c:v>2</c:v>
                </c:pt>
                <c:pt idx="976">
                  <c:v>1</c:v>
                </c:pt>
                <c:pt idx="977">
                  <c:v>0</c:v>
                </c:pt>
                <c:pt idx="978">
                  <c:v>0</c:v>
                </c:pt>
                <c:pt idx="979">
                  <c:v>2</c:v>
                </c:pt>
                <c:pt idx="980">
                  <c:v>2</c:v>
                </c:pt>
                <c:pt idx="981">
                  <c:v>5</c:v>
                </c:pt>
                <c:pt idx="982">
                  <c:v>0</c:v>
                </c:pt>
                <c:pt idx="983">
                  <c:v>0</c:v>
                </c:pt>
                <c:pt idx="984">
                  <c:v>2</c:v>
                </c:pt>
                <c:pt idx="985">
                  <c:v>4</c:v>
                </c:pt>
                <c:pt idx="986">
                  <c:v>4</c:v>
                </c:pt>
                <c:pt idx="987">
                  <c:v>1</c:v>
                </c:pt>
                <c:pt idx="988">
                  <c:v>2</c:v>
                </c:pt>
                <c:pt idx="989">
                  <c:v>0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2</c:v>
                </c:pt>
                <c:pt idx="994">
                  <c:v>4</c:v>
                </c:pt>
                <c:pt idx="995">
                  <c:v>2</c:v>
                </c:pt>
                <c:pt idx="996">
                  <c:v>4</c:v>
                </c:pt>
                <c:pt idx="997">
                  <c:v>4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2</c:v>
                </c:pt>
                <c:pt idx="1002">
                  <c:v>1</c:v>
                </c:pt>
                <c:pt idx="1003">
                  <c:v>3</c:v>
                </c:pt>
                <c:pt idx="1004">
                  <c:v>4</c:v>
                </c:pt>
                <c:pt idx="1005">
                  <c:v>2</c:v>
                </c:pt>
                <c:pt idx="1006">
                  <c:v>1</c:v>
                </c:pt>
                <c:pt idx="1007">
                  <c:v>3</c:v>
                </c:pt>
                <c:pt idx="1008">
                  <c:v>2</c:v>
                </c:pt>
                <c:pt idx="1009">
                  <c:v>1</c:v>
                </c:pt>
                <c:pt idx="1010">
                  <c:v>2</c:v>
                </c:pt>
                <c:pt idx="1011">
                  <c:v>0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0</c:v>
                </c:pt>
                <c:pt idx="1016">
                  <c:v>2</c:v>
                </c:pt>
                <c:pt idx="1017">
                  <c:v>2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3</c:v>
                </c:pt>
                <c:pt idx="1025">
                  <c:v>1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4</c:v>
                </c:pt>
                <c:pt idx="1030">
                  <c:v>2</c:v>
                </c:pt>
                <c:pt idx="1031">
                  <c:v>4</c:v>
                </c:pt>
                <c:pt idx="1032">
                  <c:v>3</c:v>
                </c:pt>
                <c:pt idx="1033">
                  <c:v>1</c:v>
                </c:pt>
                <c:pt idx="1034">
                  <c:v>0</c:v>
                </c:pt>
                <c:pt idx="1035">
                  <c:v>0</c:v>
                </c:pt>
                <c:pt idx="1036">
                  <c:v>1</c:v>
                </c:pt>
                <c:pt idx="1037">
                  <c:v>3</c:v>
                </c:pt>
                <c:pt idx="1038">
                  <c:v>4</c:v>
                </c:pt>
                <c:pt idx="1039">
                  <c:v>0</c:v>
                </c:pt>
                <c:pt idx="1040">
                  <c:v>1</c:v>
                </c:pt>
                <c:pt idx="1041">
                  <c:v>0</c:v>
                </c:pt>
                <c:pt idx="1042">
                  <c:v>2</c:v>
                </c:pt>
                <c:pt idx="1043">
                  <c:v>0</c:v>
                </c:pt>
                <c:pt idx="1044">
                  <c:v>3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0</c:v>
                </c:pt>
                <c:pt idx="1049">
                  <c:v>1</c:v>
                </c:pt>
                <c:pt idx="1050">
                  <c:v>0</c:v>
                </c:pt>
                <c:pt idx="1051">
                  <c:v>1</c:v>
                </c:pt>
                <c:pt idx="1052">
                  <c:v>1</c:v>
                </c:pt>
                <c:pt idx="1053">
                  <c:v>3</c:v>
                </c:pt>
                <c:pt idx="1054">
                  <c:v>0</c:v>
                </c:pt>
                <c:pt idx="1055">
                  <c:v>2</c:v>
                </c:pt>
                <c:pt idx="1056">
                  <c:v>2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0</c:v>
                </c:pt>
                <c:pt idx="1061">
                  <c:v>4</c:v>
                </c:pt>
                <c:pt idx="1062">
                  <c:v>2</c:v>
                </c:pt>
                <c:pt idx="1063">
                  <c:v>0</c:v>
                </c:pt>
                <c:pt idx="1064">
                  <c:v>1</c:v>
                </c:pt>
                <c:pt idx="1065">
                  <c:v>2</c:v>
                </c:pt>
                <c:pt idx="1066">
                  <c:v>1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1</c:v>
                </c:pt>
                <c:pt idx="1071">
                  <c:v>1</c:v>
                </c:pt>
                <c:pt idx="1072">
                  <c:v>3</c:v>
                </c:pt>
                <c:pt idx="1073">
                  <c:v>2</c:v>
                </c:pt>
                <c:pt idx="1074">
                  <c:v>0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2</c:v>
                </c:pt>
                <c:pt idx="1079">
                  <c:v>1</c:v>
                </c:pt>
                <c:pt idx="1080">
                  <c:v>2</c:v>
                </c:pt>
                <c:pt idx="1081">
                  <c:v>2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4</c:v>
                </c:pt>
                <c:pt idx="1086">
                  <c:v>2</c:v>
                </c:pt>
                <c:pt idx="1087">
                  <c:v>1</c:v>
                </c:pt>
                <c:pt idx="1088">
                  <c:v>0</c:v>
                </c:pt>
                <c:pt idx="1089">
                  <c:v>2</c:v>
                </c:pt>
                <c:pt idx="1090">
                  <c:v>1</c:v>
                </c:pt>
                <c:pt idx="1091">
                  <c:v>2</c:v>
                </c:pt>
                <c:pt idx="1092">
                  <c:v>3</c:v>
                </c:pt>
                <c:pt idx="1093">
                  <c:v>1</c:v>
                </c:pt>
                <c:pt idx="1094">
                  <c:v>2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2</c:v>
                </c:pt>
                <c:pt idx="1099">
                  <c:v>2</c:v>
                </c:pt>
                <c:pt idx="1100">
                  <c:v>1</c:v>
                </c:pt>
                <c:pt idx="1101">
                  <c:v>0</c:v>
                </c:pt>
                <c:pt idx="1102">
                  <c:v>2</c:v>
                </c:pt>
                <c:pt idx="1103">
                  <c:v>1</c:v>
                </c:pt>
                <c:pt idx="1104">
                  <c:v>3</c:v>
                </c:pt>
                <c:pt idx="1105">
                  <c:v>0</c:v>
                </c:pt>
                <c:pt idx="1106">
                  <c:v>2</c:v>
                </c:pt>
                <c:pt idx="1107">
                  <c:v>3</c:v>
                </c:pt>
                <c:pt idx="1108">
                  <c:v>1</c:v>
                </c:pt>
                <c:pt idx="1109">
                  <c:v>2</c:v>
                </c:pt>
                <c:pt idx="1110">
                  <c:v>1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4</c:v>
                </c:pt>
                <c:pt idx="1115">
                  <c:v>3</c:v>
                </c:pt>
                <c:pt idx="1116">
                  <c:v>0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0</c:v>
                </c:pt>
                <c:pt idx="1121">
                  <c:v>2</c:v>
                </c:pt>
                <c:pt idx="1122">
                  <c:v>3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3</c:v>
                </c:pt>
                <c:pt idx="1127">
                  <c:v>5</c:v>
                </c:pt>
                <c:pt idx="1128">
                  <c:v>5</c:v>
                </c:pt>
                <c:pt idx="1129">
                  <c:v>5</c:v>
                </c:pt>
                <c:pt idx="1130">
                  <c:v>5</c:v>
                </c:pt>
                <c:pt idx="1131">
                  <c:v>7</c:v>
                </c:pt>
                <c:pt idx="1132">
                  <c:v>6</c:v>
                </c:pt>
                <c:pt idx="1133">
                  <c:v>4</c:v>
                </c:pt>
                <c:pt idx="1134">
                  <c:v>3</c:v>
                </c:pt>
                <c:pt idx="1135">
                  <c:v>4</c:v>
                </c:pt>
                <c:pt idx="1136">
                  <c:v>1</c:v>
                </c:pt>
                <c:pt idx="1137">
                  <c:v>2</c:v>
                </c:pt>
                <c:pt idx="1138">
                  <c:v>2</c:v>
                </c:pt>
                <c:pt idx="1139">
                  <c:v>1</c:v>
                </c:pt>
                <c:pt idx="1140">
                  <c:v>2</c:v>
                </c:pt>
                <c:pt idx="1141">
                  <c:v>2</c:v>
                </c:pt>
                <c:pt idx="1142">
                  <c:v>5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1</c:v>
                </c:pt>
                <c:pt idx="1147">
                  <c:v>2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0</c:v>
                </c:pt>
                <c:pt idx="1152">
                  <c:v>0</c:v>
                </c:pt>
                <c:pt idx="1153">
                  <c:v>2</c:v>
                </c:pt>
                <c:pt idx="1154">
                  <c:v>2</c:v>
                </c:pt>
                <c:pt idx="1155">
                  <c:v>1</c:v>
                </c:pt>
                <c:pt idx="1156">
                  <c:v>0</c:v>
                </c:pt>
                <c:pt idx="1157">
                  <c:v>0</c:v>
                </c:pt>
                <c:pt idx="1158">
                  <c:v>1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1</c:v>
                </c:pt>
                <c:pt idx="1163">
                  <c:v>2</c:v>
                </c:pt>
                <c:pt idx="1164">
                  <c:v>0</c:v>
                </c:pt>
                <c:pt idx="1165">
                  <c:v>1</c:v>
                </c:pt>
                <c:pt idx="1166">
                  <c:v>0</c:v>
                </c:pt>
                <c:pt idx="1167">
                  <c:v>1</c:v>
                </c:pt>
                <c:pt idx="1168">
                  <c:v>2</c:v>
                </c:pt>
                <c:pt idx="1169">
                  <c:v>4</c:v>
                </c:pt>
                <c:pt idx="1170">
                  <c:v>0</c:v>
                </c:pt>
                <c:pt idx="1171">
                  <c:v>1</c:v>
                </c:pt>
                <c:pt idx="1172">
                  <c:v>0</c:v>
                </c:pt>
                <c:pt idx="1173">
                  <c:v>0</c:v>
                </c:pt>
                <c:pt idx="1174">
                  <c:v>1</c:v>
                </c:pt>
                <c:pt idx="1175">
                  <c:v>2</c:v>
                </c:pt>
                <c:pt idx="1176">
                  <c:v>1</c:v>
                </c:pt>
                <c:pt idx="1177">
                  <c:v>1</c:v>
                </c:pt>
                <c:pt idx="1178">
                  <c:v>2</c:v>
                </c:pt>
                <c:pt idx="1179">
                  <c:v>0</c:v>
                </c:pt>
                <c:pt idx="1180">
                  <c:v>1</c:v>
                </c:pt>
                <c:pt idx="1181">
                  <c:v>0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0</c:v>
                </c:pt>
                <c:pt idx="1186">
                  <c:v>0</c:v>
                </c:pt>
                <c:pt idx="1187">
                  <c:v>2</c:v>
                </c:pt>
                <c:pt idx="1188">
                  <c:v>1</c:v>
                </c:pt>
                <c:pt idx="1189">
                  <c:v>0</c:v>
                </c:pt>
                <c:pt idx="1190">
                  <c:v>1</c:v>
                </c:pt>
                <c:pt idx="1191">
                  <c:v>0</c:v>
                </c:pt>
                <c:pt idx="1192">
                  <c:v>1</c:v>
                </c:pt>
                <c:pt idx="1193">
                  <c:v>0</c:v>
                </c:pt>
                <c:pt idx="1194">
                  <c:v>2</c:v>
                </c:pt>
                <c:pt idx="1195">
                  <c:v>0</c:v>
                </c:pt>
                <c:pt idx="1196">
                  <c:v>1</c:v>
                </c:pt>
                <c:pt idx="1197">
                  <c:v>0</c:v>
                </c:pt>
                <c:pt idx="1198">
                  <c:v>1</c:v>
                </c:pt>
                <c:pt idx="1199">
                  <c:v>0</c:v>
                </c:pt>
                <c:pt idx="1200">
                  <c:v>0</c:v>
                </c:pt>
                <c:pt idx="1201">
                  <c:v>1</c:v>
                </c:pt>
                <c:pt idx="1202">
                  <c:v>0</c:v>
                </c:pt>
                <c:pt idx="1203">
                  <c:v>1</c:v>
                </c:pt>
                <c:pt idx="1204">
                  <c:v>0</c:v>
                </c:pt>
                <c:pt idx="1205">
                  <c:v>0</c:v>
                </c:pt>
                <c:pt idx="1206">
                  <c:v>2</c:v>
                </c:pt>
                <c:pt idx="1207">
                  <c:v>0</c:v>
                </c:pt>
                <c:pt idx="1208">
                  <c:v>0</c:v>
                </c:pt>
                <c:pt idx="1209">
                  <c:v>1</c:v>
                </c:pt>
                <c:pt idx="1210">
                  <c:v>1</c:v>
                </c:pt>
                <c:pt idx="1211">
                  <c:v>0</c:v>
                </c:pt>
                <c:pt idx="1212">
                  <c:v>1</c:v>
                </c:pt>
                <c:pt idx="1213">
                  <c:v>0</c:v>
                </c:pt>
                <c:pt idx="1214">
                  <c:v>2</c:v>
                </c:pt>
                <c:pt idx="1215">
                  <c:v>0</c:v>
                </c:pt>
                <c:pt idx="1216">
                  <c:v>0</c:v>
                </c:pt>
                <c:pt idx="1217">
                  <c:v>2</c:v>
                </c:pt>
                <c:pt idx="1218">
                  <c:v>0</c:v>
                </c:pt>
                <c:pt idx="1219">
                  <c:v>1</c:v>
                </c:pt>
                <c:pt idx="1220">
                  <c:v>2</c:v>
                </c:pt>
                <c:pt idx="1221">
                  <c:v>1</c:v>
                </c:pt>
                <c:pt idx="1222">
                  <c:v>0</c:v>
                </c:pt>
                <c:pt idx="1223">
                  <c:v>2</c:v>
                </c:pt>
                <c:pt idx="1224">
                  <c:v>1</c:v>
                </c:pt>
                <c:pt idx="1225">
                  <c:v>1</c:v>
                </c:pt>
                <c:pt idx="1226">
                  <c:v>2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1</c:v>
                </c:pt>
                <c:pt idx="1232">
                  <c:v>1</c:v>
                </c:pt>
                <c:pt idx="1233">
                  <c:v>0</c:v>
                </c:pt>
                <c:pt idx="1234">
                  <c:v>1</c:v>
                </c:pt>
                <c:pt idx="1235">
                  <c:v>1</c:v>
                </c:pt>
                <c:pt idx="1236">
                  <c:v>0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0</c:v>
                </c:pt>
                <c:pt idx="1241">
                  <c:v>1</c:v>
                </c:pt>
                <c:pt idx="1242">
                  <c:v>4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0</c:v>
                </c:pt>
                <c:pt idx="1247">
                  <c:v>1</c:v>
                </c:pt>
                <c:pt idx="1248">
                  <c:v>1</c:v>
                </c:pt>
                <c:pt idx="1249">
                  <c:v>0</c:v>
                </c:pt>
                <c:pt idx="1250">
                  <c:v>1</c:v>
                </c:pt>
                <c:pt idx="1251">
                  <c:v>0</c:v>
                </c:pt>
                <c:pt idx="1252">
                  <c:v>0</c:v>
                </c:pt>
                <c:pt idx="1253">
                  <c:v>1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3</c:v>
                </c:pt>
                <c:pt idx="1261">
                  <c:v>3</c:v>
                </c:pt>
                <c:pt idx="1262">
                  <c:v>1</c:v>
                </c:pt>
                <c:pt idx="1263">
                  <c:v>2</c:v>
                </c:pt>
                <c:pt idx="1264">
                  <c:v>0</c:v>
                </c:pt>
                <c:pt idx="1265">
                  <c:v>2</c:v>
                </c:pt>
                <c:pt idx="1266">
                  <c:v>2</c:v>
                </c:pt>
                <c:pt idx="1267">
                  <c:v>1</c:v>
                </c:pt>
                <c:pt idx="1268">
                  <c:v>0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0</c:v>
                </c:pt>
                <c:pt idx="1273">
                  <c:v>0</c:v>
                </c:pt>
                <c:pt idx="1274">
                  <c:v>1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2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1</c:v>
                </c:pt>
                <c:pt idx="1286">
                  <c:v>0</c:v>
                </c:pt>
                <c:pt idx="1287">
                  <c:v>1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1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1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1</c:v>
                </c:pt>
                <c:pt idx="1321">
                  <c:v>0</c:v>
                </c:pt>
                <c:pt idx="1322">
                  <c:v>1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1</c:v>
                </c:pt>
                <c:pt idx="1327">
                  <c:v>0</c:v>
                </c:pt>
                <c:pt idx="1328">
                  <c:v>2</c:v>
                </c:pt>
                <c:pt idx="1329">
                  <c:v>1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1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1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1</c:v>
                </c:pt>
                <c:pt idx="1344">
                  <c:v>2</c:v>
                </c:pt>
                <c:pt idx="1345">
                  <c:v>2</c:v>
                </c:pt>
                <c:pt idx="1346">
                  <c:v>0</c:v>
                </c:pt>
                <c:pt idx="1347">
                  <c:v>1</c:v>
                </c:pt>
                <c:pt idx="1348">
                  <c:v>3</c:v>
                </c:pt>
                <c:pt idx="1349">
                  <c:v>2</c:v>
                </c:pt>
                <c:pt idx="1350">
                  <c:v>3</c:v>
                </c:pt>
                <c:pt idx="1351">
                  <c:v>3</c:v>
                </c:pt>
                <c:pt idx="1352">
                  <c:v>5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1</c:v>
                </c:pt>
                <c:pt idx="1358">
                  <c:v>4</c:v>
                </c:pt>
                <c:pt idx="1359">
                  <c:v>1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1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1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1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1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1</c:v>
                </c:pt>
                <c:pt idx="1437">
                  <c:v>0</c:v>
                </c:pt>
                <c:pt idx="1438">
                  <c:v>1</c:v>
                </c:pt>
                <c:pt idx="1439">
                  <c:v>1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1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1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1</c:v>
                </c:pt>
                <c:pt idx="1508">
                  <c:v>1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1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1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58496"/>
        <c:axId val="83859072"/>
      </c:scatterChart>
      <c:valAx>
        <c:axId val="8385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59072"/>
        <c:crosses val="autoZero"/>
        <c:crossBetween val="midCat"/>
      </c:valAx>
      <c:valAx>
        <c:axId val="8385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58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71536891221936E-2"/>
          <c:y val="3.5081742233201242E-2"/>
          <c:w val="0.9265507144940216"/>
          <c:h val="0.921232738064604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Sheet1!$A$1:$A$8195</c:f>
              <c:numCache>
                <c:formatCode>General</c:formatCode>
                <c:ptCount val="819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6143</c:v>
                </c:pt>
                <c:pt idx="6145">
                  <c:v>6144</c:v>
                </c:pt>
                <c:pt idx="6146">
                  <c:v>6145</c:v>
                </c:pt>
                <c:pt idx="6147">
                  <c:v>6146</c:v>
                </c:pt>
                <c:pt idx="6148">
                  <c:v>6147</c:v>
                </c:pt>
                <c:pt idx="6149">
                  <c:v>6148</c:v>
                </c:pt>
                <c:pt idx="6150">
                  <c:v>6149</c:v>
                </c:pt>
                <c:pt idx="6151">
                  <c:v>6150</c:v>
                </c:pt>
                <c:pt idx="6152">
                  <c:v>6151</c:v>
                </c:pt>
                <c:pt idx="6153">
                  <c:v>6152</c:v>
                </c:pt>
                <c:pt idx="6154">
                  <c:v>6153</c:v>
                </c:pt>
                <c:pt idx="6155">
                  <c:v>6154</c:v>
                </c:pt>
                <c:pt idx="6156">
                  <c:v>6155</c:v>
                </c:pt>
                <c:pt idx="6157">
                  <c:v>6156</c:v>
                </c:pt>
                <c:pt idx="6158">
                  <c:v>6157</c:v>
                </c:pt>
                <c:pt idx="6159">
                  <c:v>6158</c:v>
                </c:pt>
                <c:pt idx="6160">
                  <c:v>6159</c:v>
                </c:pt>
                <c:pt idx="6161">
                  <c:v>6160</c:v>
                </c:pt>
                <c:pt idx="6162">
                  <c:v>6161</c:v>
                </c:pt>
                <c:pt idx="6163">
                  <c:v>6162</c:v>
                </c:pt>
                <c:pt idx="6164">
                  <c:v>6163</c:v>
                </c:pt>
                <c:pt idx="6165">
                  <c:v>6164</c:v>
                </c:pt>
                <c:pt idx="6166">
                  <c:v>6165</c:v>
                </c:pt>
                <c:pt idx="6167">
                  <c:v>6166</c:v>
                </c:pt>
                <c:pt idx="6168">
                  <c:v>6167</c:v>
                </c:pt>
                <c:pt idx="6169">
                  <c:v>6168</c:v>
                </c:pt>
                <c:pt idx="6170">
                  <c:v>6169</c:v>
                </c:pt>
                <c:pt idx="6171">
                  <c:v>6170</c:v>
                </c:pt>
                <c:pt idx="6172">
                  <c:v>6171</c:v>
                </c:pt>
                <c:pt idx="6173">
                  <c:v>6172</c:v>
                </c:pt>
                <c:pt idx="6174">
                  <c:v>6173</c:v>
                </c:pt>
                <c:pt idx="6175">
                  <c:v>6174</c:v>
                </c:pt>
                <c:pt idx="6176">
                  <c:v>6175</c:v>
                </c:pt>
                <c:pt idx="6177">
                  <c:v>6176</c:v>
                </c:pt>
                <c:pt idx="6178">
                  <c:v>6177</c:v>
                </c:pt>
                <c:pt idx="6179">
                  <c:v>6178</c:v>
                </c:pt>
                <c:pt idx="6180">
                  <c:v>6179</c:v>
                </c:pt>
                <c:pt idx="6181">
                  <c:v>6180</c:v>
                </c:pt>
                <c:pt idx="6182">
                  <c:v>6181</c:v>
                </c:pt>
                <c:pt idx="6183">
                  <c:v>6182</c:v>
                </c:pt>
                <c:pt idx="6184">
                  <c:v>6183</c:v>
                </c:pt>
                <c:pt idx="6185">
                  <c:v>6184</c:v>
                </c:pt>
                <c:pt idx="6186">
                  <c:v>6185</c:v>
                </c:pt>
                <c:pt idx="6187">
                  <c:v>6186</c:v>
                </c:pt>
                <c:pt idx="6188">
                  <c:v>6187</c:v>
                </c:pt>
                <c:pt idx="6189">
                  <c:v>6188</c:v>
                </c:pt>
                <c:pt idx="6190">
                  <c:v>6189</c:v>
                </c:pt>
                <c:pt idx="6191">
                  <c:v>6190</c:v>
                </c:pt>
                <c:pt idx="6192">
                  <c:v>6191</c:v>
                </c:pt>
                <c:pt idx="6193">
                  <c:v>6192</c:v>
                </c:pt>
                <c:pt idx="6194">
                  <c:v>6193</c:v>
                </c:pt>
                <c:pt idx="6195">
                  <c:v>6194</c:v>
                </c:pt>
                <c:pt idx="6196">
                  <c:v>6195</c:v>
                </c:pt>
                <c:pt idx="6197">
                  <c:v>6196</c:v>
                </c:pt>
                <c:pt idx="6198">
                  <c:v>6197</c:v>
                </c:pt>
                <c:pt idx="6199">
                  <c:v>6198</c:v>
                </c:pt>
                <c:pt idx="6200">
                  <c:v>6199</c:v>
                </c:pt>
                <c:pt idx="6201">
                  <c:v>6200</c:v>
                </c:pt>
                <c:pt idx="6202">
                  <c:v>6201</c:v>
                </c:pt>
                <c:pt idx="6203">
                  <c:v>6202</c:v>
                </c:pt>
                <c:pt idx="6204">
                  <c:v>6203</c:v>
                </c:pt>
                <c:pt idx="6205">
                  <c:v>6204</c:v>
                </c:pt>
                <c:pt idx="6206">
                  <c:v>6205</c:v>
                </c:pt>
                <c:pt idx="6207">
                  <c:v>6206</c:v>
                </c:pt>
                <c:pt idx="6208">
                  <c:v>6207</c:v>
                </c:pt>
                <c:pt idx="6209">
                  <c:v>6208</c:v>
                </c:pt>
                <c:pt idx="6210">
                  <c:v>6209</c:v>
                </c:pt>
                <c:pt idx="6211">
                  <c:v>6210</c:v>
                </c:pt>
                <c:pt idx="6212">
                  <c:v>6211</c:v>
                </c:pt>
                <c:pt idx="6213">
                  <c:v>6212</c:v>
                </c:pt>
                <c:pt idx="6214">
                  <c:v>6213</c:v>
                </c:pt>
                <c:pt idx="6215">
                  <c:v>6214</c:v>
                </c:pt>
                <c:pt idx="6216">
                  <c:v>6215</c:v>
                </c:pt>
                <c:pt idx="6217">
                  <c:v>6216</c:v>
                </c:pt>
                <c:pt idx="6218">
                  <c:v>6217</c:v>
                </c:pt>
                <c:pt idx="6219">
                  <c:v>6218</c:v>
                </c:pt>
                <c:pt idx="6220">
                  <c:v>6219</c:v>
                </c:pt>
                <c:pt idx="6221">
                  <c:v>6220</c:v>
                </c:pt>
                <c:pt idx="6222">
                  <c:v>6221</c:v>
                </c:pt>
                <c:pt idx="6223">
                  <c:v>6222</c:v>
                </c:pt>
                <c:pt idx="6224">
                  <c:v>6223</c:v>
                </c:pt>
                <c:pt idx="6225">
                  <c:v>6224</c:v>
                </c:pt>
                <c:pt idx="6226">
                  <c:v>6225</c:v>
                </c:pt>
                <c:pt idx="6227">
                  <c:v>6226</c:v>
                </c:pt>
                <c:pt idx="6228">
                  <c:v>6227</c:v>
                </c:pt>
                <c:pt idx="6229">
                  <c:v>6228</c:v>
                </c:pt>
                <c:pt idx="6230">
                  <c:v>6229</c:v>
                </c:pt>
                <c:pt idx="6231">
                  <c:v>6230</c:v>
                </c:pt>
                <c:pt idx="6232">
                  <c:v>6231</c:v>
                </c:pt>
                <c:pt idx="6233">
                  <c:v>6232</c:v>
                </c:pt>
                <c:pt idx="6234">
                  <c:v>6233</c:v>
                </c:pt>
                <c:pt idx="6235">
                  <c:v>6234</c:v>
                </c:pt>
                <c:pt idx="6236">
                  <c:v>6235</c:v>
                </c:pt>
                <c:pt idx="6237">
                  <c:v>6236</c:v>
                </c:pt>
                <c:pt idx="6238">
                  <c:v>6237</c:v>
                </c:pt>
                <c:pt idx="6239">
                  <c:v>6238</c:v>
                </c:pt>
                <c:pt idx="6240">
                  <c:v>6239</c:v>
                </c:pt>
                <c:pt idx="6241">
                  <c:v>6240</c:v>
                </c:pt>
                <c:pt idx="6242">
                  <c:v>6241</c:v>
                </c:pt>
                <c:pt idx="6243">
                  <c:v>6242</c:v>
                </c:pt>
                <c:pt idx="6244">
                  <c:v>6243</c:v>
                </c:pt>
                <c:pt idx="6245">
                  <c:v>6244</c:v>
                </c:pt>
                <c:pt idx="6246">
                  <c:v>6245</c:v>
                </c:pt>
                <c:pt idx="6247">
                  <c:v>6246</c:v>
                </c:pt>
                <c:pt idx="6248">
                  <c:v>6247</c:v>
                </c:pt>
                <c:pt idx="6249">
                  <c:v>6248</c:v>
                </c:pt>
                <c:pt idx="6250">
                  <c:v>6249</c:v>
                </c:pt>
                <c:pt idx="6251">
                  <c:v>6250</c:v>
                </c:pt>
                <c:pt idx="6252">
                  <c:v>6251</c:v>
                </c:pt>
                <c:pt idx="6253">
                  <c:v>6252</c:v>
                </c:pt>
                <c:pt idx="6254">
                  <c:v>6253</c:v>
                </c:pt>
                <c:pt idx="6255">
                  <c:v>6254</c:v>
                </c:pt>
                <c:pt idx="6256">
                  <c:v>6255</c:v>
                </c:pt>
                <c:pt idx="6257">
                  <c:v>6256</c:v>
                </c:pt>
                <c:pt idx="6258">
                  <c:v>6257</c:v>
                </c:pt>
                <c:pt idx="6259">
                  <c:v>6258</c:v>
                </c:pt>
                <c:pt idx="6260">
                  <c:v>6259</c:v>
                </c:pt>
                <c:pt idx="6261">
                  <c:v>6260</c:v>
                </c:pt>
                <c:pt idx="6262">
                  <c:v>6261</c:v>
                </c:pt>
                <c:pt idx="6263">
                  <c:v>6262</c:v>
                </c:pt>
                <c:pt idx="6264">
                  <c:v>6263</c:v>
                </c:pt>
                <c:pt idx="6265">
                  <c:v>6264</c:v>
                </c:pt>
                <c:pt idx="6266">
                  <c:v>6265</c:v>
                </c:pt>
                <c:pt idx="6267">
                  <c:v>6266</c:v>
                </c:pt>
                <c:pt idx="6268">
                  <c:v>6267</c:v>
                </c:pt>
                <c:pt idx="6269">
                  <c:v>6268</c:v>
                </c:pt>
                <c:pt idx="6270">
                  <c:v>6269</c:v>
                </c:pt>
                <c:pt idx="6271">
                  <c:v>6270</c:v>
                </c:pt>
                <c:pt idx="6272">
                  <c:v>6271</c:v>
                </c:pt>
                <c:pt idx="6273">
                  <c:v>6272</c:v>
                </c:pt>
                <c:pt idx="6274">
                  <c:v>6273</c:v>
                </c:pt>
                <c:pt idx="6275">
                  <c:v>6274</c:v>
                </c:pt>
                <c:pt idx="6276">
                  <c:v>6275</c:v>
                </c:pt>
                <c:pt idx="6277">
                  <c:v>6276</c:v>
                </c:pt>
                <c:pt idx="6278">
                  <c:v>6277</c:v>
                </c:pt>
                <c:pt idx="6279">
                  <c:v>6278</c:v>
                </c:pt>
                <c:pt idx="6280">
                  <c:v>6279</c:v>
                </c:pt>
                <c:pt idx="6281">
                  <c:v>6280</c:v>
                </c:pt>
                <c:pt idx="6282">
                  <c:v>6281</c:v>
                </c:pt>
                <c:pt idx="6283">
                  <c:v>6282</c:v>
                </c:pt>
                <c:pt idx="6284">
                  <c:v>6283</c:v>
                </c:pt>
                <c:pt idx="6285">
                  <c:v>6284</c:v>
                </c:pt>
                <c:pt idx="6286">
                  <c:v>6285</c:v>
                </c:pt>
                <c:pt idx="6287">
                  <c:v>6286</c:v>
                </c:pt>
                <c:pt idx="6288">
                  <c:v>6287</c:v>
                </c:pt>
                <c:pt idx="6289">
                  <c:v>6288</c:v>
                </c:pt>
                <c:pt idx="6290">
                  <c:v>6289</c:v>
                </c:pt>
                <c:pt idx="6291">
                  <c:v>6290</c:v>
                </c:pt>
                <c:pt idx="6292">
                  <c:v>6291</c:v>
                </c:pt>
                <c:pt idx="6293">
                  <c:v>6292</c:v>
                </c:pt>
                <c:pt idx="6294">
                  <c:v>6293</c:v>
                </c:pt>
                <c:pt idx="6295">
                  <c:v>6294</c:v>
                </c:pt>
                <c:pt idx="6296">
                  <c:v>6295</c:v>
                </c:pt>
                <c:pt idx="6297">
                  <c:v>6296</c:v>
                </c:pt>
                <c:pt idx="6298">
                  <c:v>6297</c:v>
                </c:pt>
                <c:pt idx="6299">
                  <c:v>6298</c:v>
                </c:pt>
                <c:pt idx="6300">
                  <c:v>6299</c:v>
                </c:pt>
                <c:pt idx="6301">
                  <c:v>6300</c:v>
                </c:pt>
                <c:pt idx="6302">
                  <c:v>6301</c:v>
                </c:pt>
                <c:pt idx="6303">
                  <c:v>6302</c:v>
                </c:pt>
                <c:pt idx="6304">
                  <c:v>6303</c:v>
                </c:pt>
                <c:pt idx="6305">
                  <c:v>6304</c:v>
                </c:pt>
                <c:pt idx="6306">
                  <c:v>6305</c:v>
                </c:pt>
                <c:pt idx="6307">
                  <c:v>6306</c:v>
                </c:pt>
                <c:pt idx="6308">
                  <c:v>6307</c:v>
                </c:pt>
                <c:pt idx="6309">
                  <c:v>6308</c:v>
                </c:pt>
                <c:pt idx="6310">
                  <c:v>6309</c:v>
                </c:pt>
                <c:pt idx="6311">
                  <c:v>6310</c:v>
                </c:pt>
                <c:pt idx="6312">
                  <c:v>6311</c:v>
                </c:pt>
                <c:pt idx="6313">
                  <c:v>6312</c:v>
                </c:pt>
                <c:pt idx="6314">
                  <c:v>6313</c:v>
                </c:pt>
                <c:pt idx="6315">
                  <c:v>6314</c:v>
                </c:pt>
                <c:pt idx="6316">
                  <c:v>6315</c:v>
                </c:pt>
                <c:pt idx="6317">
                  <c:v>6316</c:v>
                </c:pt>
                <c:pt idx="6318">
                  <c:v>6317</c:v>
                </c:pt>
                <c:pt idx="6319">
                  <c:v>6318</c:v>
                </c:pt>
                <c:pt idx="6320">
                  <c:v>6319</c:v>
                </c:pt>
                <c:pt idx="6321">
                  <c:v>6320</c:v>
                </c:pt>
                <c:pt idx="6322">
                  <c:v>6321</c:v>
                </c:pt>
                <c:pt idx="6323">
                  <c:v>6322</c:v>
                </c:pt>
                <c:pt idx="6324">
                  <c:v>6323</c:v>
                </c:pt>
                <c:pt idx="6325">
                  <c:v>6324</c:v>
                </c:pt>
                <c:pt idx="6326">
                  <c:v>6325</c:v>
                </c:pt>
                <c:pt idx="6327">
                  <c:v>6326</c:v>
                </c:pt>
                <c:pt idx="6328">
                  <c:v>6327</c:v>
                </c:pt>
                <c:pt idx="6329">
                  <c:v>6328</c:v>
                </c:pt>
                <c:pt idx="6330">
                  <c:v>6329</c:v>
                </c:pt>
                <c:pt idx="6331">
                  <c:v>6330</c:v>
                </c:pt>
                <c:pt idx="6332">
                  <c:v>6331</c:v>
                </c:pt>
                <c:pt idx="6333">
                  <c:v>6332</c:v>
                </c:pt>
                <c:pt idx="6334">
                  <c:v>6333</c:v>
                </c:pt>
                <c:pt idx="6335">
                  <c:v>6334</c:v>
                </c:pt>
                <c:pt idx="6336">
                  <c:v>6335</c:v>
                </c:pt>
                <c:pt idx="6337">
                  <c:v>6336</c:v>
                </c:pt>
                <c:pt idx="6338">
                  <c:v>6337</c:v>
                </c:pt>
                <c:pt idx="6339">
                  <c:v>6338</c:v>
                </c:pt>
                <c:pt idx="6340">
                  <c:v>6339</c:v>
                </c:pt>
                <c:pt idx="6341">
                  <c:v>6340</c:v>
                </c:pt>
                <c:pt idx="6342">
                  <c:v>6341</c:v>
                </c:pt>
                <c:pt idx="6343">
                  <c:v>6342</c:v>
                </c:pt>
                <c:pt idx="6344">
                  <c:v>6343</c:v>
                </c:pt>
                <c:pt idx="6345">
                  <c:v>6344</c:v>
                </c:pt>
                <c:pt idx="6346">
                  <c:v>6345</c:v>
                </c:pt>
                <c:pt idx="6347">
                  <c:v>6346</c:v>
                </c:pt>
                <c:pt idx="6348">
                  <c:v>6347</c:v>
                </c:pt>
                <c:pt idx="6349">
                  <c:v>6348</c:v>
                </c:pt>
                <c:pt idx="6350">
                  <c:v>6349</c:v>
                </c:pt>
                <c:pt idx="6351">
                  <c:v>6350</c:v>
                </c:pt>
                <c:pt idx="6352">
                  <c:v>6351</c:v>
                </c:pt>
                <c:pt idx="6353">
                  <c:v>6352</c:v>
                </c:pt>
                <c:pt idx="6354">
                  <c:v>6353</c:v>
                </c:pt>
                <c:pt idx="6355">
                  <c:v>6354</c:v>
                </c:pt>
                <c:pt idx="6356">
                  <c:v>6355</c:v>
                </c:pt>
                <c:pt idx="6357">
                  <c:v>6356</c:v>
                </c:pt>
                <c:pt idx="6358">
                  <c:v>6357</c:v>
                </c:pt>
                <c:pt idx="6359">
                  <c:v>6358</c:v>
                </c:pt>
                <c:pt idx="6360">
                  <c:v>6359</c:v>
                </c:pt>
                <c:pt idx="6361">
                  <c:v>6360</c:v>
                </c:pt>
                <c:pt idx="6362">
                  <c:v>6361</c:v>
                </c:pt>
                <c:pt idx="6363">
                  <c:v>6362</c:v>
                </c:pt>
                <c:pt idx="6364">
                  <c:v>6363</c:v>
                </c:pt>
                <c:pt idx="6365">
                  <c:v>6364</c:v>
                </c:pt>
                <c:pt idx="6366">
                  <c:v>6365</c:v>
                </c:pt>
                <c:pt idx="6367">
                  <c:v>6366</c:v>
                </c:pt>
                <c:pt idx="6368">
                  <c:v>6367</c:v>
                </c:pt>
                <c:pt idx="6369">
                  <c:v>6368</c:v>
                </c:pt>
                <c:pt idx="6370">
                  <c:v>6369</c:v>
                </c:pt>
                <c:pt idx="6371">
                  <c:v>6370</c:v>
                </c:pt>
                <c:pt idx="6372">
                  <c:v>6371</c:v>
                </c:pt>
                <c:pt idx="6373">
                  <c:v>6372</c:v>
                </c:pt>
                <c:pt idx="6374">
                  <c:v>6373</c:v>
                </c:pt>
                <c:pt idx="6375">
                  <c:v>6374</c:v>
                </c:pt>
                <c:pt idx="6376">
                  <c:v>6375</c:v>
                </c:pt>
                <c:pt idx="6377">
                  <c:v>6376</c:v>
                </c:pt>
                <c:pt idx="6378">
                  <c:v>6377</c:v>
                </c:pt>
                <c:pt idx="6379">
                  <c:v>6378</c:v>
                </c:pt>
                <c:pt idx="6380">
                  <c:v>6379</c:v>
                </c:pt>
                <c:pt idx="6381">
                  <c:v>6380</c:v>
                </c:pt>
                <c:pt idx="6382">
                  <c:v>6381</c:v>
                </c:pt>
                <c:pt idx="6383">
                  <c:v>6382</c:v>
                </c:pt>
                <c:pt idx="6384">
                  <c:v>6383</c:v>
                </c:pt>
                <c:pt idx="6385">
                  <c:v>6384</c:v>
                </c:pt>
                <c:pt idx="6386">
                  <c:v>6385</c:v>
                </c:pt>
                <c:pt idx="6387">
                  <c:v>6386</c:v>
                </c:pt>
                <c:pt idx="6388">
                  <c:v>6387</c:v>
                </c:pt>
                <c:pt idx="6389">
                  <c:v>6388</c:v>
                </c:pt>
                <c:pt idx="6390">
                  <c:v>6389</c:v>
                </c:pt>
                <c:pt idx="6391">
                  <c:v>6390</c:v>
                </c:pt>
                <c:pt idx="6392">
                  <c:v>6391</c:v>
                </c:pt>
                <c:pt idx="6393">
                  <c:v>6392</c:v>
                </c:pt>
                <c:pt idx="6394">
                  <c:v>6393</c:v>
                </c:pt>
                <c:pt idx="6395">
                  <c:v>6394</c:v>
                </c:pt>
                <c:pt idx="6396">
                  <c:v>6395</c:v>
                </c:pt>
                <c:pt idx="6397">
                  <c:v>6396</c:v>
                </c:pt>
                <c:pt idx="6398">
                  <c:v>6397</c:v>
                </c:pt>
                <c:pt idx="6399">
                  <c:v>6398</c:v>
                </c:pt>
                <c:pt idx="6400">
                  <c:v>6399</c:v>
                </c:pt>
                <c:pt idx="6401">
                  <c:v>6400</c:v>
                </c:pt>
                <c:pt idx="6402">
                  <c:v>6401</c:v>
                </c:pt>
                <c:pt idx="6403">
                  <c:v>6402</c:v>
                </c:pt>
                <c:pt idx="6404">
                  <c:v>6403</c:v>
                </c:pt>
                <c:pt idx="6405">
                  <c:v>6404</c:v>
                </c:pt>
                <c:pt idx="6406">
                  <c:v>6405</c:v>
                </c:pt>
                <c:pt idx="6407">
                  <c:v>6406</c:v>
                </c:pt>
                <c:pt idx="6408">
                  <c:v>6407</c:v>
                </c:pt>
                <c:pt idx="6409">
                  <c:v>6408</c:v>
                </c:pt>
                <c:pt idx="6410">
                  <c:v>6409</c:v>
                </c:pt>
                <c:pt idx="6411">
                  <c:v>6410</c:v>
                </c:pt>
                <c:pt idx="6412">
                  <c:v>6411</c:v>
                </c:pt>
                <c:pt idx="6413">
                  <c:v>6412</c:v>
                </c:pt>
                <c:pt idx="6414">
                  <c:v>6413</c:v>
                </c:pt>
                <c:pt idx="6415">
                  <c:v>6414</c:v>
                </c:pt>
                <c:pt idx="6416">
                  <c:v>6415</c:v>
                </c:pt>
                <c:pt idx="6417">
                  <c:v>6416</c:v>
                </c:pt>
                <c:pt idx="6418">
                  <c:v>6417</c:v>
                </c:pt>
                <c:pt idx="6419">
                  <c:v>6418</c:v>
                </c:pt>
                <c:pt idx="6420">
                  <c:v>6419</c:v>
                </c:pt>
                <c:pt idx="6421">
                  <c:v>6420</c:v>
                </c:pt>
                <c:pt idx="6422">
                  <c:v>6421</c:v>
                </c:pt>
                <c:pt idx="6423">
                  <c:v>6422</c:v>
                </c:pt>
                <c:pt idx="6424">
                  <c:v>6423</c:v>
                </c:pt>
                <c:pt idx="6425">
                  <c:v>6424</c:v>
                </c:pt>
                <c:pt idx="6426">
                  <c:v>6425</c:v>
                </c:pt>
                <c:pt idx="6427">
                  <c:v>6426</c:v>
                </c:pt>
                <c:pt idx="6428">
                  <c:v>6427</c:v>
                </c:pt>
                <c:pt idx="6429">
                  <c:v>6428</c:v>
                </c:pt>
                <c:pt idx="6430">
                  <c:v>6429</c:v>
                </c:pt>
                <c:pt idx="6431">
                  <c:v>6430</c:v>
                </c:pt>
                <c:pt idx="6432">
                  <c:v>6431</c:v>
                </c:pt>
                <c:pt idx="6433">
                  <c:v>6432</c:v>
                </c:pt>
                <c:pt idx="6434">
                  <c:v>6433</c:v>
                </c:pt>
                <c:pt idx="6435">
                  <c:v>6434</c:v>
                </c:pt>
                <c:pt idx="6436">
                  <c:v>6435</c:v>
                </c:pt>
                <c:pt idx="6437">
                  <c:v>6436</c:v>
                </c:pt>
                <c:pt idx="6438">
                  <c:v>6437</c:v>
                </c:pt>
                <c:pt idx="6439">
                  <c:v>6438</c:v>
                </c:pt>
                <c:pt idx="6440">
                  <c:v>6439</c:v>
                </c:pt>
                <c:pt idx="6441">
                  <c:v>6440</c:v>
                </c:pt>
                <c:pt idx="6442">
                  <c:v>6441</c:v>
                </c:pt>
                <c:pt idx="6443">
                  <c:v>6442</c:v>
                </c:pt>
                <c:pt idx="6444">
                  <c:v>6443</c:v>
                </c:pt>
                <c:pt idx="6445">
                  <c:v>6444</c:v>
                </c:pt>
                <c:pt idx="6446">
                  <c:v>6445</c:v>
                </c:pt>
                <c:pt idx="6447">
                  <c:v>6446</c:v>
                </c:pt>
                <c:pt idx="6448">
                  <c:v>6447</c:v>
                </c:pt>
                <c:pt idx="6449">
                  <c:v>6448</c:v>
                </c:pt>
                <c:pt idx="6450">
                  <c:v>6449</c:v>
                </c:pt>
                <c:pt idx="6451">
                  <c:v>6450</c:v>
                </c:pt>
                <c:pt idx="6452">
                  <c:v>6451</c:v>
                </c:pt>
                <c:pt idx="6453">
                  <c:v>6452</c:v>
                </c:pt>
                <c:pt idx="6454">
                  <c:v>6453</c:v>
                </c:pt>
                <c:pt idx="6455">
                  <c:v>6454</c:v>
                </c:pt>
                <c:pt idx="6456">
                  <c:v>6455</c:v>
                </c:pt>
                <c:pt idx="6457">
                  <c:v>6456</c:v>
                </c:pt>
                <c:pt idx="6458">
                  <c:v>6457</c:v>
                </c:pt>
                <c:pt idx="6459">
                  <c:v>6458</c:v>
                </c:pt>
                <c:pt idx="6460">
                  <c:v>6459</c:v>
                </c:pt>
                <c:pt idx="6461">
                  <c:v>6460</c:v>
                </c:pt>
                <c:pt idx="6462">
                  <c:v>6461</c:v>
                </c:pt>
                <c:pt idx="6463">
                  <c:v>6462</c:v>
                </c:pt>
                <c:pt idx="6464">
                  <c:v>6463</c:v>
                </c:pt>
                <c:pt idx="6465">
                  <c:v>6464</c:v>
                </c:pt>
                <c:pt idx="6466">
                  <c:v>6465</c:v>
                </c:pt>
                <c:pt idx="6467">
                  <c:v>6466</c:v>
                </c:pt>
                <c:pt idx="6468">
                  <c:v>6467</c:v>
                </c:pt>
                <c:pt idx="6469">
                  <c:v>6468</c:v>
                </c:pt>
                <c:pt idx="6470">
                  <c:v>6469</c:v>
                </c:pt>
                <c:pt idx="6471">
                  <c:v>6470</c:v>
                </c:pt>
                <c:pt idx="6472">
                  <c:v>6471</c:v>
                </c:pt>
                <c:pt idx="6473">
                  <c:v>6472</c:v>
                </c:pt>
                <c:pt idx="6474">
                  <c:v>6473</c:v>
                </c:pt>
                <c:pt idx="6475">
                  <c:v>6474</c:v>
                </c:pt>
                <c:pt idx="6476">
                  <c:v>6475</c:v>
                </c:pt>
                <c:pt idx="6477">
                  <c:v>6476</c:v>
                </c:pt>
                <c:pt idx="6478">
                  <c:v>6477</c:v>
                </c:pt>
                <c:pt idx="6479">
                  <c:v>6478</c:v>
                </c:pt>
                <c:pt idx="6480">
                  <c:v>6479</c:v>
                </c:pt>
                <c:pt idx="6481">
                  <c:v>6480</c:v>
                </c:pt>
                <c:pt idx="6482">
                  <c:v>6481</c:v>
                </c:pt>
                <c:pt idx="6483">
                  <c:v>6482</c:v>
                </c:pt>
                <c:pt idx="6484">
                  <c:v>6483</c:v>
                </c:pt>
                <c:pt idx="6485">
                  <c:v>6484</c:v>
                </c:pt>
                <c:pt idx="6486">
                  <c:v>6485</c:v>
                </c:pt>
                <c:pt idx="6487">
                  <c:v>6486</c:v>
                </c:pt>
                <c:pt idx="6488">
                  <c:v>6487</c:v>
                </c:pt>
                <c:pt idx="6489">
                  <c:v>6488</c:v>
                </c:pt>
                <c:pt idx="6490">
                  <c:v>6489</c:v>
                </c:pt>
                <c:pt idx="6491">
                  <c:v>6490</c:v>
                </c:pt>
                <c:pt idx="6492">
                  <c:v>6491</c:v>
                </c:pt>
                <c:pt idx="6493">
                  <c:v>6492</c:v>
                </c:pt>
                <c:pt idx="6494">
                  <c:v>6493</c:v>
                </c:pt>
                <c:pt idx="6495">
                  <c:v>6494</c:v>
                </c:pt>
                <c:pt idx="6496">
                  <c:v>6495</c:v>
                </c:pt>
                <c:pt idx="6497">
                  <c:v>6496</c:v>
                </c:pt>
                <c:pt idx="6498">
                  <c:v>6497</c:v>
                </c:pt>
                <c:pt idx="6499">
                  <c:v>6498</c:v>
                </c:pt>
                <c:pt idx="6500">
                  <c:v>6499</c:v>
                </c:pt>
                <c:pt idx="6501">
                  <c:v>6500</c:v>
                </c:pt>
                <c:pt idx="6502">
                  <c:v>6501</c:v>
                </c:pt>
                <c:pt idx="6503">
                  <c:v>6502</c:v>
                </c:pt>
                <c:pt idx="6504">
                  <c:v>6503</c:v>
                </c:pt>
                <c:pt idx="6505">
                  <c:v>6504</c:v>
                </c:pt>
                <c:pt idx="6506">
                  <c:v>6505</c:v>
                </c:pt>
                <c:pt idx="6507">
                  <c:v>6506</c:v>
                </c:pt>
                <c:pt idx="6508">
                  <c:v>6507</c:v>
                </c:pt>
                <c:pt idx="6509">
                  <c:v>6508</c:v>
                </c:pt>
                <c:pt idx="6510">
                  <c:v>6509</c:v>
                </c:pt>
                <c:pt idx="6511">
                  <c:v>6510</c:v>
                </c:pt>
                <c:pt idx="6512">
                  <c:v>6511</c:v>
                </c:pt>
                <c:pt idx="6513">
                  <c:v>6512</c:v>
                </c:pt>
                <c:pt idx="6514">
                  <c:v>6513</c:v>
                </c:pt>
                <c:pt idx="6515">
                  <c:v>6514</c:v>
                </c:pt>
                <c:pt idx="6516">
                  <c:v>6515</c:v>
                </c:pt>
                <c:pt idx="6517">
                  <c:v>6516</c:v>
                </c:pt>
                <c:pt idx="6518">
                  <c:v>6517</c:v>
                </c:pt>
                <c:pt idx="6519">
                  <c:v>6518</c:v>
                </c:pt>
                <c:pt idx="6520">
                  <c:v>6519</c:v>
                </c:pt>
                <c:pt idx="6521">
                  <c:v>6520</c:v>
                </c:pt>
                <c:pt idx="6522">
                  <c:v>6521</c:v>
                </c:pt>
                <c:pt idx="6523">
                  <c:v>6522</c:v>
                </c:pt>
                <c:pt idx="6524">
                  <c:v>6523</c:v>
                </c:pt>
                <c:pt idx="6525">
                  <c:v>6524</c:v>
                </c:pt>
                <c:pt idx="6526">
                  <c:v>6525</c:v>
                </c:pt>
                <c:pt idx="6527">
                  <c:v>6526</c:v>
                </c:pt>
                <c:pt idx="6528">
                  <c:v>6527</c:v>
                </c:pt>
                <c:pt idx="6529">
                  <c:v>6528</c:v>
                </c:pt>
                <c:pt idx="6530">
                  <c:v>6529</c:v>
                </c:pt>
                <c:pt idx="6531">
                  <c:v>6530</c:v>
                </c:pt>
                <c:pt idx="6532">
                  <c:v>6531</c:v>
                </c:pt>
                <c:pt idx="6533">
                  <c:v>6532</c:v>
                </c:pt>
                <c:pt idx="6534">
                  <c:v>6533</c:v>
                </c:pt>
                <c:pt idx="6535">
                  <c:v>6534</c:v>
                </c:pt>
                <c:pt idx="6536">
                  <c:v>6535</c:v>
                </c:pt>
                <c:pt idx="6537">
                  <c:v>6536</c:v>
                </c:pt>
                <c:pt idx="6538">
                  <c:v>6537</c:v>
                </c:pt>
                <c:pt idx="6539">
                  <c:v>6538</c:v>
                </c:pt>
                <c:pt idx="6540">
                  <c:v>6539</c:v>
                </c:pt>
                <c:pt idx="6541">
                  <c:v>6540</c:v>
                </c:pt>
                <c:pt idx="6542">
                  <c:v>6541</c:v>
                </c:pt>
                <c:pt idx="6543">
                  <c:v>6542</c:v>
                </c:pt>
                <c:pt idx="6544">
                  <c:v>6543</c:v>
                </c:pt>
                <c:pt idx="6545">
                  <c:v>6544</c:v>
                </c:pt>
                <c:pt idx="6546">
                  <c:v>6545</c:v>
                </c:pt>
                <c:pt idx="6547">
                  <c:v>6546</c:v>
                </c:pt>
                <c:pt idx="6548">
                  <c:v>6547</c:v>
                </c:pt>
                <c:pt idx="6549">
                  <c:v>6548</c:v>
                </c:pt>
                <c:pt idx="6550">
                  <c:v>6549</c:v>
                </c:pt>
                <c:pt idx="6551">
                  <c:v>6550</c:v>
                </c:pt>
                <c:pt idx="6552">
                  <c:v>6551</c:v>
                </c:pt>
                <c:pt idx="6553">
                  <c:v>6552</c:v>
                </c:pt>
                <c:pt idx="6554">
                  <c:v>6553</c:v>
                </c:pt>
                <c:pt idx="6555">
                  <c:v>6554</c:v>
                </c:pt>
                <c:pt idx="6556">
                  <c:v>6555</c:v>
                </c:pt>
                <c:pt idx="6557">
                  <c:v>6556</c:v>
                </c:pt>
                <c:pt idx="6558">
                  <c:v>6557</c:v>
                </c:pt>
                <c:pt idx="6559">
                  <c:v>6558</c:v>
                </c:pt>
                <c:pt idx="6560">
                  <c:v>6559</c:v>
                </c:pt>
                <c:pt idx="6561">
                  <c:v>6560</c:v>
                </c:pt>
                <c:pt idx="6562">
                  <c:v>6561</c:v>
                </c:pt>
                <c:pt idx="6563">
                  <c:v>6562</c:v>
                </c:pt>
                <c:pt idx="6564">
                  <c:v>6563</c:v>
                </c:pt>
                <c:pt idx="6565">
                  <c:v>6564</c:v>
                </c:pt>
                <c:pt idx="6566">
                  <c:v>6565</c:v>
                </c:pt>
                <c:pt idx="6567">
                  <c:v>6566</c:v>
                </c:pt>
                <c:pt idx="6568">
                  <c:v>6567</c:v>
                </c:pt>
                <c:pt idx="6569">
                  <c:v>6568</c:v>
                </c:pt>
                <c:pt idx="6570">
                  <c:v>6569</c:v>
                </c:pt>
                <c:pt idx="6571">
                  <c:v>6570</c:v>
                </c:pt>
                <c:pt idx="6572">
                  <c:v>6571</c:v>
                </c:pt>
                <c:pt idx="6573">
                  <c:v>6572</c:v>
                </c:pt>
                <c:pt idx="6574">
                  <c:v>6573</c:v>
                </c:pt>
                <c:pt idx="6575">
                  <c:v>6574</c:v>
                </c:pt>
                <c:pt idx="6576">
                  <c:v>6575</c:v>
                </c:pt>
                <c:pt idx="6577">
                  <c:v>6576</c:v>
                </c:pt>
                <c:pt idx="6578">
                  <c:v>6577</c:v>
                </c:pt>
                <c:pt idx="6579">
                  <c:v>6578</c:v>
                </c:pt>
                <c:pt idx="6580">
                  <c:v>6579</c:v>
                </c:pt>
                <c:pt idx="6581">
                  <c:v>6580</c:v>
                </c:pt>
                <c:pt idx="6582">
                  <c:v>6581</c:v>
                </c:pt>
                <c:pt idx="6583">
                  <c:v>6582</c:v>
                </c:pt>
                <c:pt idx="6584">
                  <c:v>6583</c:v>
                </c:pt>
                <c:pt idx="6585">
                  <c:v>6584</c:v>
                </c:pt>
                <c:pt idx="6586">
                  <c:v>6585</c:v>
                </c:pt>
                <c:pt idx="6587">
                  <c:v>6586</c:v>
                </c:pt>
                <c:pt idx="6588">
                  <c:v>6587</c:v>
                </c:pt>
                <c:pt idx="6589">
                  <c:v>6588</c:v>
                </c:pt>
                <c:pt idx="6590">
                  <c:v>6589</c:v>
                </c:pt>
                <c:pt idx="6591">
                  <c:v>6590</c:v>
                </c:pt>
                <c:pt idx="6592">
                  <c:v>6591</c:v>
                </c:pt>
                <c:pt idx="6593">
                  <c:v>6592</c:v>
                </c:pt>
                <c:pt idx="6594">
                  <c:v>6593</c:v>
                </c:pt>
                <c:pt idx="6595">
                  <c:v>6594</c:v>
                </c:pt>
                <c:pt idx="6596">
                  <c:v>6595</c:v>
                </c:pt>
                <c:pt idx="6597">
                  <c:v>6596</c:v>
                </c:pt>
                <c:pt idx="6598">
                  <c:v>6597</c:v>
                </c:pt>
                <c:pt idx="6599">
                  <c:v>6598</c:v>
                </c:pt>
                <c:pt idx="6600">
                  <c:v>6599</c:v>
                </c:pt>
                <c:pt idx="6601">
                  <c:v>6600</c:v>
                </c:pt>
                <c:pt idx="6602">
                  <c:v>6601</c:v>
                </c:pt>
                <c:pt idx="6603">
                  <c:v>6602</c:v>
                </c:pt>
                <c:pt idx="6604">
                  <c:v>6603</c:v>
                </c:pt>
                <c:pt idx="6605">
                  <c:v>6604</c:v>
                </c:pt>
                <c:pt idx="6606">
                  <c:v>6605</c:v>
                </c:pt>
                <c:pt idx="6607">
                  <c:v>6606</c:v>
                </c:pt>
                <c:pt idx="6608">
                  <c:v>6607</c:v>
                </c:pt>
                <c:pt idx="6609">
                  <c:v>6608</c:v>
                </c:pt>
                <c:pt idx="6610">
                  <c:v>6609</c:v>
                </c:pt>
                <c:pt idx="6611">
                  <c:v>6610</c:v>
                </c:pt>
                <c:pt idx="6612">
                  <c:v>6611</c:v>
                </c:pt>
                <c:pt idx="6613">
                  <c:v>6612</c:v>
                </c:pt>
                <c:pt idx="6614">
                  <c:v>6613</c:v>
                </c:pt>
                <c:pt idx="6615">
                  <c:v>6614</c:v>
                </c:pt>
                <c:pt idx="6616">
                  <c:v>6615</c:v>
                </c:pt>
                <c:pt idx="6617">
                  <c:v>6616</c:v>
                </c:pt>
                <c:pt idx="6618">
                  <c:v>6617</c:v>
                </c:pt>
                <c:pt idx="6619">
                  <c:v>6618</c:v>
                </c:pt>
                <c:pt idx="6620">
                  <c:v>6619</c:v>
                </c:pt>
                <c:pt idx="6621">
                  <c:v>6620</c:v>
                </c:pt>
                <c:pt idx="6622">
                  <c:v>6621</c:v>
                </c:pt>
                <c:pt idx="6623">
                  <c:v>6622</c:v>
                </c:pt>
                <c:pt idx="6624">
                  <c:v>6623</c:v>
                </c:pt>
                <c:pt idx="6625">
                  <c:v>6624</c:v>
                </c:pt>
                <c:pt idx="6626">
                  <c:v>6625</c:v>
                </c:pt>
                <c:pt idx="6627">
                  <c:v>6626</c:v>
                </c:pt>
                <c:pt idx="6628">
                  <c:v>6627</c:v>
                </c:pt>
                <c:pt idx="6629">
                  <c:v>6628</c:v>
                </c:pt>
                <c:pt idx="6630">
                  <c:v>6629</c:v>
                </c:pt>
                <c:pt idx="6631">
                  <c:v>6630</c:v>
                </c:pt>
                <c:pt idx="6632">
                  <c:v>6631</c:v>
                </c:pt>
                <c:pt idx="6633">
                  <c:v>6632</c:v>
                </c:pt>
                <c:pt idx="6634">
                  <c:v>6633</c:v>
                </c:pt>
                <c:pt idx="6635">
                  <c:v>6634</c:v>
                </c:pt>
                <c:pt idx="6636">
                  <c:v>6635</c:v>
                </c:pt>
                <c:pt idx="6637">
                  <c:v>6636</c:v>
                </c:pt>
                <c:pt idx="6638">
                  <c:v>6637</c:v>
                </c:pt>
                <c:pt idx="6639">
                  <c:v>6638</c:v>
                </c:pt>
                <c:pt idx="6640">
                  <c:v>6639</c:v>
                </c:pt>
                <c:pt idx="6641">
                  <c:v>6640</c:v>
                </c:pt>
                <c:pt idx="6642">
                  <c:v>6641</c:v>
                </c:pt>
                <c:pt idx="6643">
                  <c:v>6642</c:v>
                </c:pt>
                <c:pt idx="6644">
                  <c:v>6643</c:v>
                </c:pt>
                <c:pt idx="6645">
                  <c:v>6644</c:v>
                </c:pt>
                <c:pt idx="6646">
                  <c:v>6645</c:v>
                </c:pt>
                <c:pt idx="6647">
                  <c:v>6646</c:v>
                </c:pt>
                <c:pt idx="6648">
                  <c:v>6647</c:v>
                </c:pt>
                <c:pt idx="6649">
                  <c:v>6648</c:v>
                </c:pt>
                <c:pt idx="6650">
                  <c:v>6649</c:v>
                </c:pt>
                <c:pt idx="6651">
                  <c:v>6650</c:v>
                </c:pt>
                <c:pt idx="6652">
                  <c:v>6651</c:v>
                </c:pt>
                <c:pt idx="6653">
                  <c:v>6652</c:v>
                </c:pt>
                <c:pt idx="6654">
                  <c:v>6653</c:v>
                </c:pt>
                <c:pt idx="6655">
                  <c:v>6654</c:v>
                </c:pt>
                <c:pt idx="6656">
                  <c:v>6655</c:v>
                </c:pt>
                <c:pt idx="6657">
                  <c:v>6656</c:v>
                </c:pt>
                <c:pt idx="6658">
                  <c:v>6657</c:v>
                </c:pt>
                <c:pt idx="6659">
                  <c:v>6658</c:v>
                </c:pt>
                <c:pt idx="6660">
                  <c:v>6659</c:v>
                </c:pt>
                <c:pt idx="6661">
                  <c:v>6660</c:v>
                </c:pt>
                <c:pt idx="6662">
                  <c:v>6661</c:v>
                </c:pt>
                <c:pt idx="6663">
                  <c:v>6662</c:v>
                </c:pt>
                <c:pt idx="6664">
                  <c:v>6663</c:v>
                </c:pt>
                <c:pt idx="6665">
                  <c:v>6664</c:v>
                </c:pt>
                <c:pt idx="6666">
                  <c:v>6665</c:v>
                </c:pt>
                <c:pt idx="6667">
                  <c:v>6666</c:v>
                </c:pt>
                <c:pt idx="6668">
                  <c:v>6667</c:v>
                </c:pt>
                <c:pt idx="6669">
                  <c:v>6668</c:v>
                </c:pt>
                <c:pt idx="6670">
                  <c:v>6669</c:v>
                </c:pt>
                <c:pt idx="6671">
                  <c:v>6670</c:v>
                </c:pt>
                <c:pt idx="6672">
                  <c:v>6671</c:v>
                </c:pt>
                <c:pt idx="6673">
                  <c:v>6672</c:v>
                </c:pt>
                <c:pt idx="6674">
                  <c:v>6673</c:v>
                </c:pt>
                <c:pt idx="6675">
                  <c:v>6674</c:v>
                </c:pt>
                <c:pt idx="6676">
                  <c:v>6675</c:v>
                </c:pt>
                <c:pt idx="6677">
                  <c:v>6676</c:v>
                </c:pt>
                <c:pt idx="6678">
                  <c:v>6677</c:v>
                </c:pt>
                <c:pt idx="6679">
                  <c:v>6678</c:v>
                </c:pt>
                <c:pt idx="6680">
                  <c:v>6679</c:v>
                </c:pt>
                <c:pt idx="6681">
                  <c:v>6680</c:v>
                </c:pt>
                <c:pt idx="6682">
                  <c:v>6681</c:v>
                </c:pt>
                <c:pt idx="6683">
                  <c:v>6682</c:v>
                </c:pt>
                <c:pt idx="6684">
                  <c:v>6683</c:v>
                </c:pt>
                <c:pt idx="6685">
                  <c:v>6684</c:v>
                </c:pt>
                <c:pt idx="6686">
                  <c:v>6685</c:v>
                </c:pt>
                <c:pt idx="6687">
                  <c:v>6686</c:v>
                </c:pt>
                <c:pt idx="6688">
                  <c:v>6687</c:v>
                </c:pt>
                <c:pt idx="6689">
                  <c:v>6688</c:v>
                </c:pt>
                <c:pt idx="6690">
                  <c:v>6689</c:v>
                </c:pt>
                <c:pt idx="6691">
                  <c:v>6690</c:v>
                </c:pt>
                <c:pt idx="6692">
                  <c:v>6691</c:v>
                </c:pt>
                <c:pt idx="6693">
                  <c:v>6692</c:v>
                </c:pt>
                <c:pt idx="6694">
                  <c:v>6693</c:v>
                </c:pt>
                <c:pt idx="6695">
                  <c:v>6694</c:v>
                </c:pt>
                <c:pt idx="6696">
                  <c:v>6695</c:v>
                </c:pt>
                <c:pt idx="6697">
                  <c:v>6696</c:v>
                </c:pt>
                <c:pt idx="6698">
                  <c:v>6697</c:v>
                </c:pt>
                <c:pt idx="6699">
                  <c:v>6698</c:v>
                </c:pt>
                <c:pt idx="6700">
                  <c:v>6699</c:v>
                </c:pt>
                <c:pt idx="6701">
                  <c:v>6700</c:v>
                </c:pt>
                <c:pt idx="6702">
                  <c:v>6701</c:v>
                </c:pt>
                <c:pt idx="6703">
                  <c:v>6702</c:v>
                </c:pt>
                <c:pt idx="6704">
                  <c:v>6703</c:v>
                </c:pt>
                <c:pt idx="6705">
                  <c:v>6704</c:v>
                </c:pt>
                <c:pt idx="6706">
                  <c:v>6705</c:v>
                </c:pt>
                <c:pt idx="6707">
                  <c:v>6706</c:v>
                </c:pt>
                <c:pt idx="6708">
                  <c:v>6707</c:v>
                </c:pt>
                <c:pt idx="6709">
                  <c:v>6708</c:v>
                </c:pt>
                <c:pt idx="6710">
                  <c:v>6709</c:v>
                </c:pt>
                <c:pt idx="6711">
                  <c:v>6710</c:v>
                </c:pt>
                <c:pt idx="6712">
                  <c:v>6711</c:v>
                </c:pt>
                <c:pt idx="6713">
                  <c:v>6712</c:v>
                </c:pt>
                <c:pt idx="6714">
                  <c:v>6713</c:v>
                </c:pt>
                <c:pt idx="6715">
                  <c:v>6714</c:v>
                </c:pt>
                <c:pt idx="6716">
                  <c:v>6715</c:v>
                </c:pt>
                <c:pt idx="6717">
                  <c:v>6716</c:v>
                </c:pt>
                <c:pt idx="6718">
                  <c:v>6717</c:v>
                </c:pt>
                <c:pt idx="6719">
                  <c:v>6718</c:v>
                </c:pt>
                <c:pt idx="6720">
                  <c:v>6719</c:v>
                </c:pt>
                <c:pt idx="6721">
                  <c:v>6720</c:v>
                </c:pt>
                <c:pt idx="6722">
                  <c:v>6721</c:v>
                </c:pt>
                <c:pt idx="6723">
                  <c:v>6722</c:v>
                </c:pt>
                <c:pt idx="6724">
                  <c:v>6723</c:v>
                </c:pt>
                <c:pt idx="6725">
                  <c:v>6724</c:v>
                </c:pt>
                <c:pt idx="6726">
                  <c:v>6725</c:v>
                </c:pt>
                <c:pt idx="6727">
                  <c:v>6726</c:v>
                </c:pt>
                <c:pt idx="6728">
                  <c:v>6727</c:v>
                </c:pt>
                <c:pt idx="6729">
                  <c:v>6728</c:v>
                </c:pt>
                <c:pt idx="6730">
                  <c:v>6729</c:v>
                </c:pt>
                <c:pt idx="6731">
                  <c:v>6730</c:v>
                </c:pt>
                <c:pt idx="6732">
                  <c:v>6731</c:v>
                </c:pt>
                <c:pt idx="6733">
                  <c:v>6732</c:v>
                </c:pt>
                <c:pt idx="6734">
                  <c:v>6733</c:v>
                </c:pt>
                <c:pt idx="6735">
                  <c:v>6734</c:v>
                </c:pt>
                <c:pt idx="6736">
                  <c:v>6735</c:v>
                </c:pt>
                <c:pt idx="6737">
                  <c:v>6736</c:v>
                </c:pt>
                <c:pt idx="6738">
                  <c:v>6737</c:v>
                </c:pt>
                <c:pt idx="6739">
                  <c:v>6738</c:v>
                </c:pt>
                <c:pt idx="6740">
                  <c:v>6739</c:v>
                </c:pt>
                <c:pt idx="6741">
                  <c:v>6740</c:v>
                </c:pt>
                <c:pt idx="6742">
                  <c:v>6741</c:v>
                </c:pt>
                <c:pt idx="6743">
                  <c:v>6742</c:v>
                </c:pt>
                <c:pt idx="6744">
                  <c:v>6743</c:v>
                </c:pt>
                <c:pt idx="6745">
                  <c:v>6744</c:v>
                </c:pt>
                <c:pt idx="6746">
                  <c:v>6745</c:v>
                </c:pt>
                <c:pt idx="6747">
                  <c:v>6746</c:v>
                </c:pt>
                <c:pt idx="6748">
                  <c:v>6747</c:v>
                </c:pt>
                <c:pt idx="6749">
                  <c:v>6748</c:v>
                </c:pt>
                <c:pt idx="6750">
                  <c:v>6749</c:v>
                </c:pt>
                <c:pt idx="6751">
                  <c:v>6750</c:v>
                </c:pt>
                <c:pt idx="6752">
                  <c:v>6751</c:v>
                </c:pt>
                <c:pt idx="6753">
                  <c:v>6752</c:v>
                </c:pt>
                <c:pt idx="6754">
                  <c:v>6753</c:v>
                </c:pt>
                <c:pt idx="6755">
                  <c:v>6754</c:v>
                </c:pt>
                <c:pt idx="6756">
                  <c:v>6755</c:v>
                </c:pt>
                <c:pt idx="6757">
                  <c:v>6756</c:v>
                </c:pt>
                <c:pt idx="6758">
                  <c:v>6757</c:v>
                </c:pt>
                <c:pt idx="6759">
                  <c:v>6758</c:v>
                </c:pt>
                <c:pt idx="6760">
                  <c:v>6759</c:v>
                </c:pt>
                <c:pt idx="6761">
                  <c:v>6760</c:v>
                </c:pt>
                <c:pt idx="6762">
                  <c:v>6761</c:v>
                </c:pt>
                <c:pt idx="6763">
                  <c:v>6762</c:v>
                </c:pt>
                <c:pt idx="6764">
                  <c:v>6763</c:v>
                </c:pt>
                <c:pt idx="6765">
                  <c:v>6764</c:v>
                </c:pt>
                <c:pt idx="6766">
                  <c:v>6765</c:v>
                </c:pt>
                <c:pt idx="6767">
                  <c:v>6766</c:v>
                </c:pt>
                <c:pt idx="6768">
                  <c:v>6767</c:v>
                </c:pt>
                <c:pt idx="6769">
                  <c:v>6768</c:v>
                </c:pt>
                <c:pt idx="6770">
                  <c:v>6769</c:v>
                </c:pt>
                <c:pt idx="6771">
                  <c:v>6770</c:v>
                </c:pt>
                <c:pt idx="6772">
                  <c:v>6771</c:v>
                </c:pt>
                <c:pt idx="6773">
                  <c:v>6772</c:v>
                </c:pt>
                <c:pt idx="6774">
                  <c:v>6773</c:v>
                </c:pt>
                <c:pt idx="6775">
                  <c:v>6774</c:v>
                </c:pt>
                <c:pt idx="6776">
                  <c:v>6775</c:v>
                </c:pt>
                <c:pt idx="6777">
                  <c:v>6776</c:v>
                </c:pt>
                <c:pt idx="6778">
                  <c:v>6777</c:v>
                </c:pt>
                <c:pt idx="6779">
                  <c:v>6778</c:v>
                </c:pt>
                <c:pt idx="6780">
                  <c:v>6779</c:v>
                </c:pt>
                <c:pt idx="6781">
                  <c:v>6780</c:v>
                </c:pt>
                <c:pt idx="6782">
                  <c:v>6781</c:v>
                </c:pt>
                <c:pt idx="6783">
                  <c:v>6782</c:v>
                </c:pt>
                <c:pt idx="6784">
                  <c:v>6783</c:v>
                </c:pt>
                <c:pt idx="6785">
                  <c:v>6784</c:v>
                </c:pt>
                <c:pt idx="6786">
                  <c:v>6785</c:v>
                </c:pt>
                <c:pt idx="6787">
                  <c:v>6786</c:v>
                </c:pt>
                <c:pt idx="6788">
                  <c:v>6787</c:v>
                </c:pt>
                <c:pt idx="6789">
                  <c:v>6788</c:v>
                </c:pt>
                <c:pt idx="6790">
                  <c:v>6789</c:v>
                </c:pt>
                <c:pt idx="6791">
                  <c:v>6790</c:v>
                </c:pt>
                <c:pt idx="6792">
                  <c:v>6791</c:v>
                </c:pt>
                <c:pt idx="6793">
                  <c:v>6792</c:v>
                </c:pt>
                <c:pt idx="6794">
                  <c:v>6793</c:v>
                </c:pt>
                <c:pt idx="6795">
                  <c:v>6794</c:v>
                </c:pt>
                <c:pt idx="6796">
                  <c:v>6795</c:v>
                </c:pt>
                <c:pt idx="6797">
                  <c:v>6796</c:v>
                </c:pt>
                <c:pt idx="6798">
                  <c:v>6797</c:v>
                </c:pt>
                <c:pt idx="6799">
                  <c:v>6798</c:v>
                </c:pt>
                <c:pt idx="6800">
                  <c:v>6799</c:v>
                </c:pt>
                <c:pt idx="6801">
                  <c:v>6800</c:v>
                </c:pt>
                <c:pt idx="6802">
                  <c:v>6801</c:v>
                </c:pt>
                <c:pt idx="6803">
                  <c:v>6802</c:v>
                </c:pt>
                <c:pt idx="6804">
                  <c:v>6803</c:v>
                </c:pt>
                <c:pt idx="6805">
                  <c:v>6804</c:v>
                </c:pt>
                <c:pt idx="6806">
                  <c:v>6805</c:v>
                </c:pt>
                <c:pt idx="6807">
                  <c:v>6806</c:v>
                </c:pt>
                <c:pt idx="6808">
                  <c:v>6807</c:v>
                </c:pt>
                <c:pt idx="6809">
                  <c:v>6808</c:v>
                </c:pt>
                <c:pt idx="6810">
                  <c:v>6809</c:v>
                </c:pt>
                <c:pt idx="6811">
                  <c:v>6810</c:v>
                </c:pt>
                <c:pt idx="6812">
                  <c:v>6811</c:v>
                </c:pt>
                <c:pt idx="6813">
                  <c:v>6812</c:v>
                </c:pt>
                <c:pt idx="6814">
                  <c:v>6813</c:v>
                </c:pt>
                <c:pt idx="6815">
                  <c:v>6814</c:v>
                </c:pt>
                <c:pt idx="6816">
                  <c:v>6815</c:v>
                </c:pt>
                <c:pt idx="6817">
                  <c:v>6816</c:v>
                </c:pt>
                <c:pt idx="6818">
                  <c:v>6817</c:v>
                </c:pt>
                <c:pt idx="6819">
                  <c:v>6818</c:v>
                </c:pt>
                <c:pt idx="6820">
                  <c:v>6819</c:v>
                </c:pt>
                <c:pt idx="6821">
                  <c:v>6820</c:v>
                </c:pt>
                <c:pt idx="6822">
                  <c:v>6821</c:v>
                </c:pt>
                <c:pt idx="6823">
                  <c:v>6822</c:v>
                </c:pt>
                <c:pt idx="6824">
                  <c:v>6823</c:v>
                </c:pt>
                <c:pt idx="6825">
                  <c:v>6824</c:v>
                </c:pt>
                <c:pt idx="6826">
                  <c:v>6825</c:v>
                </c:pt>
                <c:pt idx="6827">
                  <c:v>6826</c:v>
                </c:pt>
                <c:pt idx="6828">
                  <c:v>6827</c:v>
                </c:pt>
                <c:pt idx="6829">
                  <c:v>6828</c:v>
                </c:pt>
                <c:pt idx="6830">
                  <c:v>6829</c:v>
                </c:pt>
                <c:pt idx="6831">
                  <c:v>6830</c:v>
                </c:pt>
                <c:pt idx="6832">
                  <c:v>6831</c:v>
                </c:pt>
                <c:pt idx="6833">
                  <c:v>6832</c:v>
                </c:pt>
                <c:pt idx="6834">
                  <c:v>6833</c:v>
                </c:pt>
                <c:pt idx="6835">
                  <c:v>6834</c:v>
                </c:pt>
                <c:pt idx="6836">
                  <c:v>6835</c:v>
                </c:pt>
                <c:pt idx="6837">
                  <c:v>6836</c:v>
                </c:pt>
                <c:pt idx="6838">
                  <c:v>6837</c:v>
                </c:pt>
                <c:pt idx="6839">
                  <c:v>6838</c:v>
                </c:pt>
                <c:pt idx="6840">
                  <c:v>6839</c:v>
                </c:pt>
                <c:pt idx="6841">
                  <c:v>6840</c:v>
                </c:pt>
                <c:pt idx="6842">
                  <c:v>6841</c:v>
                </c:pt>
                <c:pt idx="6843">
                  <c:v>6842</c:v>
                </c:pt>
                <c:pt idx="6844">
                  <c:v>6843</c:v>
                </c:pt>
                <c:pt idx="6845">
                  <c:v>6844</c:v>
                </c:pt>
                <c:pt idx="6846">
                  <c:v>6845</c:v>
                </c:pt>
                <c:pt idx="6847">
                  <c:v>6846</c:v>
                </c:pt>
                <c:pt idx="6848">
                  <c:v>6847</c:v>
                </c:pt>
                <c:pt idx="6849">
                  <c:v>6848</c:v>
                </c:pt>
                <c:pt idx="6850">
                  <c:v>6849</c:v>
                </c:pt>
                <c:pt idx="6851">
                  <c:v>6850</c:v>
                </c:pt>
                <c:pt idx="6852">
                  <c:v>6851</c:v>
                </c:pt>
                <c:pt idx="6853">
                  <c:v>6852</c:v>
                </c:pt>
                <c:pt idx="6854">
                  <c:v>6853</c:v>
                </c:pt>
                <c:pt idx="6855">
                  <c:v>6854</c:v>
                </c:pt>
                <c:pt idx="6856">
                  <c:v>6855</c:v>
                </c:pt>
                <c:pt idx="6857">
                  <c:v>6856</c:v>
                </c:pt>
                <c:pt idx="6858">
                  <c:v>6857</c:v>
                </c:pt>
                <c:pt idx="6859">
                  <c:v>6858</c:v>
                </c:pt>
                <c:pt idx="6860">
                  <c:v>6859</c:v>
                </c:pt>
                <c:pt idx="6861">
                  <c:v>6860</c:v>
                </c:pt>
                <c:pt idx="6862">
                  <c:v>6861</c:v>
                </c:pt>
                <c:pt idx="6863">
                  <c:v>6862</c:v>
                </c:pt>
                <c:pt idx="6864">
                  <c:v>6863</c:v>
                </c:pt>
                <c:pt idx="6865">
                  <c:v>6864</c:v>
                </c:pt>
                <c:pt idx="6866">
                  <c:v>6865</c:v>
                </c:pt>
                <c:pt idx="6867">
                  <c:v>6866</c:v>
                </c:pt>
                <c:pt idx="6868">
                  <c:v>6867</c:v>
                </c:pt>
                <c:pt idx="6869">
                  <c:v>6868</c:v>
                </c:pt>
                <c:pt idx="6870">
                  <c:v>6869</c:v>
                </c:pt>
                <c:pt idx="6871">
                  <c:v>6870</c:v>
                </c:pt>
                <c:pt idx="6872">
                  <c:v>6871</c:v>
                </c:pt>
                <c:pt idx="6873">
                  <c:v>6872</c:v>
                </c:pt>
                <c:pt idx="6874">
                  <c:v>6873</c:v>
                </c:pt>
                <c:pt idx="6875">
                  <c:v>6874</c:v>
                </c:pt>
                <c:pt idx="6876">
                  <c:v>6875</c:v>
                </c:pt>
                <c:pt idx="6877">
                  <c:v>6876</c:v>
                </c:pt>
                <c:pt idx="6878">
                  <c:v>6877</c:v>
                </c:pt>
                <c:pt idx="6879">
                  <c:v>6878</c:v>
                </c:pt>
                <c:pt idx="6880">
                  <c:v>6879</c:v>
                </c:pt>
                <c:pt idx="6881">
                  <c:v>6880</c:v>
                </c:pt>
                <c:pt idx="6882">
                  <c:v>6881</c:v>
                </c:pt>
                <c:pt idx="6883">
                  <c:v>6882</c:v>
                </c:pt>
                <c:pt idx="6884">
                  <c:v>6883</c:v>
                </c:pt>
                <c:pt idx="6885">
                  <c:v>6884</c:v>
                </c:pt>
                <c:pt idx="6886">
                  <c:v>6885</c:v>
                </c:pt>
                <c:pt idx="6887">
                  <c:v>6886</c:v>
                </c:pt>
                <c:pt idx="6888">
                  <c:v>6887</c:v>
                </c:pt>
                <c:pt idx="6889">
                  <c:v>6888</c:v>
                </c:pt>
                <c:pt idx="6890">
                  <c:v>6889</c:v>
                </c:pt>
                <c:pt idx="6891">
                  <c:v>6890</c:v>
                </c:pt>
                <c:pt idx="6892">
                  <c:v>6891</c:v>
                </c:pt>
                <c:pt idx="6893">
                  <c:v>6892</c:v>
                </c:pt>
                <c:pt idx="6894">
                  <c:v>6893</c:v>
                </c:pt>
                <c:pt idx="6895">
                  <c:v>6894</c:v>
                </c:pt>
                <c:pt idx="6896">
                  <c:v>6895</c:v>
                </c:pt>
                <c:pt idx="6897">
                  <c:v>6896</c:v>
                </c:pt>
                <c:pt idx="6898">
                  <c:v>6897</c:v>
                </c:pt>
                <c:pt idx="6899">
                  <c:v>6898</c:v>
                </c:pt>
                <c:pt idx="6900">
                  <c:v>6899</c:v>
                </c:pt>
                <c:pt idx="6901">
                  <c:v>6900</c:v>
                </c:pt>
                <c:pt idx="6902">
                  <c:v>6901</c:v>
                </c:pt>
                <c:pt idx="6903">
                  <c:v>6902</c:v>
                </c:pt>
                <c:pt idx="6904">
                  <c:v>6903</c:v>
                </c:pt>
                <c:pt idx="6905">
                  <c:v>6904</c:v>
                </c:pt>
                <c:pt idx="6906">
                  <c:v>6905</c:v>
                </c:pt>
                <c:pt idx="6907">
                  <c:v>6906</c:v>
                </c:pt>
                <c:pt idx="6908">
                  <c:v>6907</c:v>
                </c:pt>
                <c:pt idx="6909">
                  <c:v>6908</c:v>
                </c:pt>
                <c:pt idx="6910">
                  <c:v>6909</c:v>
                </c:pt>
                <c:pt idx="6911">
                  <c:v>6910</c:v>
                </c:pt>
                <c:pt idx="6912">
                  <c:v>6911</c:v>
                </c:pt>
                <c:pt idx="6913">
                  <c:v>6912</c:v>
                </c:pt>
                <c:pt idx="6914">
                  <c:v>6913</c:v>
                </c:pt>
                <c:pt idx="6915">
                  <c:v>6914</c:v>
                </c:pt>
                <c:pt idx="6916">
                  <c:v>6915</c:v>
                </c:pt>
                <c:pt idx="6917">
                  <c:v>6916</c:v>
                </c:pt>
                <c:pt idx="6918">
                  <c:v>6917</c:v>
                </c:pt>
                <c:pt idx="6919">
                  <c:v>6918</c:v>
                </c:pt>
                <c:pt idx="6920">
                  <c:v>6919</c:v>
                </c:pt>
                <c:pt idx="6921">
                  <c:v>6920</c:v>
                </c:pt>
                <c:pt idx="6922">
                  <c:v>6921</c:v>
                </c:pt>
                <c:pt idx="6923">
                  <c:v>6922</c:v>
                </c:pt>
                <c:pt idx="6924">
                  <c:v>6923</c:v>
                </c:pt>
                <c:pt idx="6925">
                  <c:v>6924</c:v>
                </c:pt>
                <c:pt idx="6926">
                  <c:v>6925</c:v>
                </c:pt>
                <c:pt idx="6927">
                  <c:v>6926</c:v>
                </c:pt>
                <c:pt idx="6928">
                  <c:v>6927</c:v>
                </c:pt>
                <c:pt idx="6929">
                  <c:v>6928</c:v>
                </c:pt>
                <c:pt idx="6930">
                  <c:v>6929</c:v>
                </c:pt>
                <c:pt idx="6931">
                  <c:v>6930</c:v>
                </c:pt>
                <c:pt idx="6932">
                  <c:v>6931</c:v>
                </c:pt>
                <c:pt idx="6933">
                  <c:v>6932</c:v>
                </c:pt>
                <c:pt idx="6934">
                  <c:v>6933</c:v>
                </c:pt>
                <c:pt idx="6935">
                  <c:v>6934</c:v>
                </c:pt>
                <c:pt idx="6936">
                  <c:v>6935</c:v>
                </c:pt>
                <c:pt idx="6937">
                  <c:v>6936</c:v>
                </c:pt>
                <c:pt idx="6938">
                  <c:v>6937</c:v>
                </c:pt>
                <c:pt idx="6939">
                  <c:v>6938</c:v>
                </c:pt>
                <c:pt idx="6940">
                  <c:v>6939</c:v>
                </c:pt>
                <c:pt idx="6941">
                  <c:v>6940</c:v>
                </c:pt>
                <c:pt idx="6942">
                  <c:v>6941</c:v>
                </c:pt>
                <c:pt idx="6943">
                  <c:v>6942</c:v>
                </c:pt>
                <c:pt idx="6944">
                  <c:v>6943</c:v>
                </c:pt>
                <c:pt idx="6945">
                  <c:v>6944</c:v>
                </c:pt>
                <c:pt idx="6946">
                  <c:v>6945</c:v>
                </c:pt>
                <c:pt idx="6947">
                  <c:v>6946</c:v>
                </c:pt>
                <c:pt idx="6948">
                  <c:v>6947</c:v>
                </c:pt>
                <c:pt idx="6949">
                  <c:v>6948</c:v>
                </c:pt>
                <c:pt idx="6950">
                  <c:v>6949</c:v>
                </c:pt>
                <c:pt idx="6951">
                  <c:v>6950</c:v>
                </c:pt>
                <c:pt idx="6952">
                  <c:v>6951</c:v>
                </c:pt>
                <c:pt idx="6953">
                  <c:v>6952</c:v>
                </c:pt>
                <c:pt idx="6954">
                  <c:v>6953</c:v>
                </c:pt>
                <c:pt idx="6955">
                  <c:v>6954</c:v>
                </c:pt>
                <c:pt idx="6956">
                  <c:v>6955</c:v>
                </c:pt>
                <c:pt idx="6957">
                  <c:v>6956</c:v>
                </c:pt>
                <c:pt idx="6958">
                  <c:v>6957</c:v>
                </c:pt>
                <c:pt idx="6959">
                  <c:v>6958</c:v>
                </c:pt>
                <c:pt idx="6960">
                  <c:v>6959</c:v>
                </c:pt>
                <c:pt idx="6961">
                  <c:v>6960</c:v>
                </c:pt>
                <c:pt idx="6962">
                  <c:v>6961</c:v>
                </c:pt>
                <c:pt idx="6963">
                  <c:v>6962</c:v>
                </c:pt>
                <c:pt idx="6964">
                  <c:v>6963</c:v>
                </c:pt>
                <c:pt idx="6965">
                  <c:v>6964</c:v>
                </c:pt>
                <c:pt idx="6966">
                  <c:v>6965</c:v>
                </c:pt>
                <c:pt idx="6967">
                  <c:v>6966</c:v>
                </c:pt>
                <c:pt idx="6968">
                  <c:v>6967</c:v>
                </c:pt>
                <c:pt idx="6969">
                  <c:v>6968</c:v>
                </c:pt>
                <c:pt idx="6970">
                  <c:v>6969</c:v>
                </c:pt>
                <c:pt idx="6971">
                  <c:v>6970</c:v>
                </c:pt>
                <c:pt idx="6972">
                  <c:v>6971</c:v>
                </c:pt>
                <c:pt idx="6973">
                  <c:v>6972</c:v>
                </c:pt>
                <c:pt idx="6974">
                  <c:v>6973</c:v>
                </c:pt>
                <c:pt idx="6975">
                  <c:v>6974</c:v>
                </c:pt>
                <c:pt idx="6976">
                  <c:v>6975</c:v>
                </c:pt>
                <c:pt idx="6977">
                  <c:v>6976</c:v>
                </c:pt>
                <c:pt idx="6978">
                  <c:v>6977</c:v>
                </c:pt>
                <c:pt idx="6979">
                  <c:v>6978</c:v>
                </c:pt>
                <c:pt idx="6980">
                  <c:v>6979</c:v>
                </c:pt>
                <c:pt idx="6981">
                  <c:v>6980</c:v>
                </c:pt>
                <c:pt idx="6982">
                  <c:v>6981</c:v>
                </c:pt>
                <c:pt idx="6983">
                  <c:v>6982</c:v>
                </c:pt>
                <c:pt idx="6984">
                  <c:v>6983</c:v>
                </c:pt>
                <c:pt idx="6985">
                  <c:v>6984</c:v>
                </c:pt>
                <c:pt idx="6986">
                  <c:v>6985</c:v>
                </c:pt>
                <c:pt idx="6987">
                  <c:v>6986</c:v>
                </c:pt>
                <c:pt idx="6988">
                  <c:v>6987</c:v>
                </c:pt>
                <c:pt idx="6989">
                  <c:v>6988</c:v>
                </c:pt>
                <c:pt idx="6990">
                  <c:v>6989</c:v>
                </c:pt>
                <c:pt idx="6991">
                  <c:v>6990</c:v>
                </c:pt>
                <c:pt idx="6992">
                  <c:v>6991</c:v>
                </c:pt>
                <c:pt idx="6993">
                  <c:v>6992</c:v>
                </c:pt>
                <c:pt idx="6994">
                  <c:v>6993</c:v>
                </c:pt>
                <c:pt idx="6995">
                  <c:v>6994</c:v>
                </c:pt>
                <c:pt idx="6996">
                  <c:v>6995</c:v>
                </c:pt>
                <c:pt idx="6997">
                  <c:v>6996</c:v>
                </c:pt>
                <c:pt idx="6998">
                  <c:v>6997</c:v>
                </c:pt>
                <c:pt idx="6999">
                  <c:v>6998</c:v>
                </c:pt>
                <c:pt idx="7000">
                  <c:v>6999</c:v>
                </c:pt>
                <c:pt idx="7001">
                  <c:v>7000</c:v>
                </c:pt>
                <c:pt idx="7002">
                  <c:v>7001</c:v>
                </c:pt>
                <c:pt idx="7003">
                  <c:v>7002</c:v>
                </c:pt>
                <c:pt idx="7004">
                  <c:v>7003</c:v>
                </c:pt>
                <c:pt idx="7005">
                  <c:v>7004</c:v>
                </c:pt>
                <c:pt idx="7006">
                  <c:v>7005</c:v>
                </c:pt>
                <c:pt idx="7007">
                  <c:v>7006</c:v>
                </c:pt>
                <c:pt idx="7008">
                  <c:v>7007</c:v>
                </c:pt>
                <c:pt idx="7009">
                  <c:v>7008</c:v>
                </c:pt>
                <c:pt idx="7010">
                  <c:v>7009</c:v>
                </c:pt>
                <c:pt idx="7011">
                  <c:v>7010</c:v>
                </c:pt>
                <c:pt idx="7012">
                  <c:v>7011</c:v>
                </c:pt>
                <c:pt idx="7013">
                  <c:v>7012</c:v>
                </c:pt>
                <c:pt idx="7014">
                  <c:v>7013</c:v>
                </c:pt>
                <c:pt idx="7015">
                  <c:v>7014</c:v>
                </c:pt>
                <c:pt idx="7016">
                  <c:v>7015</c:v>
                </c:pt>
                <c:pt idx="7017">
                  <c:v>7016</c:v>
                </c:pt>
                <c:pt idx="7018">
                  <c:v>7017</c:v>
                </c:pt>
                <c:pt idx="7019">
                  <c:v>7018</c:v>
                </c:pt>
                <c:pt idx="7020">
                  <c:v>7019</c:v>
                </c:pt>
                <c:pt idx="7021">
                  <c:v>7020</c:v>
                </c:pt>
                <c:pt idx="7022">
                  <c:v>7021</c:v>
                </c:pt>
                <c:pt idx="7023">
                  <c:v>7022</c:v>
                </c:pt>
                <c:pt idx="7024">
                  <c:v>7023</c:v>
                </c:pt>
                <c:pt idx="7025">
                  <c:v>7024</c:v>
                </c:pt>
                <c:pt idx="7026">
                  <c:v>7025</c:v>
                </c:pt>
                <c:pt idx="7027">
                  <c:v>7026</c:v>
                </c:pt>
                <c:pt idx="7028">
                  <c:v>7027</c:v>
                </c:pt>
                <c:pt idx="7029">
                  <c:v>7028</c:v>
                </c:pt>
                <c:pt idx="7030">
                  <c:v>7029</c:v>
                </c:pt>
                <c:pt idx="7031">
                  <c:v>7030</c:v>
                </c:pt>
                <c:pt idx="7032">
                  <c:v>7031</c:v>
                </c:pt>
                <c:pt idx="7033">
                  <c:v>7032</c:v>
                </c:pt>
                <c:pt idx="7034">
                  <c:v>7033</c:v>
                </c:pt>
                <c:pt idx="7035">
                  <c:v>7034</c:v>
                </c:pt>
                <c:pt idx="7036">
                  <c:v>7035</c:v>
                </c:pt>
                <c:pt idx="7037">
                  <c:v>7036</c:v>
                </c:pt>
                <c:pt idx="7038">
                  <c:v>7037</c:v>
                </c:pt>
                <c:pt idx="7039">
                  <c:v>7038</c:v>
                </c:pt>
                <c:pt idx="7040">
                  <c:v>7039</c:v>
                </c:pt>
                <c:pt idx="7041">
                  <c:v>7040</c:v>
                </c:pt>
                <c:pt idx="7042">
                  <c:v>7041</c:v>
                </c:pt>
                <c:pt idx="7043">
                  <c:v>7042</c:v>
                </c:pt>
                <c:pt idx="7044">
                  <c:v>7043</c:v>
                </c:pt>
                <c:pt idx="7045">
                  <c:v>7044</c:v>
                </c:pt>
                <c:pt idx="7046">
                  <c:v>7045</c:v>
                </c:pt>
                <c:pt idx="7047">
                  <c:v>7046</c:v>
                </c:pt>
                <c:pt idx="7048">
                  <c:v>7047</c:v>
                </c:pt>
                <c:pt idx="7049">
                  <c:v>7048</c:v>
                </c:pt>
                <c:pt idx="7050">
                  <c:v>7049</c:v>
                </c:pt>
                <c:pt idx="7051">
                  <c:v>7050</c:v>
                </c:pt>
                <c:pt idx="7052">
                  <c:v>7051</c:v>
                </c:pt>
                <c:pt idx="7053">
                  <c:v>7052</c:v>
                </c:pt>
                <c:pt idx="7054">
                  <c:v>7053</c:v>
                </c:pt>
                <c:pt idx="7055">
                  <c:v>7054</c:v>
                </c:pt>
                <c:pt idx="7056">
                  <c:v>7055</c:v>
                </c:pt>
                <c:pt idx="7057">
                  <c:v>7056</c:v>
                </c:pt>
                <c:pt idx="7058">
                  <c:v>7057</c:v>
                </c:pt>
                <c:pt idx="7059">
                  <c:v>7058</c:v>
                </c:pt>
                <c:pt idx="7060">
                  <c:v>7059</c:v>
                </c:pt>
                <c:pt idx="7061">
                  <c:v>7060</c:v>
                </c:pt>
                <c:pt idx="7062">
                  <c:v>7061</c:v>
                </c:pt>
                <c:pt idx="7063">
                  <c:v>7062</c:v>
                </c:pt>
                <c:pt idx="7064">
                  <c:v>7063</c:v>
                </c:pt>
                <c:pt idx="7065">
                  <c:v>7064</c:v>
                </c:pt>
                <c:pt idx="7066">
                  <c:v>7065</c:v>
                </c:pt>
                <c:pt idx="7067">
                  <c:v>7066</c:v>
                </c:pt>
                <c:pt idx="7068">
                  <c:v>7067</c:v>
                </c:pt>
                <c:pt idx="7069">
                  <c:v>7068</c:v>
                </c:pt>
                <c:pt idx="7070">
                  <c:v>7069</c:v>
                </c:pt>
                <c:pt idx="7071">
                  <c:v>7070</c:v>
                </c:pt>
                <c:pt idx="7072">
                  <c:v>7071</c:v>
                </c:pt>
                <c:pt idx="7073">
                  <c:v>7072</c:v>
                </c:pt>
                <c:pt idx="7074">
                  <c:v>7073</c:v>
                </c:pt>
                <c:pt idx="7075">
                  <c:v>7074</c:v>
                </c:pt>
                <c:pt idx="7076">
                  <c:v>7075</c:v>
                </c:pt>
                <c:pt idx="7077">
                  <c:v>7076</c:v>
                </c:pt>
                <c:pt idx="7078">
                  <c:v>7077</c:v>
                </c:pt>
                <c:pt idx="7079">
                  <c:v>7078</c:v>
                </c:pt>
                <c:pt idx="7080">
                  <c:v>7079</c:v>
                </c:pt>
                <c:pt idx="7081">
                  <c:v>7080</c:v>
                </c:pt>
                <c:pt idx="7082">
                  <c:v>7081</c:v>
                </c:pt>
                <c:pt idx="7083">
                  <c:v>7082</c:v>
                </c:pt>
                <c:pt idx="7084">
                  <c:v>7083</c:v>
                </c:pt>
                <c:pt idx="7085">
                  <c:v>7084</c:v>
                </c:pt>
                <c:pt idx="7086">
                  <c:v>7085</c:v>
                </c:pt>
                <c:pt idx="7087">
                  <c:v>7086</c:v>
                </c:pt>
                <c:pt idx="7088">
                  <c:v>7087</c:v>
                </c:pt>
                <c:pt idx="7089">
                  <c:v>7088</c:v>
                </c:pt>
                <c:pt idx="7090">
                  <c:v>7089</c:v>
                </c:pt>
                <c:pt idx="7091">
                  <c:v>7090</c:v>
                </c:pt>
                <c:pt idx="7092">
                  <c:v>7091</c:v>
                </c:pt>
                <c:pt idx="7093">
                  <c:v>7092</c:v>
                </c:pt>
                <c:pt idx="7094">
                  <c:v>7093</c:v>
                </c:pt>
                <c:pt idx="7095">
                  <c:v>7094</c:v>
                </c:pt>
                <c:pt idx="7096">
                  <c:v>7095</c:v>
                </c:pt>
                <c:pt idx="7097">
                  <c:v>7096</c:v>
                </c:pt>
                <c:pt idx="7098">
                  <c:v>7097</c:v>
                </c:pt>
                <c:pt idx="7099">
                  <c:v>7098</c:v>
                </c:pt>
                <c:pt idx="7100">
                  <c:v>7099</c:v>
                </c:pt>
                <c:pt idx="7101">
                  <c:v>7100</c:v>
                </c:pt>
                <c:pt idx="7102">
                  <c:v>7101</c:v>
                </c:pt>
                <c:pt idx="7103">
                  <c:v>7102</c:v>
                </c:pt>
                <c:pt idx="7104">
                  <c:v>7103</c:v>
                </c:pt>
                <c:pt idx="7105">
                  <c:v>7104</c:v>
                </c:pt>
                <c:pt idx="7106">
                  <c:v>7105</c:v>
                </c:pt>
                <c:pt idx="7107">
                  <c:v>7106</c:v>
                </c:pt>
                <c:pt idx="7108">
                  <c:v>7107</c:v>
                </c:pt>
                <c:pt idx="7109">
                  <c:v>7108</c:v>
                </c:pt>
                <c:pt idx="7110">
                  <c:v>7109</c:v>
                </c:pt>
                <c:pt idx="7111">
                  <c:v>7110</c:v>
                </c:pt>
                <c:pt idx="7112">
                  <c:v>7111</c:v>
                </c:pt>
                <c:pt idx="7113">
                  <c:v>7112</c:v>
                </c:pt>
                <c:pt idx="7114">
                  <c:v>7113</c:v>
                </c:pt>
                <c:pt idx="7115">
                  <c:v>7114</c:v>
                </c:pt>
                <c:pt idx="7116">
                  <c:v>7115</c:v>
                </c:pt>
                <c:pt idx="7117">
                  <c:v>7116</c:v>
                </c:pt>
                <c:pt idx="7118">
                  <c:v>7117</c:v>
                </c:pt>
                <c:pt idx="7119">
                  <c:v>7118</c:v>
                </c:pt>
                <c:pt idx="7120">
                  <c:v>7119</c:v>
                </c:pt>
                <c:pt idx="7121">
                  <c:v>7120</c:v>
                </c:pt>
                <c:pt idx="7122">
                  <c:v>7121</c:v>
                </c:pt>
                <c:pt idx="7123">
                  <c:v>7122</c:v>
                </c:pt>
                <c:pt idx="7124">
                  <c:v>7123</c:v>
                </c:pt>
                <c:pt idx="7125">
                  <c:v>7124</c:v>
                </c:pt>
                <c:pt idx="7126">
                  <c:v>7125</c:v>
                </c:pt>
                <c:pt idx="7127">
                  <c:v>7126</c:v>
                </c:pt>
                <c:pt idx="7128">
                  <c:v>7127</c:v>
                </c:pt>
                <c:pt idx="7129">
                  <c:v>7128</c:v>
                </c:pt>
                <c:pt idx="7130">
                  <c:v>7129</c:v>
                </c:pt>
                <c:pt idx="7131">
                  <c:v>7130</c:v>
                </c:pt>
                <c:pt idx="7132">
                  <c:v>7131</c:v>
                </c:pt>
                <c:pt idx="7133">
                  <c:v>7132</c:v>
                </c:pt>
                <c:pt idx="7134">
                  <c:v>7133</c:v>
                </c:pt>
                <c:pt idx="7135">
                  <c:v>7134</c:v>
                </c:pt>
                <c:pt idx="7136">
                  <c:v>7135</c:v>
                </c:pt>
                <c:pt idx="7137">
                  <c:v>7136</c:v>
                </c:pt>
                <c:pt idx="7138">
                  <c:v>7137</c:v>
                </c:pt>
                <c:pt idx="7139">
                  <c:v>7138</c:v>
                </c:pt>
                <c:pt idx="7140">
                  <c:v>7139</c:v>
                </c:pt>
                <c:pt idx="7141">
                  <c:v>7140</c:v>
                </c:pt>
                <c:pt idx="7142">
                  <c:v>7141</c:v>
                </c:pt>
                <c:pt idx="7143">
                  <c:v>7142</c:v>
                </c:pt>
                <c:pt idx="7144">
                  <c:v>7143</c:v>
                </c:pt>
                <c:pt idx="7145">
                  <c:v>7144</c:v>
                </c:pt>
                <c:pt idx="7146">
                  <c:v>7145</c:v>
                </c:pt>
                <c:pt idx="7147">
                  <c:v>7146</c:v>
                </c:pt>
                <c:pt idx="7148">
                  <c:v>7147</c:v>
                </c:pt>
                <c:pt idx="7149">
                  <c:v>7148</c:v>
                </c:pt>
                <c:pt idx="7150">
                  <c:v>7149</c:v>
                </c:pt>
                <c:pt idx="7151">
                  <c:v>7150</c:v>
                </c:pt>
                <c:pt idx="7152">
                  <c:v>7151</c:v>
                </c:pt>
                <c:pt idx="7153">
                  <c:v>7152</c:v>
                </c:pt>
                <c:pt idx="7154">
                  <c:v>7153</c:v>
                </c:pt>
                <c:pt idx="7155">
                  <c:v>7154</c:v>
                </c:pt>
                <c:pt idx="7156">
                  <c:v>7155</c:v>
                </c:pt>
                <c:pt idx="7157">
                  <c:v>7156</c:v>
                </c:pt>
                <c:pt idx="7158">
                  <c:v>7157</c:v>
                </c:pt>
                <c:pt idx="7159">
                  <c:v>7158</c:v>
                </c:pt>
                <c:pt idx="7160">
                  <c:v>7159</c:v>
                </c:pt>
                <c:pt idx="7161">
                  <c:v>7160</c:v>
                </c:pt>
                <c:pt idx="7162">
                  <c:v>7161</c:v>
                </c:pt>
                <c:pt idx="7163">
                  <c:v>7162</c:v>
                </c:pt>
                <c:pt idx="7164">
                  <c:v>7163</c:v>
                </c:pt>
                <c:pt idx="7165">
                  <c:v>7164</c:v>
                </c:pt>
                <c:pt idx="7166">
                  <c:v>7165</c:v>
                </c:pt>
                <c:pt idx="7167">
                  <c:v>7166</c:v>
                </c:pt>
                <c:pt idx="7168">
                  <c:v>7167</c:v>
                </c:pt>
                <c:pt idx="7169">
                  <c:v>7168</c:v>
                </c:pt>
                <c:pt idx="7170">
                  <c:v>7169</c:v>
                </c:pt>
                <c:pt idx="7171">
                  <c:v>7170</c:v>
                </c:pt>
                <c:pt idx="7172">
                  <c:v>7171</c:v>
                </c:pt>
                <c:pt idx="7173">
                  <c:v>7172</c:v>
                </c:pt>
                <c:pt idx="7174">
                  <c:v>7173</c:v>
                </c:pt>
                <c:pt idx="7175">
                  <c:v>7174</c:v>
                </c:pt>
                <c:pt idx="7176">
                  <c:v>7175</c:v>
                </c:pt>
                <c:pt idx="7177">
                  <c:v>7176</c:v>
                </c:pt>
                <c:pt idx="7178">
                  <c:v>7177</c:v>
                </c:pt>
                <c:pt idx="7179">
                  <c:v>7178</c:v>
                </c:pt>
                <c:pt idx="7180">
                  <c:v>7179</c:v>
                </c:pt>
                <c:pt idx="7181">
                  <c:v>7180</c:v>
                </c:pt>
                <c:pt idx="7182">
                  <c:v>7181</c:v>
                </c:pt>
                <c:pt idx="7183">
                  <c:v>7182</c:v>
                </c:pt>
                <c:pt idx="7184">
                  <c:v>7183</c:v>
                </c:pt>
                <c:pt idx="7185">
                  <c:v>7184</c:v>
                </c:pt>
                <c:pt idx="7186">
                  <c:v>7185</c:v>
                </c:pt>
                <c:pt idx="7187">
                  <c:v>7186</c:v>
                </c:pt>
                <c:pt idx="7188">
                  <c:v>7187</c:v>
                </c:pt>
                <c:pt idx="7189">
                  <c:v>7188</c:v>
                </c:pt>
                <c:pt idx="7190">
                  <c:v>7189</c:v>
                </c:pt>
                <c:pt idx="7191">
                  <c:v>7190</c:v>
                </c:pt>
                <c:pt idx="7192">
                  <c:v>7191</c:v>
                </c:pt>
                <c:pt idx="7193">
                  <c:v>7192</c:v>
                </c:pt>
                <c:pt idx="7194">
                  <c:v>7193</c:v>
                </c:pt>
                <c:pt idx="7195">
                  <c:v>7194</c:v>
                </c:pt>
                <c:pt idx="7196">
                  <c:v>7195</c:v>
                </c:pt>
                <c:pt idx="7197">
                  <c:v>7196</c:v>
                </c:pt>
                <c:pt idx="7198">
                  <c:v>7197</c:v>
                </c:pt>
                <c:pt idx="7199">
                  <c:v>7198</c:v>
                </c:pt>
                <c:pt idx="7200">
                  <c:v>7199</c:v>
                </c:pt>
                <c:pt idx="7201">
                  <c:v>7200</c:v>
                </c:pt>
                <c:pt idx="7202">
                  <c:v>7201</c:v>
                </c:pt>
                <c:pt idx="7203">
                  <c:v>7202</c:v>
                </c:pt>
                <c:pt idx="7204">
                  <c:v>7203</c:v>
                </c:pt>
                <c:pt idx="7205">
                  <c:v>7204</c:v>
                </c:pt>
                <c:pt idx="7206">
                  <c:v>7205</c:v>
                </c:pt>
                <c:pt idx="7207">
                  <c:v>7206</c:v>
                </c:pt>
                <c:pt idx="7208">
                  <c:v>7207</c:v>
                </c:pt>
                <c:pt idx="7209">
                  <c:v>7208</c:v>
                </c:pt>
                <c:pt idx="7210">
                  <c:v>7209</c:v>
                </c:pt>
                <c:pt idx="7211">
                  <c:v>7210</c:v>
                </c:pt>
                <c:pt idx="7212">
                  <c:v>7211</c:v>
                </c:pt>
                <c:pt idx="7213">
                  <c:v>7212</c:v>
                </c:pt>
                <c:pt idx="7214">
                  <c:v>7213</c:v>
                </c:pt>
                <c:pt idx="7215">
                  <c:v>7214</c:v>
                </c:pt>
                <c:pt idx="7216">
                  <c:v>7215</c:v>
                </c:pt>
                <c:pt idx="7217">
                  <c:v>7216</c:v>
                </c:pt>
                <c:pt idx="7218">
                  <c:v>7217</c:v>
                </c:pt>
                <c:pt idx="7219">
                  <c:v>7218</c:v>
                </c:pt>
                <c:pt idx="7220">
                  <c:v>7219</c:v>
                </c:pt>
                <c:pt idx="7221">
                  <c:v>7220</c:v>
                </c:pt>
                <c:pt idx="7222">
                  <c:v>7221</c:v>
                </c:pt>
                <c:pt idx="7223">
                  <c:v>7222</c:v>
                </c:pt>
                <c:pt idx="7224">
                  <c:v>7223</c:v>
                </c:pt>
                <c:pt idx="7225">
                  <c:v>7224</c:v>
                </c:pt>
                <c:pt idx="7226">
                  <c:v>7225</c:v>
                </c:pt>
                <c:pt idx="7227">
                  <c:v>7226</c:v>
                </c:pt>
                <c:pt idx="7228">
                  <c:v>7227</c:v>
                </c:pt>
                <c:pt idx="7229">
                  <c:v>7228</c:v>
                </c:pt>
                <c:pt idx="7230">
                  <c:v>7229</c:v>
                </c:pt>
                <c:pt idx="7231">
                  <c:v>7230</c:v>
                </c:pt>
                <c:pt idx="7232">
                  <c:v>7231</c:v>
                </c:pt>
                <c:pt idx="7233">
                  <c:v>7232</c:v>
                </c:pt>
                <c:pt idx="7234">
                  <c:v>7233</c:v>
                </c:pt>
                <c:pt idx="7235">
                  <c:v>7234</c:v>
                </c:pt>
                <c:pt idx="7236">
                  <c:v>7235</c:v>
                </c:pt>
                <c:pt idx="7237">
                  <c:v>7236</c:v>
                </c:pt>
                <c:pt idx="7238">
                  <c:v>7237</c:v>
                </c:pt>
                <c:pt idx="7239">
                  <c:v>7238</c:v>
                </c:pt>
                <c:pt idx="7240">
                  <c:v>7239</c:v>
                </c:pt>
                <c:pt idx="7241">
                  <c:v>7240</c:v>
                </c:pt>
                <c:pt idx="7242">
                  <c:v>7241</c:v>
                </c:pt>
                <c:pt idx="7243">
                  <c:v>7242</c:v>
                </c:pt>
                <c:pt idx="7244">
                  <c:v>7243</c:v>
                </c:pt>
                <c:pt idx="7245">
                  <c:v>7244</c:v>
                </c:pt>
                <c:pt idx="7246">
                  <c:v>7245</c:v>
                </c:pt>
                <c:pt idx="7247">
                  <c:v>7246</c:v>
                </c:pt>
                <c:pt idx="7248">
                  <c:v>7247</c:v>
                </c:pt>
                <c:pt idx="7249">
                  <c:v>7248</c:v>
                </c:pt>
                <c:pt idx="7250">
                  <c:v>7249</c:v>
                </c:pt>
                <c:pt idx="7251">
                  <c:v>7250</c:v>
                </c:pt>
                <c:pt idx="7252">
                  <c:v>7251</c:v>
                </c:pt>
                <c:pt idx="7253">
                  <c:v>7252</c:v>
                </c:pt>
                <c:pt idx="7254">
                  <c:v>7253</c:v>
                </c:pt>
                <c:pt idx="7255">
                  <c:v>7254</c:v>
                </c:pt>
                <c:pt idx="7256">
                  <c:v>7255</c:v>
                </c:pt>
                <c:pt idx="7257">
                  <c:v>7256</c:v>
                </c:pt>
                <c:pt idx="7258">
                  <c:v>7257</c:v>
                </c:pt>
                <c:pt idx="7259">
                  <c:v>7258</c:v>
                </c:pt>
                <c:pt idx="7260">
                  <c:v>7259</c:v>
                </c:pt>
                <c:pt idx="7261">
                  <c:v>7260</c:v>
                </c:pt>
                <c:pt idx="7262">
                  <c:v>7261</c:v>
                </c:pt>
                <c:pt idx="7263">
                  <c:v>7262</c:v>
                </c:pt>
                <c:pt idx="7264">
                  <c:v>7263</c:v>
                </c:pt>
                <c:pt idx="7265">
                  <c:v>7264</c:v>
                </c:pt>
                <c:pt idx="7266">
                  <c:v>7265</c:v>
                </c:pt>
                <c:pt idx="7267">
                  <c:v>7266</c:v>
                </c:pt>
                <c:pt idx="7268">
                  <c:v>7267</c:v>
                </c:pt>
                <c:pt idx="7269">
                  <c:v>7268</c:v>
                </c:pt>
                <c:pt idx="7270">
                  <c:v>7269</c:v>
                </c:pt>
                <c:pt idx="7271">
                  <c:v>7270</c:v>
                </c:pt>
                <c:pt idx="7272">
                  <c:v>7271</c:v>
                </c:pt>
                <c:pt idx="7273">
                  <c:v>7272</c:v>
                </c:pt>
                <c:pt idx="7274">
                  <c:v>7273</c:v>
                </c:pt>
                <c:pt idx="7275">
                  <c:v>7274</c:v>
                </c:pt>
                <c:pt idx="7276">
                  <c:v>7275</c:v>
                </c:pt>
                <c:pt idx="7277">
                  <c:v>7276</c:v>
                </c:pt>
                <c:pt idx="7278">
                  <c:v>7277</c:v>
                </c:pt>
                <c:pt idx="7279">
                  <c:v>7278</c:v>
                </c:pt>
                <c:pt idx="7280">
                  <c:v>7279</c:v>
                </c:pt>
                <c:pt idx="7281">
                  <c:v>7280</c:v>
                </c:pt>
                <c:pt idx="7282">
                  <c:v>7281</c:v>
                </c:pt>
                <c:pt idx="7283">
                  <c:v>7282</c:v>
                </c:pt>
                <c:pt idx="7284">
                  <c:v>7283</c:v>
                </c:pt>
                <c:pt idx="7285">
                  <c:v>7284</c:v>
                </c:pt>
                <c:pt idx="7286">
                  <c:v>7285</c:v>
                </c:pt>
                <c:pt idx="7287">
                  <c:v>7286</c:v>
                </c:pt>
                <c:pt idx="7288">
                  <c:v>7287</c:v>
                </c:pt>
                <c:pt idx="7289">
                  <c:v>7288</c:v>
                </c:pt>
                <c:pt idx="7290">
                  <c:v>7289</c:v>
                </c:pt>
                <c:pt idx="7291">
                  <c:v>7290</c:v>
                </c:pt>
                <c:pt idx="7292">
                  <c:v>7291</c:v>
                </c:pt>
                <c:pt idx="7293">
                  <c:v>7292</c:v>
                </c:pt>
                <c:pt idx="7294">
                  <c:v>7293</c:v>
                </c:pt>
                <c:pt idx="7295">
                  <c:v>7294</c:v>
                </c:pt>
                <c:pt idx="7296">
                  <c:v>7295</c:v>
                </c:pt>
                <c:pt idx="7297">
                  <c:v>7296</c:v>
                </c:pt>
                <c:pt idx="7298">
                  <c:v>7297</c:v>
                </c:pt>
                <c:pt idx="7299">
                  <c:v>7298</c:v>
                </c:pt>
                <c:pt idx="7300">
                  <c:v>7299</c:v>
                </c:pt>
                <c:pt idx="7301">
                  <c:v>7300</c:v>
                </c:pt>
                <c:pt idx="7302">
                  <c:v>7301</c:v>
                </c:pt>
                <c:pt idx="7303">
                  <c:v>7302</c:v>
                </c:pt>
                <c:pt idx="7304">
                  <c:v>7303</c:v>
                </c:pt>
                <c:pt idx="7305">
                  <c:v>7304</c:v>
                </c:pt>
                <c:pt idx="7306">
                  <c:v>7305</c:v>
                </c:pt>
                <c:pt idx="7307">
                  <c:v>7306</c:v>
                </c:pt>
                <c:pt idx="7308">
                  <c:v>7307</c:v>
                </c:pt>
                <c:pt idx="7309">
                  <c:v>7308</c:v>
                </c:pt>
                <c:pt idx="7310">
                  <c:v>7309</c:v>
                </c:pt>
                <c:pt idx="7311">
                  <c:v>7310</c:v>
                </c:pt>
                <c:pt idx="7312">
                  <c:v>7311</c:v>
                </c:pt>
                <c:pt idx="7313">
                  <c:v>7312</c:v>
                </c:pt>
                <c:pt idx="7314">
                  <c:v>7313</c:v>
                </c:pt>
                <c:pt idx="7315">
                  <c:v>7314</c:v>
                </c:pt>
                <c:pt idx="7316">
                  <c:v>7315</c:v>
                </c:pt>
                <c:pt idx="7317">
                  <c:v>7316</c:v>
                </c:pt>
                <c:pt idx="7318">
                  <c:v>7317</c:v>
                </c:pt>
                <c:pt idx="7319">
                  <c:v>7318</c:v>
                </c:pt>
                <c:pt idx="7320">
                  <c:v>7319</c:v>
                </c:pt>
                <c:pt idx="7321">
                  <c:v>7320</c:v>
                </c:pt>
                <c:pt idx="7322">
                  <c:v>7321</c:v>
                </c:pt>
                <c:pt idx="7323">
                  <c:v>7322</c:v>
                </c:pt>
                <c:pt idx="7324">
                  <c:v>7323</c:v>
                </c:pt>
                <c:pt idx="7325">
                  <c:v>7324</c:v>
                </c:pt>
                <c:pt idx="7326">
                  <c:v>7325</c:v>
                </c:pt>
                <c:pt idx="7327">
                  <c:v>7326</c:v>
                </c:pt>
                <c:pt idx="7328">
                  <c:v>7327</c:v>
                </c:pt>
                <c:pt idx="7329">
                  <c:v>7328</c:v>
                </c:pt>
                <c:pt idx="7330">
                  <c:v>7329</c:v>
                </c:pt>
                <c:pt idx="7331">
                  <c:v>7330</c:v>
                </c:pt>
                <c:pt idx="7332">
                  <c:v>7331</c:v>
                </c:pt>
                <c:pt idx="7333">
                  <c:v>7332</c:v>
                </c:pt>
                <c:pt idx="7334">
                  <c:v>7333</c:v>
                </c:pt>
                <c:pt idx="7335">
                  <c:v>7334</c:v>
                </c:pt>
                <c:pt idx="7336">
                  <c:v>7335</c:v>
                </c:pt>
                <c:pt idx="7337">
                  <c:v>7336</c:v>
                </c:pt>
                <c:pt idx="7338">
                  <c:v>7337</c:v>
                </c:pt>
                <c:pt idx="7339">
                  <c:v>7338</c:v>
                </c:pt>
                <c:pt idx="7340">
                  <c:v>7339</c:v>
                </c:pt>
                <c:pt idx="7341">
                  <c:v>7340</c:v>
                </c:pt>
                <c:pt idx="7342">
                  <c:v>7341</c:v>
                </c:pt>
                <c:pt idx="7343">
                  <c:v>7342</c:v>
                </c:pt>
                <c:pt idx="7344">
                  <c:v>7343</c:v>
                </c:pt>
                <c:pt idx="7345">
                  <c:v>7344</c:v>
                </c:pt>
                <c:pt idx="7346">
                  <c:v>7345</c:v>
                </c:pt>
                <c:pt idx="7347">
                  <c:v>7346</c:v>
                </c:pt>
                <c:pt idx="7348">
                  <c:v>7347</c:v>
                </c:pt>
                <c:pt idx="7349">
                  <c:v>7348</c:v>
                </c:pt>
                <c:pt idx="7350">
                  <c:v>7349</c:v>
                </c:pt>
                <c:pt idx="7351">
                  <c:v>7350</c:v>
                </c:pt>
                <c:pt idx="7352">
                  <c:v>7351</c:v>
                </c:pt>
                <c:pt idx="7353">
                  <c:v>7352</c:v>
                </c:pt>
                <c:pt idx="7354">
                  <c:v>7353</c:v>
                </c:pt>
                <c:pt idx="7355">
                  <c:v>7354</c:v>
                </c:pt>
                <c:pt idx="7356">
                  <c:v>7355</c:v>
                </c:pt>
                <c:pt idx="7357">
                  <c:v>7356</c:v>
                </c:pt>
                <c:pt idx="7358">
                  <c:v>7357</c:v>
                </c:pt>
                <c:pt idx="7359">
                  <c:v>7358</c:v>
                </c:pt>
                <c:pt idx="7360">
                  <c:v>7359</c:v>
                </c:pt>
                <c:pt idx="7361">
                  <c:v>7360</c:v>
                </c:pt>
                <c:pt idx="7362">
                  <c:v>7361</c:v>
                </c:pt>
                <c:pt idx="7363">
                  <c:v>7362</c:v>
                </c:pt>
                <c:pt idx="7364">
                  <c:v>7363</c:v>
                </c:pt>
                <c:pt idx="7365">
                  <c:v>7364</c:v>
                </c:pt>
                <c:pt idx="7366">
                  <c:v>7365</c:v>
                </c:pt>
                <c:pt idx="7367">
                  <c:v>7366</c:v>
                </c:pt>
                <c:pt idx="7368">
                  <c:v>7367</c:v>
                </c:pt>
                <c:pt idx="7369">
                  <c:v>7368</c:v>
                </c:pt>
                <c:pt idx="7370">
                  <c:v>7369</c:v>
                </c:pt>
                <c:pt idx="7371">
                  <c:v>7370</c:v>
                </c:pt>
                <c:pt idx="7372">
                  <c:v>7371</c:v>
                </c:pt>
                <c:pt idx="7373">
                  <c:v>7372</c:v>
                </c:pt>
                <c:pt idx="7374">
                  <c:v>7373</c:v>
                </c:pt>
                <c:pt idx="7375">
                  <c:v>7374</c:v>
                </c:pt>
                <c:pt idx="7376">
                  <c:v>7375</c:v>
                </c:pt>
                <c:pt idx="7377">
                  <c:v>7376</c:v>
                </c:pt>
                <c:pt idx="7378">
                  <c:v>7377</c:v>
                </c:pt>
                <c:pt idx="7379">
                  <c:v>7378</c:v>
                </c:pt>
                <c:pt idx="7380">
                  <c:v>7379</c:v>
                </c:pt>
                <c:pt idx="7381">
                  <c:v>7380</c:v>
                </c:pt>
                <c:pt idx="7382">
                  <c:v>7381</c:v>
                </c:pt>
                <c:pt idx="7383">
                  <c:v>7382</c:v>
                </c:pt>
                <c:pt idx="7384">
                  <c:v>7383</c:v>
                </c:pt>
                <c:pt idx="7385">
                  <c:v>7384</c:v>
                </c:pt>
                <c:pt idx="7386">
                  <c:v>7385</c:v>
                </c:pt>
                <c:pt idx="7387">
                  <c:v>7386</c:v>
                </c:pt>
                <c:pt idx="7388">
                  <c:v>7387</c:v>
                </c:pt>
                <c:pt idx="7389">
                  <c:v>7388</c:v>
                </c:pt>
                <c:pt idx="7390">
                  <c:v>7389</c:v>
                </c:pt>
                <c:pt idx="7391">
                  <c:v>7390</c:v>
                </c:pt>
                <c:pt idx="7392">
                  <c:v>7391</c:v>
                </c:pt>
                <c:pt idx="7393">
                  <c:v>7392</c:v>
                </c:pt>
                <c:pt idx="7394">
                  <c:v>7393</c:v>
                </c:pt>
                <c:pt idx="7395">
                  <c:v>7394</c:v>
                </c:pt>
                <c:pt idx="7396">
                  <c:v>7395</c:v>
                </c:pt>
                <c:pt idx="7397">
                  <c:v>7396</c:v>
                </c:pt>
                <c:pt idx="7398">
                  <c:v>7397</c:v>
                </c:pt>
                <c:pt idx="7399">
                  <c:v>7398</c:v>
                </c:pt>
                <c:pt idx="7400">
                  <c:v>7399</c:v>
                </c:pt>
                <c:pt idx="7401">
                  <c:v>7400</c:v>
                </c:pt>
                <c:pt idx="7402">
                  <c:v>7401</c:v>
                </c:pt>
                <c:pt idx="7403">
                  <c:v>7402</c:v>
                </c:pt>
                <c:pt idx="7404">
                  <c:v>7403</c:v>
                </c:pt>
                <c:pt idx="7405">
                  <c:v>7404</c:v>
                </c:pt>
                <c:pt idx="7406">
                  <c:v>7405</c:v>
                </c:pt>
                <c:pt idx="7407">
                  <c:v>7406</c:v>
                </c:pt>
                <c:pt idx="7408">
                  <c:v>7407</c:v>
                </c:pt>
                <c:pt idx="7409">
                  <c:v>7408</c:v>
                </c:pt>
                <c:pt idx="7410">
                  <c:v>7409</c:v>
                </c:pt>
                <c:pt idx="7411">
                  <c:v>7410</c:v>
                </c:pt>
                <c:pt idx="7412">
                  <c:v>7411</c:v>
                </c:pt>
                <c:pt idx="7413">
                  <c:v>7412</c:v>
                </c:pt>
                <c:pt idx="7414">
                  <c:v>7413</c:v>
                </c:pt>
                <c:pt idx="7415">
                  <c:v>7414</c:v>
                </c:pt>
                <c:pt idx="7416">
                  <c:v>7415</c:v>
                </c:pt>
                <c:pt idx="7417">
                  <c:v>7416</c:v>
                </c:pt>
                <c:pt idx="7418">
                  <c:v>7417</c:v>
                </c:pt>
                <c:pt idx="7419">
                  <c:v>7418</c:v>
                </c:pt>
                <c:pt idx="7420">
                  <c:v>7419</c:v>
                </c:pt>
                <c:pt idx="7421">
                  <c:v>7420</c:v>
                </c:pt>
                <c:pt idx="7422">
                  <c:v>7421</c:v>
                </c:pt>
                <c:pt idx="7423">
                  <c:v>7422</c:v>
                </c:pt>
                <c:pt idx="7424">
                  <c:v>7423</c:v>
                </c:pt>
                <c:pt idx="7425">
                  <c:v>7424</c:v>
                </c:pt>
                <c:pt idx="7426">
                  <c:v>7425</c:v>
                </c:pt>
                <c:pt idx="7427">
                  <c:v>7426</c:v>
                </c:pt>
                <c:pt idx="7428">
                  <c:v>7427</c:v>
                </c:pt>
                <c:pt idx="7429">
                  <c:v>7428</c:v>
                </c:pt>
                <c:pt idx="7430">
                  <c:v>7429</c:v>
                </c:pt>
                <c:pt idx="7431">
                  <c:v>7430</c:v>
                </c:pt>
                <c:pt idx="7432">
                  <c:v>7431</c:v>
                </c:pt>
                <c:pt idx="7433">
                  <c:v>7432</c:v>
                </c:pt>
                <c:pt idx="7434">
                  <c:v>7433</c:v>
                </c:pt>
                <c:pt idx="7435">
                  <c:v>7434</c:v>
                </c:pt>
                <c:pt idx="7436">
                  <c:v>7435</c:v>
                </c:pt>
                <c:pt idx="7437">
                  <c:v>7436</c:v>
                </c:pt>
                <c:pt idx="7438">
                  <c:v>7437</c:v>
                </c:pt>
                <c:pt idx="7439">
                  <c:v>7438</c:v>
                </c:pt>
                <c:pt idx="7440">
                  <c:v>7439</c:v>
                </c:pt>
                <c:pt idx="7441">
                  <c:v>7440</c:v>
                </c:pt>
                <c:pt idx="7442">
                  <c:v>7441</c:v>
                </c:pt>
                <c:pt idx="7443">
                  <c:v>7442</c:v>
                </c:pt>
                <c:pt idx="7444">
                  <c:v>7443</c:v>
                </c:pt>
                <c:pt idx="7445">
                  <c:v>7444</c:v>
                </c:pt>
                <c:pt idx="7446">
                  <c:v>7445</c:v>
                </c:pt>
                <c:pt idx="7447">
                  <c:v>7446</c:v>
                </c:pt>
                <c:pt idx="7448">
                  <c:v>7447</c:v>
                </c:pt>
                <c:pt idx="7449">
                  <c:v>7448</c:v>
                </c:pt>
                <c:pt idx="7450">
                  <c:v>7449</c:v>
                </c:pt>
                <c:pt idx="7451">
                  <c:v>7450</c:v>
                </c:pt>
                <c:pt idx="7452">
                  <c:v>7451</c:v>
                </c:pt>
                <c:pt idx="7453">
                  <c:v>7452</c:v>
                </c:pt>
                <c:pt idx="7454">
                  <c:v>7453</c:v>
                </c:pt>
                <c:pt idx="7455">
                  <c:v>7454</c:v>
                </c:pt>
                <c:pt idx="7456">
                  <c:v>7455</c:v>
                </c:pt>
                <c:pt idx="7457">
                  <c:v>7456</c:v>
                </c:pt>
                <c:pt idx="7458">
                  <c:v>7457</c:v>
                </c:pt>
                <c:pt idx="7459">
                  <c:v>7458</c:v>
                </c:pt>
                <c:pt idx="7460">
                  <c:v>7459</c:v>
                </c:pt>
                <c:pt idx="7461">
                  <c:v>7460</c:v>
                </c:pt>
                <c:pt idx="7462">
                  <c:v>7461</c:v>
                </c:pt>
                <c:pt idx="7463">
                  <c:v>7462</c:v>
                </c:pt>
                <c:pt idx="7464">
                  <c:v>7463</c:v>
                </c:pt>
                <c:pt idx="7465">
                  <c:v>7464</c:v>
                </c:pt>
                <c:pt idx="7466">
                  <c:v>7465</c:v>
                </c:pt>
                <c:pt idx="7467">
                  <c:v>7466</c:v>
                </c:pt>
                <c:pt idx="7468">
                  <c:v>7467</c:v>
                </c:pt>
                <c:pt idx="7469">
                  <c:v>7468</c:v>
                </c:pt>
                <c:pt idx="7470">
                  <c:v>7469</c:v>
                </c:pt>
                <c:pt idx="7471">
                  <c:v>7470</c:v>
                </c:pt>
                <c:pt idx="7472">
                  <c:v>7471</c:v>
                </c:pt>
                <c:pt idx="7473">
                  <c:v>7472</c:v>
                </c:pt>
                <c:pt idx="7474">
                  <c:v>7473</c:v>
                </c:pt>
                <c:pt idx="7475">
                  <c:v>7474</c:v>
                </c:pt>
                <c:pt idx="7476">
                  <c:v>7475</c:v>
                </c:pt>
                <c:pt idx="7477">
                  <c:v>7476</c:v>
                </c:pt>
                <c:pt idx="7478">
                  <c:v>7477</c:v>
                </c:pt>
                <c:pt idx="7479">
                  <c:v>7478</c:v>
                </c:pt>
                <c:pt idx="7480">
                  <c:v>7479</c:v>
                </c:pt>
                <c:pt idx="7481">
                  <c:v>7480</c:v>
                </c:pt>
                <c:pt idx="7482">
                  <c:v>7481</c:v>
                </c:pt>
                <c:pt idx="7483">
                  <c:v>7482</c:v>
                </c:pt>
                <c:pt idx="7484">
                  <c:v>7483</c:v>
                </c:pt>
                <c:pt idx="7485">
                  <c:v>7484</c:v>
                </c:pt>
                <c:pt idx="7486">
                  <c:v>7485</c:v>
                </c:pt>
                <c:pt idx="7487">
                  <c:v>7486</c:v>
                </c:pt>
                <c:pt idx="7488">
                  <c:v>7487</c:v>
                </c:pt>
                <c:pt idx="7489">
                  <c:v>7488</c:v>
                </c:pt>
                <c:pt idx="7490">
                  <c:v>7489</c:v>
                </c:pt>
                <c:pt idx="7491">
                  <c:v>7490</c:v>
                </c:pt>
                <c:pt idx="7492">
                  <c:v>7491</c:v>
                </c:pt>
                <c:pt idx="7493">
                  <c:v>7492</c:v>
                </c:pt>
                <c:pt idx="7494">
                  <c:v>7493</c:v>
                </c:pt>
                <c:pt idx="7495">
                  <c:v>7494</c:v>
                </c:pt>
                <c:pt idx="7496">
                  <c:v>7495</c:v>
                </c:pt>
                <c:pt idx="7497">
                  <c:v>7496</c:v>
                </c:pt>
                <c:pt idx="7498">
                  <c:v>7497</c:v>
                </c:pt>
                <c:pt idx="7499">
                  <c:v>7498</c:v>
                </c:pt>
                <c:pt idx="7500">
                  <c:v>7499</c:v>
                </c:pt>
                <c:pt idx="7501">
                  <c:v>7500</c:v>
                </c:pt>
                <c:pt idx="7502">
                  <c:v>7501</c:v>
                </c:pt>
                <c:pt idx="7503">
                  <c:v>7502</c:v>
                </c:pt>
                <c:pt idx="7504">
                  <c:v>7503</c:v>
                </c:pt>
                <c:pt idx="7505">
                  <c:v>7504</c:v>
                </c:pt>
                <c:pt idx="7506">
                  <c:v>7505</c:v>
                </c:pt>
                <c:pt idx="7507">
                  <c:v>7506</c:v>
                </c:pt>
                <c:pt idx="7508">
                  <c:v>7507</c:v>
                </c:pt>
                <c:pt idx="7509">
                  <c:v>7508</c:v>
                </c:pt>
                <c:pt idx="7510">
                  <c:v>7509</c:v>
                </c:pt>
                <c:pt idx="7511">
                  <c:v>7510</c:v>
                </c:pt>
                <c:pt idx="7512">
                  <c:v>7511</c:v>
                </c:pt>
                <c:pt idx="7513">
                  <c:v>7512</c:v>
                </c:pt>
                <c:pt idx="7514">
                  <c:v>7513</c:v>
                </c:pt>
                <c:pt idx="7515">
                  <c:v>7514</c:v>
                </c:pt>
                <c:pt idx="7516">
                  <c:v>7515</c:v>
                </c:pt>
                <c:pt idx="7517">
                  <c:v>7516</c:v>
                </c:pt>
                <c:pt idx="7518">
                  <c:v>7517</c:v>
                </c:pt>
                <c:pt idx="7519">
                  <c:v>7518</c:v>
                </c:pt>
                <c:pt idx="7520">
                  <c:v>7519</c:v>
                </c:pt>
                <c:pt idx="7521">
                  <c:v>7520</c:v>
                </c:pt>
                <c:pt idx="7522">
                  <c:v>7521</c:v>
                </c:pt>
                <c:pt idx="7523">
                  <c:v>7522</c:v>
                </c:pt>
                <c:pt idx="7524">
                  <c:v>7523</c:v>
                </c:pt>
                <c:pt idx="7525">
                  <c:v>7524</c:v>
                </c:pt>
                <c:pt idx="7526">
                  <c:v>7525</c:v>
                </c:pt>
                <c:pt idx="7527">
                  <c:v>7526</c:v>
                </c:pt>
                <c:pt idx="7528">
                  <c:v>7527</c:v>
                </c:pt>
                <c:pt idx="7529">
                  <c:v>7528</c:v>
                </c:pt>
                <c:pt idx="7530">
                  <c:v>7529</c:v>
                </c:pt>
                <c:pt idx="7531">
                  <c:v>7530</c:v>
                </c:pt>
                <c:pt idx="7532">
                  <c:v>7531</c:v>
                </c:pt>
                <c:pt idx="7533">
                  <c:v>7532</c:v>
                </c:pt>
                <c:pt idx="7534">
                  <c:v>7533</c:v>
                </c:pt>
                <c:pt idx="7535">
                  <c:v>7534</c:v>
                </c:pt>
                <c:pt idx="7536">
                  <c:v>7535</c:v>
                </c:pt>
                <c:pt idx="7537">
                  <c:v>7536</c:v>
                </c:pt>
                <c:pt idx="7538">
                  <c:v>7537</c:v>
                </c:pt>
                <c:pt idx="7539">
                  <c:v>7538</c:v>
                </c:pt>
                <c:pt idx="7540">
                  <c:v>7539</c:v>
                </c:pt>
                <c:pt idx="7541">
                  <c:v>7540</c:v>
                </c:pt>
                <c:pt idx="7542">
                  <c:v>7541</c:v>
                </c:pt>
                <c:pt idx="7543">
                  <c:v>7542</c:v>
                </c:pt>
                <c:pt idx="7544">
                  <c:v>7543</c:v>
                </c:pt>
                <c:pt idx="7545">
                  <c:v>7544</c:v>
                </c:pt>
                <c:pt idx="7546">
                  <c:v>7545</c:v>
                </c:pt>
                <c:pt idx="7547">
                  <c:v>7546</c:v>
                </c:pt>
                <c:pt idx="7548">
                  <c:v>7547</c:v>
                </c:pt>
                <c:pt idx="7549">
                  <c:v>7548</c:v>
                </c:pt>
                <c:pt idx="7550">
                  <c:v>7549</c:v>
                </c:pt>
                <c:pt idx="7551">
                  <c:v>7550</c:v>
                </c:pt>
                <c:pt idx="7552">
                  <c:v>7551</c:v>
                </c:pt>
                <c:pt idx="7553">
                  <c:v>7552</c:v>
                </c:pt>
                <c:pt idx="7554">
                  <c:v>7553</c:v>
                </c:pt>
                <c:pt idx="7555">
                  <c:v>7554</c:v>
                </c:pt>
                <c:pt idx="7556">
                  <c:v>7555</c:v>
                </c:pt>
                <c:pt idx="7557">
                  <c:v>7556</c:v>
                </c:pt>
                <c:pt idx="7558">
                  <c:v>7557</c:v>
                </c:pt>
                <c:pt idx="7559">
                  <c:v>7558</c:v>
                </c:pt>
                <c:pt idx="7560">
                  <c:v>7559</c:v>
                </c:pt>
                <c:pt idx="7561">
                  <c:v>7560</c:v>
                </c:pt>
                <c:pt idx="7562">
                  <c:v>7561</c:v>
                </c:pt>
                <c:pt idx="7563">
                  <c:v>7562</c:v>
                </c:pt>
                <c:pt idx="7564">
                  <c:v>7563</c:v>
                </c:pt>
                <c:pt idx="7565">
                  <c:v>7564</c:v>
                </c:pt>
                <c:pt idx="7566">
                  <c:v>7565</c:v>
                </c:pt>
                <c:pt idx="7567">
                  <c:v>7566</c:v>
                </c:pt>
                <c:pt idx="7568">
                  <c:v>7567</c:v>
                </c:pt>
                <c:pt idx="7569">
                  <c:v>7568</c:v>
                </c:pt>
                <c:pt idx="7570">
                  <c:v>7569</c:v>
                </c:pt>
                <c:pt idx="7571">
                  <c:v>7570</c:v>
                </c:pt>
                <c:pt idx="7572">
                  <c:v>7571</c:v>
                </c:pt>
                <c:pt idx="7573">
                  <c:v>7572</c:v>
                </c:pt>
                <c:pt idx="7574">
                  <c:v>7573</c:v>
                </c:pt>
                <c:pt idx="7575">
                  <c:v>7574</c:v>
                </c:pt>
                <c:pt idx="7576">
                  <c:v>7575</c:v>
                </c:pt>
                <c:pt idx="7577">
                  <c:v>7576</c:v>
                </c:pt>
                <c:pt idx="7578">
                  <c:v>7577</c:v>
                </c:pt>
                <c:pt idx="7579">
                  <c:v>7578</c:v>
                </c:pt>
                <c:pt idx="7580">
                  <c:v>7579</c:v>
                </c:pt>
                <c:pt idx="7581">
                  <c:v>7580</c:v>
                </c:pt>
                <c:pt idx="7582">
                  <c:v>7581</c:v>
                </c:pt>
                <c:pt idx="7583">
                  <c:v>7582</c:v>
                </c:pt>
                <c:pt idx="7584">
                  <c:v>7583</c:v>
                </c:pt>
                <c:pt idx="7585">
                  <c:v>7584</c:v>
                </c:pt>
                <c:pt idx="7586">
                  <c:v>7585</c:v>
                </c:pt>
                <c:pt idx="7587">
                  <c:v>7586</c:v>
                </c:pt>
                <c:pt idx="7588">
                  <c:v>7587</c:v>
                </c:pt>
                <c:pt idx="7589">
                  <c:v>7588</c:v>
                </c:pt>
                <c:pt idx="7590">
                  <c:v>7589</c:v>
                </c:pt>
                <c:pt idx="7591">
                  <c:v>7590</c:v>
                </c:pt>
                <c:pt idx="7592">
                  <c:v>7591</c:v>
                </c:pt>
                <c:pt idx="7593">
                  <c:v>7592</c:v>
                </c:pt>
                <c:pt idx="7594">
                  <c:v>7593</c:v>
                </c:pt>
                <c:pt idx="7595">
                  <c:v>7594</c:v>
                </c:pt>
                <c:pt idx="7596">
                  <c:v>7595</c:v>
                </c:pt>
                <c:pt idx="7597">
                  <c:v>7596</c:v>
                </c:pt>
                <c:pt idx="7598">
                  <c:v>7597</c:v>
                </c:pt>
                <c:pt idx="7599">
                  <c:v>7598</c:v>
                </c:pt>
                <c:pt idx="7600">
                  <c:v>7599</c:v>
                </c:pt>
                <c:pt idx="7601">
                  <c:v>7600</c:v>
                </c:pt>
                <c:pt idx="7602">
                  <c:v>7601</c:v>
                </c:pt>
                <c:pt idx="7603">
                  <c:v>7602</c:v>
                </c:pt>
                <c:pt idx="7604">
                  <c:v>7603</c:v>
                </c:pt>
                <c:pt idx="7605">
                  <c:v>7604</c:v>
                </c:pt>
                <c:pt idx="7606">
                  <c:v>7605</c:v>
                </c:pt>
                <c:pt idx="7607">
                  <c:v>7606</c:v>
                </c:pt>
                <c:pt idx="7608">
                  <c:v>7607</c:v>
                </c:pt>
                <c:pt idx="7609">
                  <c:v>7608</c:v>
                </c:pt>
                <c:pt idx="7610">
                  <c:v>7609</c:v>
                </c:pt>
                <c:pt idx="7611">
                  <c:v>7610</c:v>
                </c:pt>
                <c:pt idx="7612">
                  <c:v>7611</c:v>
                </c:pt>
                <c:pt idx="7613">
                  <c:v>7612</c:v>
                </c:pt>
                <c:pt idx="7614">
                  <c:v>7613</c:v>
                </c:pt>
                <c:pt idx="7615">
                  <c:v>7614</c:v>
                </c:pt>
                <c:pt idx="7616">
                  <c:v>7615</c:v>
                </c:pt>
                <c:pt idx="7617">
                  <c:v>7616</c:v>
                </c:pt>
                <c:pt idx="7618">
                  <c:v>7617</c:v>
                </c:pt>
                <c:pt idx="7619">
                  <c:v>7618</c:v>
                </c:pt>
                <c:pt idx="7620">
                  <c:v>7619</c:v>
                </c:pt>
                <c:pt idx="7621">
                  <c:v>7620</c:v>
                </c:pt>
                <c:pt idx="7622">
                  <c:v>7621</c:v>
                </c:pt>
                <c:pt idx="7623">
                  <c:v>7622</c:v>
                </c:pt>
                <c:pt idx="7624">
                  <c:v>7623</c:v>
                </c:pt>
                <c:pt idx="7625">
                  <c:v>7624</c:v>
                </c:pt>
                <c:pt idx="7626">
                  <c:v>7625</c:v>
                </c:pt>
                <c:pt idx="7627">
                  <c:v>7626</c:v>
                </c:pt>
                <c:pt idx="7628">
                  <c:v>7627</c:v>
                </c:pt>
                <c:pt idx="7629">
                  <c:v>7628</c:v>
                </c:pt>
                <c:pt idx="7630">
                  <c:v>7629</c:v>
                </c:pt>
                <c:pt idx="7631">
                  <c:v>7630</c:v>
                </c:pt>
                <c:pt idx="7632">
                  <c:v>7631</c:v>
                </c:pt>
                <c:pt idx="7633">
                  <c:v>7632</c:v>
                </c:pt>
                <c:pt idx="7634">
                  <c:v>7633</c:v>
                </c:pt>
                <c:pt idx="7635">
                  <c:v>7634</c:v>
                </c:pt>
                <c:pt idx="7636">
                  <c:v>7635</c:v>
                </c:pt>
                <c:pt idx="7637">
                  <c:v>7636</c:v>
                </c:pt>
                <c:pt idx="7638">
                  <c:v>7637</c:v>
                </c:pt>
                <c:pt idx="7639">
                  <c:v>7638</c:v>
                </c:pt>
                <c:pt idx="7640">
                  <c:v>7639</c:v>
                </c:pt>
                <c:pt idx="7641">
                  <c:v>7640</c:v>
                </c:pt>
                <c:pt idx="7642">
                  <c:v>7641</c:v>
                </c:pt>
                <c:pt idx="7643">
                  <c:v>7642</c:v>
                </c:pt>
                <c:pt idx="7644">
                  <c:v>7643</c:v>
                </c:pt>
                <c:pt idx="7645">
                  <c:v>7644</c:v>
                </c:pt>
                <c:pt idx="7646">
                  <c:v>7645</c:v>
                </c:pt>
                <c:pt idx="7647">
                  <c:v>7646</c:v>
                </c:pt>
                <c:pt idx="7648">
                  <c:v>7647</c:v>
                </c:pt>
                <c:pt idx="7649">
                  <c:v>7648</c:v>
                </c:pt>
                <c:pt idx="7650">
                  <c:v>7649</c:v>
                </c:pt>
                <c:pt idx="7651">
                  <c:v>7650</c:v>
                </c:pt>
                <c:pt idx="7652">
                  <c:v>7651</c:v>
                </c:pt>
                <c:pt idx="7653">
                  <c:v>7652</c:v>
                </c:pt>
                <c:pt idx="7654">
                  <c:v>7653</c:v>
                </c:pt>
                <c:pt idx="7655">
                  <c:v>7654</c:v>
                </c:pt>
                <c:pt idx="7656">
                  <c:v>7655</c:v>
                </c:pt>
                <c:pt idx="7657">
                  <c:v>7656</c:v>
                </c:pt>
                <c:pt idx="7658">
                  <c:v>7657</c:v>
                </c:pt>
                <c:pt idx="7659">
                  <c:v>7658</c:v>
                </c:pt>
                <c:pt idx="7660">
                  <c:v>7659</c:v>
                </c:pt>
                <c:pt idx="7661">
                  <c:v>7660</c:v>
                </c:pt>
                <c:pt idx="7662">
                  <c:v>7661</c:v>
                </c:pt>
                <c:pt idx="7663">
                  <c:v>7662</c:v>
                </c:pt>
                <c:pt idx="7664">
                  <c:v>7663</c:v>
                </c:pt>
                <c:pt idx="7665">
                  <c:v>7664</c:v>
                </c:pt>
                <c:pt idx="7666">
                  <c:v>7665</c:v>
                </c:pt>
                <c:pt idx="7667">
                  <c:v>7666</c:v>
                </c:pt>
                <c:pt idx="7668">
                  <c:v>7667</c:v>
                </c:pt>
                <c:pt idx="7669">
                  <c:v>7668</c:v>
                </c:pt>
                <c:pt idx="7670">
                  <c:v>7669</c:v>
                </c:pt>
                <c:pt idx="7671">
                  <c:v>7670</c:v>
                </c:pt>
                <c:pt idx="7672">
                  <c:v>7671</c:v>
                </c:pt>
                <c:pt idx="7673">
                  <c:v>7672</c:v>
                </c:pt>
                <c:pt idx="7674">
                  <c:v>7673</c:v>
                </c:pt>
                <c:pt idx="7675">
                  <c:v>7674</c:v>
                </c:pt>
                <c:pt idx="7676">
                  <c:v>7675</c:v>
                </c:pt>
                <c:pt idx="7677">
                  <c:v>7676</c:v>
                </c:pt>
                <c:pt idx="7678">
                  <c:v>7677</c:v>
                </c:pt>
                <c:pt idx="7679">
                  <c:v>7678</c:v>
                </c:pt>
                <c:pt idx="7680">
                  <c:v>7679</c:v>
                </c:pt>
                <c:pt idx="7681">
                  <c:v>7680</c:v>
                </c:pt>
                <c:pt idx="7682">
                  <c:v>7681</c:v>
                </c:pt>
                <c:pt idx="7683">
                  <c:v>7682</c:v>
                </c:pt>
                <c:pt idx="7684">
                  <c:v>7683</c:v>
                </c:pt>
                <c:pt idx="7685">
                  <c:v>7684</c:v>
                </c:pt>
                <c:pt idx="7686">
                  <c:v>7685</c:v>
                </c:pt>
                <c:pt idx="7687">
                  <c:v>7686</c:v>
                </c:pt>
                <c:pt idx="7688">
                  <c:v>7687</c:v>
                </c:pt>
                <c:pt idx="7689">
                  <c:v>7688</c:v>
                </c:pt>
                <c:pt idx="7690">
                  <c:v>7689</c:v>
                </c:pt>
                <c:pt idx="7691">
                  <c:v>7690</c:v>
                </c:pt>
                <c:pt idx="7692">
                  <c:v>7691</c:v>
                </c:pt>
                <c:pt idx="7693">
                  <c:v>7692</c:v>
                </c:pt>
                <c:pt idx="7694">
                  <c:v>7693</c:v>
                </c:pt>
                <c:pt idx="7695">
                  <c:v>7694</c:v>
                </c:pt>
                <c:pt idx="7696">
                  <c:v>7695</c:v>
                </c:pt>
                <c:pt idx="7697">
                  <c:v>7696</c:v>
                </c:pt>
                <c:pt idx="7698">
                  <c:v>7697</c:v>
                </c:pt>
                <c:pt idx="7699">
                  <c:v>7698</c:v>
                </c:pt>
                <c:pt idx="7700">
                  <c:v>7699</c:v>
                </c:pt>
                <c:pt idx="7701">
                  <c:v>7700</c:v>
                </c:pt>
                <c:pt idx="7702">
                  <c:v>7701</c:v>
                </c:pt>
                <c:pt idx="7703">
                  <c:v>7702</c:v>
                </c:pt>
                <c:pt idx="7704">
                  <c:v>7703</c:v>
                </c:pt>
                <c:pt idx="7705">
                  <c:v>7704</c:v>
                </c:pt>
                <c:pt idx="7706">
                  <c:v>7705</c:v>
                </c:pt>
                <c:pt idx="7707">
                  <c:v>7706</c:v>
                </c:pt>
                <c:pt idx="7708">
                  <c:v>7707</c:v>
                </c:pt>
                <c:pt idx="7709">
                  <c:v>7708</c:v>
                </c:pt>
                <c:pt idx="7710">
                  <c:v>7709</c:v>
                </c:pt>
                <c:pt idx="7711">
                  <c:v>7710</c:v>
                </c:pt>
                <c:pt idx="7712">
                  <c:v>7711</c:v>
                </c:pt>
                <c:pt idx="7713">
                  <c:v>7712</c:v>
                </c:pt>
                <c:pt idx="7714">
                  <c:v>7713</c:v>
                </c:pt>
                <c:pt idx="7715">
                  <c:v>7714</c:v>
                </c:pt>
                <c:pt idx="7716">
                  <c:v>7715</c:v>
                </c:pt>
                <c:pt idx="7717">
                  <c:v>7716</c:v>
                </c:pt>
                <c:pt idx="7718">
                  <c:v>7717</c:v>
                </c:pt>
                <c:pt idx="7719">
                  <c:v>7718</c:v>
                </c:pt>
                <c:pt idx="7720">
                  <c:v>7719</c:v>
                </c:pt>
                <c:pt idx="7721">
                  <c:v>7720</c:v>
                </c:pt>
                <c:pt idx="7722">
                  <c:v>7721</c:v>
                </c:pt>
                <c:pt idx="7723">
                  <c:v>7722</c:v>
                </c:pt>
                <c:pt idx="7724">
                  <c:v>7723</c:v>
                </c:pt>
                <c:pt idx="7725">
                  <c:v>7724</c:v>
                </c:pt>
                <c:pt idx="7726">
                  <c:v>7725</c:v>
                </c:pt>
                <c:pt idx="7727">
                  <c:v>7726</c:v>
                </c:pt>
                <c:pt idx="7728">
                  <c:v>7727</c:v>
                </c:pt>
                <c:pt idx="7729">
                  <c:v>7728</c:v>
                </c:pt>
                <c:pt idx="7730">
                  <c:v>7729</c:v>
                </c:pt>
                <c:pt idx="7731">
                  <c:v>7730</c:v>
                </c:pt>
                <c:pt idx="7732">
                  <c:v>7731</c:v>
                </c:pt>
                <c:pt idx="7733">
                  <c:v>7732</c:v>
                </c:pt>
                <c:pt idx="7734">
                  <c:v>7733</c:v>
                </c:pt>
                <c:pt idx="7735">
                  <c:v>7734</c:v>
                </c:pt>
                <c:pt idx="7736">
                  <c:v>7735</c:v>
                </c:pt>
                <c:pt idx="7737">
                  <c:v>7736</c:v>
                </c:pt>
                <c:pt idx="7738">
                  <c:v>7737</c:v>
                </c:pt>
                <c:pt idx="7739">
                  <c:v>7738</c:v>
                </c:pt>
                <c:pt idx="7740">
                  <c:v>7739</c:v>
                </c:pt>
                <c:pt idx="7741">
                  <c:v>7740</c:v>
                </c:pt>
                <c:pt idx="7742">
                  <c:v>7741</c:v>
                </c:pt>
                <c:pt idx="7743">
                  <c:v>7742</c:v>
                </c:pt>
                <c:pt idx="7744">
                  <c:v>7743</c:v>
                </c:pt>
                <c:pt idx="7745">
                  <c:v>7744</c:v>
                </c:pt>
                <c:pt idx="7746">
                  <c:v>7745</c:v>
                </c:pt>
                <c:pt idx="7747">
                  <c:v>7746</c:v>
                </c:pt>
                <c:pt idx="7748">
                  <c:v>7747</c:v>
                </c:pt>
                <c:pt idx="7749">
                  <c:v>7748</c:v>
                </c:pt>
                <c:pt idx="7750">
                  <c:v>7749</c:v>
                </c:pt>
                <c:pt idx="7751">
                  <c:v>7750</c:v>
                </c:pt>
                <c:pt idx="7752">
                  <c:v>7751</c:v>
                </c:pt>
                <c:pt idx="7753">
                  <c:v>7752</c:v>
                </c:pt>
                <c:pt idx="7754">
                  <c:v>7753</c:v>
                </c:pt>
                <c:pt idx="7755">
                  <c:v>7754</c:v>
                </c:pt>
                <c:pt idx="7756">
                  <c:v>7755</c:v>
                </c:pt>
                <c:pt idx="7757">
                  <c:v>7756</c:v>
                </c:pt>
                <c:pt idx="7758">
                  <c:v>7757</c:v>
                </c:pt>
                <c:pt idx="7759">
                  <c:v>7758</c:v>
                </c:pt>
                <c:pt idx="7760">
                  <c:v>7759</c:v>
                </c:pt>
                <c:pt idx="7761">
                  <c:v>7760</c:v>
                </c:pt>
                <c:pt idx="7762">
                  <c:v>7761</c:v>
                </c:pt>
                <c:pt idx="7763">
                  <c:v>7762</c:v>
                </c:pt>
                <c:pt idx="7764">
                  <c:v>7763</c:v>
                </c:pt>
                <c:pt idx="7765">
                  <c:v>7764</c:v>
                </c:pt>
                <c:pt idx="7766">
                  <c:v>7765</c:v>
                </c:pt>
                <c:pt idx="7767">
                  <c:v>7766</c:v>
                </c:pt>
                <c:pt idx="7768">
                  <c:v>7767</c:v>
                </c:pt>
                <c:pt idx="7769">
                  <c:v>7768</c:v>
                </c:pt>
                <c:pt idx="7770">
                  <c:v>7769</c:v>
                </c:pt>
                <c:pt idx="7771">
                  <c:v>7770</c:v>
                </c:pt>
                <c:pt idx="7772">
                  <c:v>7771</c:v>
                </c:pt>
                <c:pt idx="7773">
                  <c:v>7772</c:v>
                </c:pt>
                <c:pt idx="7774">
                  <c:v>7773</c:v>
                </c:pt>
                <c:pt idx="7775">
                  <c:v>7774</c:v>
                </c:pt>
                <c:pt idx="7776">
                  <c:v>7775</c:v>
                </c:pt>
                <c:pt idx="7777">
                  <c:v>7776</c:v>
                </c:pt>
                <c:pt idx="7778">
                  <c:v>7777</c:v>
                </c:pt>
                <c:pt idx="7779">
                  <c:v>7778</c:v>
                </c:pt>
                <c:pt idx="7780">
                  <c:v>7779</c:v>
                </c:pt>
                <c:pt idx="7781">
                  <c:v>7780</c:v>
                </c:pt>
                <c:pt idx="7782">
                  <c:v>7781</c:v>
                </c:pt>
                <c:pt idx="7783">
                  <c:v>7782</c:v>
                </c:pt>
                <c:pt idx="7784">
                  <c:v>7783</c:v>
                </c:pt>
                <c:pt idx="7785">
                  <c:v>7784</c:v>
                </c:pt>
                <c:pt idx="7786">
                  <c:v>7785</c:v>
                </c:pt>
                <c:pt idx="7787">
                  <c:v>7786</c:v>
                </c:pt>
                <c:pt idx="7788">
                  <c:v>7787</c:v>
                </c:pt>
                <c:pt idx="7789">
                  <c:v>7788</c:v>
                </c:pt>
                <c:pt idx="7790">
                  <c:v>7789</c:v>
                </c:pt>
                <c:pt idx="7791">
                  <c:v>7790</c:v>
                </c:pt>
                <c:pt idx="7792">
                  <c:v>7791</c:v>
                </c:pt>
                <c:pt idx="7793">
                  <c:v>7792</c:v>
                </c:pt>
                <c:pt idx="7794">
                  <c:v>7793</c:v>
                </c:pt>
                <c:pt idx="7795">
                  <c:v>7794</c:v>
                </c:pt>
                <c:pt idx="7796">
                  <c:v>7795</c:v>
                </c:pt>
                <c:pt idx="7797">
                  <c:v>7796</c:v>
                </c:pt>
                <c:pt idx="7798">
                  <c:v>7797</c:v>
                </c:pt>
                <c:pt idx="7799">
                  <c:v>7798</c:v>
                </c:pt>
                <c:pt idx="7800">
                  <c:v>7799</c:v>
                </c:pt>
                <c:pt idx="7801">
                  <c:v>7800</c:v>
                </c:pt>
                <c:pt idx="7802">
                  <c:v>7801</c:v>
                </c:pt>
                <c:pt idx="7803">
                  <c:v>7802</c:v>
                </c:pt>
                <c:pt idx="7804">
                  <c:v>7803</c:v>
                </c:pt>
                <c:pt idx="7805">
                  <c:v>7804</c:v>
                </c:pt>
                <c:pt idx="7806">
                  <c:v>7805</c:v>
                </c:pt>
                <c:pt idx="7807">
                  <c:v>7806</c:v>
                </c:pt>
                <c:pt idx="7808">
                  <c:v>7807</c:v>
                </c:pt>
                <c:pt idx="7809">
                  <c:v>7808</c:v>
                </c:pt>
                <c:pt idx="7810">
                  <c:v>7809</c:v>
                </c:pt>
                <c:pt idx="7811">
                  <c:v>7810</c:v>
                </c:pt>
                <c:pt idx="7812">
                  <c:v>7811</c:v>
                </c:pt>
                <c:pt idx="7813">
                  <c:v>7812</c:v>
                </c:pt>
                <c:pt idx="7814">
                  <c:v>7813</c:v>
                </c:pt>
                <c:pt idx="7815">
                  <c:v>7814</c:v>
                </c:pt>
                <c:pt idx="7816">
                  <c:v>7815</c:v>
                </c:pt>
                <c:pt idx="7817">
                  <c:v>7816</c:v>
                </c:pt>
                <c:pt idx="7818">
                  <c:v>7817</c:v>
                </c:pt>
                <c:pt idx="7819">
                  <c:v>7818</c:v>
                </c:pt>
                <c:pt idx="7820">
                  <c:v>7819</c:v>
                </c:pt>
                <c:pt idx="7821">
                  <c:v>7820</c:v>
                </c:pt>
                <c:pt idx="7822">
                  <c:v>7821</c:v>
                </c:pt>
                <c:pt idx="7823">
                  <c:v>7822</c:v>
                </c:pt>
                <c:pt idx="7824">
                  <c:v>7823</c:v>
                </c:pt>
                <c:pt idx="7825">
                  <c:v>7824</c:v>
                </c:pt>
                <c:pt idx="7826">
                  <c:v>7825</c:v>
                </c:pt>
                <c:pt idx="7827">
                  <c:v>7826</c:v>
                </c:pt>
                <c:pt idx="7828">
                  <c:v>7827</c:v>
                </c:pt>
                <c:pt idx="7829">
                  <c:v>7828</c:v>
                </c:pt>
                <c:pt idx="7830">
                  <c:v>7829</c:v>
                </c:pt>
                <c:pt idx="7831">
                  <c:v>7830</c:v>
                </c:pt>
                <c:pt idx="7832">
                  <c:v>7831</c:v>
                </c:pt>
                <c:pt idx="7833">
                  <c:v>7832</c:v>
                </c:pt>
                <c:pt idx="7834">
                  <c:v>7833</c:v>
                </c:pt>
                <c:pt idx="7835">
                  <c:v>7834</c:v>
                </c:pt>
                <c:pt idx="7836">
                  <c:v>7835</c:v>
                </c:pt>
                <c:pt idx="7837">
                  <c:v>7836</c:v>
                </c:pt>
                <c:pt idx="7838">
                  <c:v>7837</c:v>
                </c:pt>
                <c:pt idx="7839">
                  <c:v>7838</c:v>
                </c:pt>
                <c:pt idx="7840">
                  <c:v>7839</c:v>
                </c:pt>
                <c:pt idx="7841">
                  <c:v>7840</c:v>
                </c:pt>
                <c:pt idx="7842">
                  <c:v>7841</c:v>
                </c:pt>
                <c:pt idx="7843">
                  <c:v>7842</c:v>
                </c:pt>
                <c:pt idx="7844">
                  <c:v>7843</c:v>
                </c:pt>
                <c:pt idx="7845">
                  <c:v>7844</c:v>
                </c:pt>
                <c:pt idx="7846">
                  <c:v>7845</c:v>
                </c:pt>
                <c:pt idx="7847">
                  <c:v>7846</c:v>
                </c:pt>
                <c:pt idx="7848">
                  <c:v>7847</c:v>
                </c:pt>
                <c:pt idx="7849">
                  <c:v>7848</c:v>
                </c:pt>
                <c:pt idx="7850">
                  <c:v>7849</c:v>
                </c:pt>
                <c:pt idx="7851">
                  <c:v>7850</c:v>
                </c:pt>
                <c:pt idx="7852">
                  <c:v>7851</c:v>
                </c:pt>
                <c:pt idx="7853">
                  <c:v>7852</c:v>
                </c:pt>
                <c:pt idx="7854">
                  <c:v>7853</c:v>
                </c:pt>
                <c:pt idx="7855">
                  <c:v>7854</c:v>
                </c:pt>
                <c:pt idx="7856">
                  <c:v>7855</c:v>
                </c:pt>
                <c:pt idx="7857">
                  <c:v>7856</c:v>
                </c:pt>
                <c:pt idx="7858">
                  <c:v>7857</c:v>
                </c:pt>
                <c:pt idx="7859">
                  <c:v>7858</c:v>
                </c:pt>
                <c:pt idx="7860">
                  <c:v>7859</c:v>
                </c:pt>
                <c:pt idx="7861">
                  <c:v>7860</c:v>
                </c:pt>
                <c:pt idx="7862">
                  <c:v>7861</c:v>
                </c:pt>
                <c:pt idx="7863">
                  <c:v>7862</c:v>
                </c:pt>
                <c:pt idx="7864">
                  <c:v>7863</c:v>
                </c:pt>
                <c:pt idx="7865">
                  <c:v>7864</c:v>
                </c:pt>
                <c:pt idx="7866">
                  <c:v>7865</c:v>
                </c:pt>
                <c:pt idx="7867">
                  <c:v>7866</c:v>
                </c:pt>
                <c:pt idx="7868">
                  <c:v>7867</c:v>
                </c:pt>
                <c:pt idx="7869">
                  <c:v>7868</c:v>
                </c:pt>
                <c:pt idx="7870">
                  <c:v>7869</c:v>
                </c:pt>
                <c:pt idx="7871">
                  <c:v>7870</c:v>
                </c:pt>
                <c:pt idx="7872">
                  <c:v>7871</c:v>
                </c:pt>
                <c:pt idx="7873">
                  <c:v>7872</c:v>
                </c:pt>
                <c:pt idx="7874">
                  <c:v>7873</c:v>
                </c:pt>
                <c:pt idx="7875">
                  <c:v>7874</c:v>
                </c:pt>
                <c:pt idx="7876">
                  <c:v>7875</c:v>
                </c:pt>
                <c:pt idx="7877">
                  <c:v>7876</c:v>
                </c:pt>
                <c:pt idx="7878">
                  <c:v>7877</c:v>
                </c:pt>
                <c:pt idx="7879">
                  <c:v>7878</c:v>
                </c:pt>
                <c:pt idx="7880">
                  <c:v>7879</c:v>
                </c:pt>
                <c:pt idx="7881">
                  <c:v>7880</c:v>
                </c:pt>
                <c:pt idx="7882">
                  <c:v>7881</c:v>
                </c:pt>
                <c:pt idx="7883">
                  <c:v>7882</c:v>
                </c:pt>
                <c:pt idx="7884">
                  <c:v>7883</c:v>
                </c:pt>
                <c:pt idx="7885">
                  <c:v>7884</c:v>
                </c:pt>
                <c:pt idx="7886">
                  <c:v>7885</c:v>
                </c:pt>
                <c:pt idx="7887">
                  <c:v>7886</c:v>
                </c:pt>
                <c:pt idx="7888">
                  <c:v>7887</c:v>
                </c:pt>
                <c:pt idx="7889">
                  <c:v>7888</c:v>
                </c:pt>
                <c:pt idx="7890">
                  <c:v>7889</c:v>
                </c:pt>
                <c:pt idx="7891">
                  <c:v>7890</c:v>
                </c:pt>
                <c:pt idx="7892">
                  <c:v>7891</c:v>
                </c:pt>
                <c:pt idx="7893">
                  <c:v>7892</c:v>
                </c:pt>
                <c:pt idx="7894">
                  <c:v>7893</c:v>
                </c:pt>
                <c:pt idx="7895">
                  <c:v>7894</c:v>
                </c:pt>
                <c:pt idx="7896">
                  <c:v>7895</c:v>
                </c:pt>
                <c:pt idx="7897">
                  <c:v>7896</c:v>
                </c:pt>
                <c:pt idx="7898">
                  <c:v>7897</c:v>
                </c:pt>
                <c:pt idx="7899">
                  <c:v>7898</c:v>
                </c:pt>
                <c:pt idx="7900">
                  <c:v>7899</c:v>
                </c:pt>
                <c:pt idx="7901">
                  <c:v>7900</c:v>
                </c:pt>
                <c:pt idx="7902">
                  <c:v>7901</c:v>
                </c:pt>
                <c:pt idx="7903">
                  <c:v>7902</c:v>
                </c:pt>
                <c:pt idx="7904">
                  <c:v>7903</c:v>
                </c:pt>
                <c:pt idx="7905">
                  <c:v>7904</c:v>
                </c:pt>
                <c:pt idx="7906">
                  <c:v>7905</c:v>
                </c:pt>
                <c:pt idx="7907">
                  <c:v>7906</c:v>
                </c:pt>
                <c:pt idx="7908">
                  <c:v>7907</c:v>
                </c:pt>
                <c:pt idx="7909">
                  <c:v>7908</c:v>
                </c:pt>
                <c:pt idx="7910">
                  <c:v>7909</c:v>
                </c:pt>
                <c:pt idx="7911">
                  <c:v>7910</c:v>
                </c:pt>
                <c:pt idx="7912">
                  <c:v>7911</c:v>
                </c:pt>
                <c:pt idx="7913">
                  <c:v>7912</c:v>
                </c:pt>
                <c:pt idx="7914">
                  <c:v>7913</c:v>
                </c:pt>
                <c:pt idx="7915">
                  <c:v>7914</c:v>
                </c:pt>
                <c:pt idx="7916">
                  <c:v>7915</c:v>
                </c:pt>
                <c:pt idx="7917">
                  <c:v>7916</c:v>
                </c:pt>
                <c:pt idx="7918">
                  <c:v>7917</c:v>
                </c:pt>
                <c:pt idx="7919">
                  <c:v>7918</c:v>
                </c:pt>
                <c:pt idx="7920">
                  <c:v>7919</c:v>
                </c:pt>
                <c:pt idx="7921">
                  <c:v>7920</c:v>
                </c:pt>
                <c:pt idx="7922">
                  <c:v>7921</c:v>
                </c:pt>
                <c:pt idx="7923">
                  <c:v>7922</c:v>
                </c:pt>
                <c:pt idx="7924">
                  <c:v>7923</c:v>
                </c:pt>
                <c:pt idx="7925">
                  <c:v>7924</c:v>
                </c:pt>
                <c:pt idx="7926">
                  <c:v>7925</c:v>
                </c:pt>
                <c:pt idx="7927">
                  <c:v>7926</c:v>
                </c:pt>
                <c:pt idx="7928">
                  <c:v>7927</c:v>
                </c:pt>
                <c:pt idx="7929">
                  <c:v>7928</c:v>
                </c:pt>
                <c:pt idx="7930">
                  <c:v>7929</c:v>
                </c:pt>
                <c:pt idx="7931">
                  <c:v>7930</c:v>
                </c:pt>
                <c:pt idx="7932">
                  <c:v>7931</c:v>
                </c:pt>
                <c:pt idx="7933">
                  <c:v>7932</c:v>
                </c:pt>
                <c:pt idx="7934">
                  <c:v>7933</c:v>
                </c:pt>
                <c:pt idx="7935">
                  <c:v>7934</c:v>
                </c:pt>
                <c:pt idx="7936">
                  <c:v>7935</c:v>
                </c:pt>
                <c:pt idx="7937">
                  <c:v>7936</c:v>
                </c:pt>
                <c:pt idx="7938">
                  <c:v>7937</c:v>
                </c:pt>
                <c:pt idx="7939">
                  <c:v>7938</c:v>
                </c:pt>
                <c:pt idx="7940">
                  <c:v>7939</c:v>
                </c:pt>
                <c:pt idx="7941">
                  <c:v>7940</c:v>
                </c:pt>
                <c:pt idx="7942">
                  <c:v>7941</c:v>
                </c:pt>
                <c:pt idx="7943">
                  <c:v>7942</c:v>
                </c:pt>
                <c:pt idx="7944">
                  <c:v>7943</c:v>
                </c:pt>
                <c:pt idx="7945">
                  <c:v>7944</c:v>
                </c:pt>
                <c:pt idx="7946">
                  <c:v>7945</c:v>
                </c:pt>
                <c:pt idx="7947">
                  <c:v>7946</c:v>
                </c:pt>
                <c:pt idx="7948">
                  <c:v>7947</c:v>
                </c:pt>
                <c:pt idx="7949">
                  <c:v>7948</c:v>
                </c:pt>
                <c:pt idx="7950">
                  <c:v>7949</c:v>
                </c:pt>
                <c:pt idx="7951">
                  <c:v>7950</c:v>
                </c:pt>
                <c:pt idx="7952">
                  <c:v>7951</c:v>
                </c:pt>
                <c:pt idx="7953">
                  <c:v>7952</c:v>
                </c:pt>
                <c:pt idx="7954">
                  <c:v>7953</c:v>
                </c:pt>
                <c:pt idx="7955">
                  <c:v>7954</c:v>
                </c:pt>
                <c:pt idx="7956">
                  <c:v>7955</c:v>
                </c:pt>
                <c:pt idx="7957">
                  <c:v>7956</c:v>
                </c:pt>
                <c:pt idx="7958">
                  <c:v>7957</c:v>
                </c:pt>
                <c:pt idx="7959">
                  <c:v>7958</c:v>
                </c:pt>
                <c:pt idx="7960">
                  <c:v>7959</c:v>
                </c:pt>
                <c:pt idx="7961">
                  <c:v>7960</c:v>
                </c:pt>
                <c:pt idx="7962">
                  <c:v>7961</c:v>
                </c:pt>
                <c:pt idx="7963">
                  <c:v>7962</c:v>
                </c:pt>
                <c:pt idx="7964">
                  <c:v>7963</c:v>
                </c:pt>
                <c:pt idx="7965">
                  <c:v>7964</c:v>
                </c:pt>
                <c:pt idx="7966">
                  <c:v>7965</c:v>
                </c:pt>
                <c:pt idx="7967">
                  <c:v>7966</c:v>
                </c:pt>
                <c:pt idx="7968">
                  <c:v>7967</c:v>
                </c:pt>
                <c:pt idx="7969">
                  <c:v>7968</c:v>
                </c:pt>
                <c:pt idx="7970">
                  <c:v>7969</c:v>
                </c:pt>
                <c:pt idx="7971">
                  <c:v>7970</c:v>
                </c:pt>
                <c:pt idx="7972">
                  <c:v>7971</c:v>
                </c:pt>
                <c:pt idx="7973">
                  <c:v>7972</c:v>
                </c:pt>
                <c:pt idx="7974">
                  <c:v>7973</c:v>
                </c:pt>
                <c:pt idx="7975">
                  <c:v>7974</c:v>
                </c:pt>
                <c:pt idx="7976">
                  <c:v>7975</c:v>
                </c:pt>
                <c:pt idx="7977">
                  <c:v>7976</c:v>
                </c:pt>
                <c:pt idx="7978">
                  <c:v>7977</c:v>
                </c:pt>
                <c:pt idx="7979">
                  <c:v>7978</c:v>
                </c:pt>
                <c:pt idx="7980">
                  <c:v>7979</c:v>
                </c:pt>
                <c:pt idx="7981">
                  <c:v>7980</c:v>
                </c:pt>
                <c:pt idx="7982">
                  <c:v>7981</c:v>
                </c:pt>
                <c:pt idx="7983">
                  <c:v>7982</c:v>
                </c:pt>
                <c:pt idx="7984">
                  <c:v>7983</c:v>
                </c:pt>
                <c:pt idx="7985">
                  <c:v>7984</c:v>
                </c:pt>
                <c:pt idx="7986">
                  <c:v>7985</c:v>
                </c:pt>
                <c:pt idx="7987">
                  <c:v>7986</c:v>
                </c:pt>
                <c:pt idx="7988">
                  <c:v>7987</c:v>
                </c:pt>
                <c:pt idx="7989">
                  <c:v>7988</c:v>
                </c:pt>
                <c:pt idx="7990">
                  <c:v>7989</c:v>
                </c:pt>
                <c:pt idx="7991">
                  <c:v>7990</c:v>
                </c:pt>
                <c:pt idx="7992">
                  <c:v>7991</c:v>
                </c:pt>
                <c:pt idx="7993">
                  <c:v>7992</c:v>
                </c:pt>
                <c:pt idx="7994">
                  <c:v>7993</c:v>
                </c:pt>
                <c:pt idx="7995">
                  <c:v>7994</c:v>
                </c:pt>
                <c:pt idx="7996">
                  <c:v>7995</c:v>
                </c:pt>
                <c:pt idx="7997">
                  <c:v>7996</c:v>
                </c:pt>
                <c:pt idx="7998">
                  <c:v>7997</c:v>
                </c:pt>
                <c:pt idx="7999">
                  <c:v>7998</c:v>
                </c:pt>
                <c:pt idx="8000">
                  <c:v>7999</c:v>
                </c:pt>
                <c:pt idx="8001">
                  <c:v>8000</c:v>
                </c:pt>
                <c:pt idx="8002">
                  <c:v>8001</c:v>
                </c:pt>
                <c:pt idx="8003">
                  <c:v>8002</c:v>
                </c:pt>
                <c:pt idx="8004">
                  <c:v>8003</c:v>
                </c:pt>
                <c:pt idx="8005">
                  <c:v>8004</c:v>
                </c:pt>
                <c:pt idx="8006">
                  <c:v>8005</c:v>
                </c:pt>
                <c:pt idx="8007">
                  <c:v>8006</c:v>
                </c:pt>
                <c:pt idx="8008">
                  <c:v>8007</c:v>
                </c:pt>
                <c:pt idx="8009">
                  <c:v>8008</c:v>
                </c:pt>
                <c:pt idx="8010">
                  <c:v>8009</c:v>
                </c:pt>
                <c:pt idx="8011">
                  <c:v>8010</c:v>
                </c:pt>
                <c:pt idx="8012">
                  <c:v>8011</c:v>
                </c:pt>
                <c:pt idx="8013">
                  <c:v>8012</c:v>
                </c:pt>
                <c:pt idx="8014">
                  <c:v>8013</c:v>
                </c:pt>
                <c:pt idx="8015">
                  <c:v>8014</c:v>
                </c:pt>
                <c:pt idx="8016">
                  <c:v>8015</c:v>
                </c:pt>
                <c:pt idx="8017">
                  <c:v>8016</c:v>
                </c:pt>
                <c:pt idx="8018">
                  <c:v>8017</c:v>
                </c:pt>
                <c:pt idx="8019">
                  <c:v>8018</c:v>
                </c:pt>
                <c:pt idx="8020">
                  <c:v>8019</c:v>
                </c:pt>
                <c:pt idx="8021">
                  <c:v>8020</c:v>
                </c:pt>
                <c:pt idx="8022">
                  <c:v>8021</c:v>
                </c:pt>
                <c:pt idx="8023">
                  <c:v>8022</c:v>
                </c:pt>
                <c:pt idx="8024">
                  <c:v>8023</c:v>
                </c:pt>
                <c:pt idx="8025">
                  <c:v>8024</c:v>
                </c:pt>
                <c:pt idx="8026">
                  <c:v>8025</c:v>
                </c:pt>
                <c:pt idx="8027">
                  <c:v>8026</c:v>
                </c:pt>
                <c:pt idx="8028">
                  <c:v>8027</c:v>
                </c:pt>
                <c:pt idx="8029">
                  <c:v>8028</c:v>
                </c:pt>
                <c:pt idx="8030">
                  <c:v>8029</c:v>
                </c:pt>
                <c:pt idx="8031">
                  <c:v>8030</c:v>
                </c:pt>
                <c:pt idx="8032">
                  <c:v>8031</c:v>
                </c:pt>
                <c:pt idx="8033">
                  <c:v>8032</c:v>
                </c:pt>
                <c:pt idx="8034">
                  <c:v>8033</c:v>
                </c:pt>
                <c:pt idx="8035">
                  <c:v>8034</c:v>
                </c:pt>
                <c:pt idx="8036">
                  <c:v>8035</c:v>
                </c:pt>
                <c:pt idx="8037">
                  <c:v>8036</c:v>
                </c:pt>
                <c:pt idx="8038">
                  <c:v>8037</c:v>
                </c:pt>
                <c:pt idx="8039">
                  <c:v>8038</c:v>
                </c:pt>
                <c:pt idx="8040">
                  <c:v>8039</c:v>
                </c:pt>
                <c:pt idx="8041">
                  <c:v>8040</c:v>
                </c:pt>
                <c:pt idx="8042">
                  <c:v>8041</c:v>
                </c:pt>
                <c:pt idx="8043">
                  <c:v>8042</c:v>
                </c:pt>
                <c:pt idx="8044">
                  <c:v>8043</c:v>
                </c:pt>
                <c:pt idx="8045">
                  <c:v>8044</c:v>
                </c:pt>
                <c:pt idx="8046">
                  <c:v>8045</c:v>
                </c:pt>
                <c:pt idx="8047">
                  <c:v>8046</c:v>
                </c:pt>
                <c:pt idx="8048">
                  <c:v>8047</c:v>
                </c:pt>
                <c:pt idx="8049">
                  <c:v>8048</c:v>
                </c:pt>
                <c:pt idx="8050">
                  <c:v>8049</c:v>
                </c:pt>
                <c:pt idx="8051">
                  <c:v>8050</c:v>
                </c:pt>
                <c:pt idx="8052">
                  <c:v>8051</c:v>
                </c:pt>
                <c:pt idx="8053">
                  <c:v>8052</c:v>
                </c:pt>
                <c:pt idx="8054">
                  <c:v>8053</c:v>
                </c:pt>
                <c:pt idx="8055">
                  <c:v>8054</c:v>
                </c:pt>
                <c:pt idx="8056">
                  <c:v>8055</c:v>
                </c:pt>
                <c:pt idx="8057">
                  <c:v>8056</c:v>
                </c:pt>
                <c:pt idx="8058">
                  <c:v>8057</c:v>
                </c:pt>
                <c:pt idx="8059">
                  <c:v>8058</c:v>
                </c:pt>
                <c:pt idx="8060">
                  <c:v>8059</c:v>
                </c:pt>
                <c:pt idx="8061">
                  <c:v>8060</c:v>
                </c:pt>
                <c:pt idx="8062">
                  <c:v>8061</c:v>
                </c:pt>
                <c:pt idx="8063">
                  <c:v>8062</c:v>
                </c:pt>
                <c:pt idx="8064">
                  <c:v>8063</c:v>
                </c:pt>
                <c:pt idx="8065">
                  <c:v>8064</c:v>
                </c:pt>
                <c:pt idx="8066">
                  <c:v>8065</c:v>
                </c:pt>
                <c:pt idx="8067">
                  <c:v>8066</c:v>
                </c:pt>
                <c:pt idx="8068">
                  <c:v>8067</c:v>
                </c:pt>
                <c:pt idx="8069">
                  <c:v>8068</c:v>
                </c:pt>
                <c:pt idx="8070">
                  <c:v>8069</c:v>
                </c:pt>
                <c:pt idx="8071">
                  <c:v>8070</c:v>
                </c:pt>
                <c:pt idx="8072">
                  <c:v>8071</c:v>
                </c:pt>
                <c:pt idx="8073">
                  <c:v>8072</c:v>
                </c:pt>
                <c:pt idx="8074">
                  <c:v>8073</c:v>
                </c:pt>
                <c:pt idx="8075">
                  <c:v>8074</c:v>
                </c:pt>
                <c:pt idx="8076">
                  <c:v>8075</c:v>
                </c:pt>
                <c:pt idx="8077">
                  <c:v>8076</c:v>
                </c:pt>
                <c:pt idx="8078">
                  <c:v>8077</c:v>
                </c:pt>
                <c:pt idx="8079">
                  <c:v>8078</c:v>
                </c:pt>
                <c:pt idx="8080">
                  <c:v>8079</c:v>
                </c:pt>
                <c:pt idx="8081">
                  <c:v>8080</c:v>
                </c:pt>
                <c:pt idx="8082">
                  <c:v>8081</c:v>
                </c:pt>
                <c:pt idx="8083">
                  <c:v>8082</c:v>
                </c:pt>
                <c:pt idx="8084">
                  <c:v>8083</c:v>
                </c:pt>
                <c:pt idx="8085">
                  <c:v>8084</c:v>
                </c:pt>
                <c:pt idx="8086">
                  <c:v>8085</c:v>
                </c:pt>
                <c:pt idx="8087">
                  <c:v>8086</c:v>
                </c:pt>
                <c:pt idx="8088">
                  <c:v>8087</c:v>
                </c:pt>
                <c:pt idx="8089">
                  <c:v>8088</c:v>
                </c:pt>
                <c:pt idx="8090">
                  <c:v>8089</c:v>
                </c:pt>
                <c:pt idx="8091">
                  <c:v>8090</c:v>
                </c:pt>
                <c:pt idx="8092">
                  <c:v>8091</c:v>
                </c:pt>
                <c:pt idx="8093">
                  <c:v>8092</c:v>
                </c:pt>
                <c:pt idx="8094">
                  <c:v>8093</c:v>
                </c:pt>
                <c:pt idx="8095">
                  <c:v>8094</c:v>
                </c:pt>
                <c:pt idx="8096">
                  <c:v>8095</c:v>
                </c:pt>
                <c:pt idx="8097">
                  <c:v>8096</c:v>
                </c:pt>
                <c:pt idx="8098">
                  <c:v>8097</c:v>
                </c:pt>
                <c:pt idx="8099">
                  <c:v>8098</c:v>
                </c:pt>
                <c:pt idx="8100">
                  <c:v>8099</c:v>
                </c:pt>
                <c:pt idx="8101">
                  <c:v>8100</c:v>
                </c:pt>
                <c:pt idx="8102">
                  <c:v>8101</c:v>
                </c:pt>
                <c:pt idx="8103">
                  <c:v>8102</c:v>
                </c:pt>
                <c:pt idx="8104">
                  <c:v>8103</c:v>
                </c:pt>
                <c:pt idx="8105">
                  <c:v>8104</c:v>
                </c:pt>
                <c:pt idx="8106">
                  <c:v>8105</c:v>
                </c:pt>
                <c:pt idx="8107">
                  <c:v>8106</c:v>
                </c:pt>
                <c:pt idx="8108">
                  <c:v>8107</c:v>
                </c:pt>
                <c:pt idx="8109">
                  <c:v>8108</c:v>
                </c:pt>
                <c:pt idx="8110">
                  <c:v>8109</c:v>
                </c:pt>
                <c:pt idx="8111">
                  <c:v>8110</c:v>
                </c:pt>
                <c:pt idx="8112">
                  <c:v>8111</c:v>
                </c:pt>
                <c:pt idx="8113">
                  <c:v>8112</c:v>
                </c:pt>
                <c:pt idx="8114">
                  <c:v>8113</c:v>
                </c:pt>
                <c:pt idx="8115">
                  <c:v>8114</c:v>
                </c:pt>
                <c:pt idx="8116">
                  <c:v>8115</c:v>
                </c:pt>
                <c:pt idx="8117">
                  <c:v>8116</c:v>
                </c:pt>
                <c:pt idx="8118">
                  <c:v>8117</c:v>
                </c:pt>
                <c:pt idx="8119">
                  <c:v>8118</c:v>
                </c:pt>
                <c:pt idx="8120">
                  <c:v>8119</c:v>
                </c:pt>
                <c:pt idx="8121">
                  <c:v>8120</c:v>
                </c:pt>
                <c:pt idx="8122">
                  <c:v>8121</c:v>
                </c:pt>
                <c:pt idx="8123">
                  <c:v>8122</c:v>
                </c:pt>
                <c:pt idx="8124">
                  <c:v>8123</c:v>
                </c:pt>
                <c:pt idx="8125">
                  <c:v>8124</c:v>
                </c:pt>
                <c:pt idx="8126">
                  <c:v>8125</c:v>
                </c:pt>
                <c:pt idx="8127">
                  <c:v>8126</c:v>
                </c:pt>
                <c:pt idx="8128">
                  <c:v>8127</c:v>
                </c:pt>
                <c:pt idx="8129">
                  <c:v>8128</c:v>
                </c:pt>
                <c:pt idx="8130">
                  <c:v>8129</c:v>
                </c:pt>
                <c:pt idx="8131">
                  <c:v>8130</c:v>
                </c:pt>
                <c:pt idx="8132">
                  <c:v>8131</c:v>
                </c:pt>
                <c:pt idx="8133">
                  <c:v>8132</c:v>
                </c:pt>
                <c:pt idx="8134">
                  <c:v>8133</c:v>
                </c:pt>
                <c:pt idx="8135">
                  <c:v>8134</c:v>
                </c:pt>
                <c:pt idx="8136">
                  <c:v>8135</c:v>
                </c:pt>
                <c:pt idx="8137">
                  <c:v>8136</c:v>
                </c:pt>
                <c:pt idx="8138">
                  <c:v>8137</c:v>
                </c:pt>
                <c:pt idx="8139">
                  <c:v>8138</c:v>
                </c:pt>
                <c:pt idx="8140">
                  <c:v>8139</c:v>
                </c:pt>
                <c:pt idx="8141">
                  <c:v>8140</c:v>
                </c:pt>
                <c:pt idx="8142">
                  <c:v>8141</c:v>
                </c:pt>
                <c:pt idx="8143">
                  <c:v>8142</c:v>
                </c:pt>
                <c:pt idx="8144">
                  <c:v>8143</c:v>
                </c:pt>
                <c:pt idx="8145">
                  <c:v>8144</c:v>
                </c:pt>
                <c:pt idx="8146">
                  <c:v>8145</c:v>
                </c:pt>
                <c:pt idx="8147">
                  <c:v>8146</c:v>
                </c:pt>
                <c:pt idx="8148">
                  <c:v>8147</c:v>
                </c:pt>
                <c:pt idx="8149">
                  <c:v>8148</c:v>
                </c:pt>
                <c:pt idx="8150">
                  <c:v>8149</c:v>
                </c:pt>
                <c:pt idx="8151">
                  <c:v>8150</c:v>
                </c:pt>
                <c:pt idx="8152">
                  <c:v>8151</c:v>
                </c:pt>
                <c:pt idx="8153">
                  <c:v>8152</c:v>
                </c:pt>
                <c:pt idx="8154">
                  <c:v>8153</c:v>
                </c:pt>
                <c:pt idx="8155">
                  <c:v>8154</c:v>
                </c:pt>
                <c:pt idx="8156">
                  <c:v>8155</c:v>
                </c:pt>
                <c:pt idx="8157">
                  <c:v>8156</c:v>
                </c:pt>
                <c:pt idx="8158">
                  <c:v>8157</c:v>
                </c:pt>
                <c:pt idx="8159">
                  <c:v>8158</c:v>
                </c:pt>
                <c:pt idx="8160">
                  <c:v>8159</c:v>
                </c:pt>
                <c:pt idx="8161">
                  <c:v>8160</c:v>
                </c:pt>
                <c:pt idx="8162">
                  <c:v>8161</c:v>
                </c:pt>
                <c:pt idx="8163">
                  <c:v>8162</c:v>
                </c:pt>
                <c:pt idx="8164">
                  <c:v>8163</c:v>
                </c:pt>
                <c:pt idx="8165">
                  <c:v>8164</c:v>
                </c:pt>
                <c:pt idx="8166">
                  <c:v>8165</c:v>
                </c:pt>
                <c:pt idx="8167">
                  <c:v>8166</c:v>
                </c:pt>
                <c:pt idx="8168">
                  <c:v>8167</c:v>
                </c:pt>
                <c:pt idx="8169">
                  <c:v>8168</c:v>
                </c:pt>
                <c:pt idx="8170">
                  <c:v>8169</c:v>
                </c:pt>
                <c:pt idx="8171">
                  <c:v>8170</c:v>
                </c:pt>
                <c:pt idx="8172">
                  <c:v>8171</c:v>
                </c:pt>
                <c:pt idx="8173">
                  <c:v>8172</c:v>
                </c:pt>
                <c:pt idx="8174">
                  <c:v>8173</c:v>
                </c:pt>
                <c:pt idx="8175">
                  <c:v>8174</c:v>
                </c:pt>
                <c:pt idx="8176">
                  <c:v>8175</c:v>
                </c:pt>
                <c:pt idx="8177">
                  <c:v>8176</c:v>
                </c:pt>
                <c:pt idx="8178">
                  <c:v>8177</c:v>
                </c:pt>
                <c:pt idx="8179">
                  <c:v>8178</c:v>
                </c:pt>
                <c:pt idx="8180">
                  <c:v>8179</c:v>
                </c:pt>
                <c:pt idx="8181">
                  <c:v>8180</c:v>
                </c:pt>
                <c:pt idx="8182">
                  <c:v>8181</c:v>
                </c:pt>
                <c:pt idx="8183">
                  <c:v>8182</c:v>
                </c:pt>
                <c:pt idx="8184">
                  <c:v>8183</c:v>
                </c:pt>
                <c:pt idx="8185">
                  <c:v>8184</c:v>
                </c:pt>
                <c:pt idx="8186">
                  <c:v>8185</c:v>
                </c:pt>
                <c:pt idx="8187">
                  <c:v>8186</c:v>
                </c:pt>
                <c:pt idx="8188">
                  <c:v>8187</c:v>
                </c:pt>
                <c:pt idx="8189">
                  <c:v>8188</c:v>
                </c:pt>
                <c:pt idx="8190">
                  <c:v>8189</c:v>
                </c:pt>
                <c:pt idx="8191">
                  <c:v>8190</c:v>
                </c:pt>
                <c:pt idx="8192">
                  <c:v>8191</c:v>
                </c:pt>
                <c:pt idx="8193">
                  <c:v>8191</c:v>
                </c:pt>
                <c:pt idx="8194">
                  <c:v>8192</c:v>
                </c:pt>
              </c:numCache>
            </c:numRef>
          </c:xVal>
          <c:yVal>
            <c:numRef>
              <c:f>Sheet1!$B$1:$B$8195</c:f>
              <c:numCache>
                <c:formatCode>General</c:formatCode>
                <c:ptCount val="8195"/>
                <c:pt idx="2621">
                  <c:v>1</c:v>
                </c:pt>
                <c:pt idx="2628">
                  <c:v>1</c:v>
                </c:pt>
                <c:pt idx="2632">
                  <c:v>1</c:v>
                </c:pt>
                <c:pt idx="2634">
                  <c:v>1</c:v>
                </c:pt>
                <c:pt idx="2658">
                  <c:v>1</c:v>
                </c:pt>
                <c:pt idx="2678">
                  <c:v>1</c:v>
                </c:pt>
                <c:pt idx="2684">
                  <c:v>1</c:v>
                </c:pt>
                <c:pt idx="2689">
                  <c:v>1</c:v>
                </c:pt>
                <c:pt idx="2699">
                  <c:v>1</c:v>
                </c:pt>
                <c:pt idx="2705">
                  <c:v>1</c:v>
                </c:pt>
                <c:pt idx="2711">
                  <c:v>2</c:v>
                </c:pt>
                <c:pt idx="2727">
                  <c:v>1</c:v>
                </c:pt>
                <c:pt idx="2729">
                  <c:v>1</c:v>
                </c:pt>
                <c:pt idx="2741">
                  <c:v>1</c:v>
                </c:pt>
                <c:pt idx="2745">
                  <c:v>1</c:v>
                </c:pt>
                <c:pt idx="2750">
                  <c:v>1</c:v>
                </c:pt>
                <c:pt idx="2760">
                  <c:v>1</c:v>
                </c:pt>
                <c:pt idx="2766">
                  <c:v>1</c:v>
                </c:pt>
                <c:pt idx="2808">
                  <c:v>1</c:v>
                </c:pt>
                <c:pt idx="2809">
                  <c:v>2</c:v>
                </c:pt>
                <c:pt idx="2811">
                  <c:v>1</c:v>
                </c:pt>
                <c:pt idx="2821">
                  <c:v>1</c:v>
                </c:pt>
                <c:pt idx="2829">
                  <c:v>1</c:v>
                </c:pt>
                <c:pt idx="2845">
                  <c:v>2</c:v>
                </c:pt>
                <c:pt idx="2849">
                  <c:v>1</c:v>
                </c:pt>
                <c:pt idx="2870">
                  <c:v>1</c:v>
                </c:pt>
                <c:pt idx="2890">
                  <c:v>1</c:v>
                </c:pt>
                <c:pt idx="2910">
                  <c:v>1</c:v>
                </c:pt>
                <c:pt idx="2918">
                  <c:v>1</c:v>
                </c:pt>
                <c:pt idx="2959">
                  <c:v>1</c:v>
                </c:pt>
                <c:pt idx="2977">
                  <c:v>1</c:v>
                </c:pt>
                <c:pt idx="2983">
                  <c:v>1</c:v>
                </c:pt>
                <c:pt idx="2985">
                  <c:v>1</c:v>
                </c:pt>
                <c:pt idx="2994">
                  <c:v>1</c:v>
                </c:pt>
                <c:pt idx="3002">
                  <c:v>1</c:v>
                </c:pt>
                <c:pt idx="3024">
                  <c:v>1</c:v>
                </c:pt>
                <c:pt idx="3046">
                  <c:v>1</c:v>
                </c:pt>
                <c:pt idx="3130">
                  <c:v>1</c:v>
                </c:pt>
                <c:pt idx="3138">
                  <c:v>1</c:v>
                </c:pt>
                <c:pt idx="3168">
                  <c:v>1</c:v>
                </c:pt>
                <c:pt idx="3172">
                  <c:v>1</c:v>
                </c:pt>
                <c:pt idx="3174">
                  <c:v>1</c:v>
                </c:pt>
                <c:pt idx="3185">
                  <c:v>1</c:v>
                </c:pt>
                <c:pt idx="3225">
                  <c:v>2</c:v>
                </c:pt>
                <c:pt idx="3286">
                  <c:v>1</c:v>
                </c:pt>
                <c:pt idx="3294">
                  <c:v>1</c:v>
                </c:pt>
                <c:pt idx="3311">
                  <c:v>1</c:v>
                </c:pt>
                <c:pt idx="3319">
                  <c:v>1</c:v>
                </c:pt>
                <c:pt idx="3329">
                  <c:v>1</c:v>
                </c:pt>
                <c:pt idx="3347">
                  <c:v>1</c:v>
                </c:pt>
                <c:pt idx="3381">
                  <c:v>1</c:v>
                </c:pt>
                <c:pt idx="3423">
                  <c:v>1</c:v>
                </c:pt>
                <c:pt idx="3453">
                  <c:v>1</c:v>
                </c:pt>
                <c:pt idx="3457">
                  <c:v>1</c:v>
                </c:pt>
                <c:pt idx="3516">
                  <c:v>1</c:v>
                </c:pt>
                <c:pt idx="3528">
                  <c:v>1</c:v>
                </c:pt>
                <c:pt idx="3534">
                  <c:v>1</c:v>
                </c:pt>
                <c:pt idx="3565">
                  <c:v>1</c:v>
                </c:pt>
                <c:pt idx="3620">
                  <c:v>1</c:v>
                </c:pt>
                <c:pt idx="3632">
                  <c:v>1</c:v>
                </c:pt>
                <c:pt idx="3666">
                  <c:v>1</c:v>
                </c:pt>
                <c:pt idx="3727">
                  <c:v>2</c:v>
                </c:pt>
                <c:pt idx="3744">
                  <c:v>1</c:v>
                </c:pt>
                <c:pt idx="3746">
                  <c:v>1</c:v>
                </c:pt>
                <c:pt idx="3764">
                  <c:v>1</c:v>
                </c:pt>
                <c:pt idx="3774">
                  <c:v>1</c:v>
                </c:pt>
                <c:pt idx="3813">
                  <c:v>1</c:v>
                </c:pt>
                <c:pt idx="3825">
                  <c:v>1</c:v>
                </c:pt>
                <c:pt idx="3843">
                  <c:v>1</c:v>
                </c:pt>
                <c:pt idx="3882">
                  <c:v>1</c:v>
                </c:pt>
                <c:pt idx="3898">
                  <c:v>1</c:v>
                </c:pt>
                <c:pt idx="3908">
                  <c:v>1</c:v>
                </c:pt>
                <c:pt idx="3915">
                  <c:v>2</c:v>
                </c:pt>
                <c:pt idx="3921">
                  <c:v>1</c:v>
                </c:pt>
                <c:pt idx="3925">
                  <c:v>1</c:v>
                </c:pt>
                <c:pt idx="3929">
                  <c:v>1</c:v>
                </c:pt>
                <c:pt idx="3937">
                  <c:v>1</c:v>
                </c:pt>
                <c:pt idx="3943">
                  <c:v>1</c:v>
                </c:pt>
                <c:pt idx="3955">
                  <c:v>1</c:v>
                </c:pt>
                <c:pt idx="3975">
                  <c:v>1</c:v>
                </c:pt>
                <c:pt idx="4030">
                  <c:v>1</c:v>
                </c:pt>
                <c:pt idx="4039">
                  <c:v>1</c:v>
                </c:pt>
                <c:pt idx="4047">
                  <c:v>1</c:v>
                </c:pt>
                <c:pt idx="4051">
                  <c:v>2</c:v>
                </c:pt>
                <c:pt idx="4069">
                  <c:v>1</c:v>
                </c:pt>
                <c:pt idx="4077">
                  <c:v>1</c:v>
                </c:pt>
                <c:pt idx="4079">
                  <c:v>1</c:v>
                </c:pt>
                <c:pt idx="4095">
                  <c:v>1</c:v>
                </c:pt>
                <c:pt idx="4104">
                  <c:v>1</c:v>
                </c:pt>
                <c:pt idx="4114">
                  <c:v>1</c:v>
                </c:pt>
                <c:pt idx="4116">
                  <c:v>1</c:v>
                </c:pt>
                <c:pt idx="4130">
                  <c:v>1</c:v>
                </c:pt>
                <c:pt idx="4134">
                  <c:v>1</c:v>
                </c:pt>
                <c:pt idx="4181">
                  <c:v>1</c:v>
                </c:pt>
                <c:pt idx="4232">
                  <c:v>1</c:v>
                </c:pt>
                <c:pt idx="4236">
                  <c:v>1</c:v>
                </c:pt>
                <c:pt idx="4287">
                  <c:v>1</c:v>
                </c:pt>
                <c:pt idx="4289">
                  <c:v>1</c:v>
                </c:pt>
                <c:pt idx="4291">
                  <c:v>1</c:v>
                </c:pt>
                <c:pt idx="4319">
                  <c:v>1</c:v>
                </c:pt>
                <c:pt idx="4333">
                  <c:v>2</c:v>
                </c:pt>
                <c:pt idx="4358">
                  <c:v>1</c:v>
                </c:pt>
                <c:pt idx="4421">
                  <c:v>1</c:v>
                </c:pt>
                <c:pt idx="4423">
                  <c:v>2</c:v>
                </c:pt>
                <c:pt idx="4459">
                  <c:v>1</c:v>
                </c:pt>
                <c:pt idx="4476">
                  <c:v>1</c:v>
                </c:pt>
                <c:pt idx="4486">
                  <c:v>1</c:v>
                </c:pt>
                <c:pt idx="4498">
                  <c:v>1</c:v>
                </c:pt>
                <c:pt idx="4501">
                  <c:v>1</c:v>
                </c:pt>
                <c:pt idx="4506">
                  <c:v>1</c:v>
                </c:pt>
                <c:pt idx="4543">
                  <c:v>1</c:v>
                </c:pt>
                <c:pt idx="4579">
                  <c:v>1</c:v>
                </c:pt>
                <c:pt idx="4585">
                  <c:v>1</c:v>
                </c:pt>
                <c:pt idx="4587">
                  <c:v>1</c:v>
                </c:pt>
                <c:pt idx="4594">
                  <c:v>2</c:v>
                </c:pt>
                <c:pt idx="4646">
                  <c:v>1</c:v>
                </c:pt>
                <c:pt idx="4652">
                  <c:v>1</c:v>
                </c:pt>
                <c:pt idx="4653">
                  <c:v>1</c:v>
                </c:pt>
                <c:pt idx="4691">
                  <c:v>1</c:v>
                </c:pt>
                <c:pt idx="4716">
                  <c:v>1</c:v>
                </c:pt>
                <c:pt idx="4728">
                  <c:v>1</c:v>
                </c:pt>
                <c:pt idx="4766">
                  <c:v>1</c:v>
                </c:pt>
                <c:pt idx="4775">
                  <c:v>1</c:v>
                </c:pt>
                <c:pt idx="4789">
                  <c:v>1</c:v>
                </c:pt>
                <c:pt idx="4805">
                  <c:v>1</c:v>
                </c:pt>
                <c:pt idx="4807">
                  <c:v>1</c:v>
                </c:pt>
                <c:pt idx="4939">
                  <c:v>1</c:v>
                </c:pt>
                <c:pt idx="4960">
                  <c:v>1</c:v>
                </c:pt>
                <c:pt idx="4986">
                  <c:v>1</c:v>
                </c:pt>
                <c:pt idx="5002">
                  <c:v>1</c:v>
                </c:pt>
                <c:pt idx="5102">
                  <c:v>1</c:v>
                </c:pt>
                <c:pt idx="5108">
                  <c:v>1</c:v>
                </c:pt>
                <c:pt idx="5169">
                  <c:v>1</c:v>
                </c:pt>
                <c:pt idx="5273">
                  <c:v>1</c:v>
                </c:pt>
                <c:pt idx="5285">
                  <c:v>1</c:v>
                </c:pt>
                <c:pt idx="5287">
                  <c:v>1</c:v>
                </c:pt>
                <c:pt idx="5332">
                  <c:v>1</c:v>
                </c:pt>
                <c:pt idx="5415">
                  <c:v>1</c:v>
                </c:pt>
                <c:pt idx="5419">
                  <c:v>1</c:v>
                </c:pt>
                <c:pt idx="5425">
                  <c:v>1</c:v>
                </c:pt>
                <c:pt idx="5451">
                  <c:v>2</c:v>
                </c:pt>
                <c:pt idx="5468">
                  <c:v>1</c:v>
                </c:pt>
                <c:pt idx="5504">
                  <c:v>1</c:v>
                </c:pt>
                <c:pt idx="5508">
                  <c:v>1</c:v>
                </c:pt>
                <c:pt idx="5515">
                  <c:v>1</c:v>
                </c:pt>
                <c:pt idx="5586">
                  <c:v>1</c:v>
                </c:pt>
                <c:pt idx="5600">
                  <c:v>1</c:v>
                </c:pt>
                <c:pt idx="5604">
                  <c:v>1</c:v>
                </c:pt>
                <c:pt idx="5612">
                  <c:v>1</c:v>
                </c:pt>
                <c:pt idx="5730">
                  <c:v>1</c:v>
                </c:pt>
                <c:pt idx="5791">
                  <c:v>1</c:v>
                </c:pt>
                <c:pt idx="5824">
                  <c:v>1</c:v>
                </c:pt>
                <c:pt idx="5844">
                  <c:v>1</c:v>
                </c:pt>
                <c:pt idx="6017">
                  <c:v>1</c:v>
                </c:pt>
                <c:pt idx="6070">
                  <c:v>1</c:v>
                </c:pt>
                <c:pt idx="6114">
                  <c:v>1</c:v>
                </c:pt>
                <c:pt idx="6148">
                  <c:v>1</c:v>
                </c:pt>
                <c:pt idx="6186">
                  <c:v>1</c:v>
                </c:pt>
                <c:pt idx="6221">
                  <c:v>1</c:v>
                </c:pt>
                <c:pt idx="6227">
                  <c:v>1</c:v>
                </c:pt>
                <c:pt idx="6237">
                  <c:v>1</c:v>
                </c:pt>
                <c:pt idx="6280">
                  <c:v>2</c:v>
                </c:pt>
                <c:pt idx="6310">
                  <c:v>2</c:v>
                </c:pt>
                <c:pt idx="6325">
                  <c:v>1</c:v>
                </c:pt>
                <c:pt idx="6447">
                  <c:v>1</c:v>
                </c:pt>
                <c:pt idx="6463">
                  <c:v>1</c:v>
                </c:pt>
                <c:pt idx="6530">
                  <c:v>1</c:v>
                </c:pt>
                <c:pt idx="6705">
                  <c:v>1</c:v>
                </c:pt>
                <c:pt idx="6817">
                  <c:v>1</c:v>
                </c:pt>
                <c:pt idx="6827">
                  <c:v>1</c:v>
                </c:pt>
                <c:pt idx="6849">
                  <c:v>1</c:v>
                </c:pt>
                <c:pt idx="6886">
                  <c:v>1</c:v>
                </c:pt>
                <c:pt idx="6908">
                  <c:v>1</c:v>
                </c:pt>
                <c:pt idx="6935">
                  <c:v>1</c:v>
                </c:pt>
                <c:pt idx="7097">
                  <c:v>1</c:v>
                </c:pt>
                <c:pt idx="7160">
                  <c:v>1</c:v>
                </c:pt>
                <c:pt idx="7164">
                  <c:v>1</c:v>
                </c:pt>
                <c:pt idx="7199">
                  <c:v>1</c:v>
                </c:pt>
                <c:pt idx="7231">
                  <c:v>1</c:v>
                </c:pt>
                <c:pt idx="7333">
                  <c:v>1</c:v>
                </c:pt>
                <c:pt idx="7435">
                  <c:v>1</c:v>
                </c:pt>
                <c:pt idx="7471">
                  <c:v>1</c:v>
                </c:pt>
                <c:pt idx="7486">
                  <c:v>1</c:v>
                </c:pt>
                <c:pt idx="7636">
                  <c:v>1</c:v>
                </c:pt>
                <c:pt idx="7652">
                  <c:v>1</c:v>
                </c:pt>
                <c:pt idx="7661">
                  <c:v>1</c:v>
                </c:pt>
                <c:pt idx="7693">
                  <c:v>1</c:v>
                </c:pt>
                <c:pt idx="7711">
                  <c:v>1</c:v>
                </c:pt>
                <c:pt idx="7774">
                  <c:v>1</c:v>
                </c:pt>
                <c:pt idx="7782">
                  <c:v>1</c:v>
                </c:pt>
                <c:pt idx="7799">
                  <c:v>1</c:v>
                </c:pt>
                <c:pt idx="7969">
                  <c:v>1</c:v>
                </c:pt>
                <c:pt idx="7988">
                  <c:v>1</c:v>
                </c:pt>
                <c:pt idx="804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13184"/>
        <c:axId val="85214336"/>
      </c:scatterChart>
      <c:valAx>
        <c:axId val="852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5214336"/>
        <c:crosses val="autoZero"/>
        <c:crossBetween val="midCat"/>
      </c:valAx>
      <c:valAx>
        <c:axId val="8521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13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Sheet1!$A$1:$A$983</c:f>
              <c:numCache>
                <c:formatCode>General</c:formatCode>
                <c:ptCount val="983"/>
                <c:pt idx="0">
                  <c:v>35</c:v>
                </c:pt>
                <c:pt idx="1">
                  <c:v>37</c:v>
                </c:pt>
                <c:pt idx="2">
                  <c:v>39</c:v>
                </c:pt>
                <c:pt idx="3">
                  <c:v>41</c:v>
                </c:pt>
                <c:pt idx="4">
                  <c:v>43</c:v>
                </c:pt>
                <c:pt idx="5">
                  <c:v>45</c:v>
                </c:pt>
                <c:pt idx="6">
                  <c:v>47</c:v>
                </c:pt>
                <c:pt idx="7">
                  <c:v>49</c:v>
                </c:pt>
                <c:pt idx="8">
                  <c:v>51</c:v>
                </c:pt>
                <c:pt idx="9">
                  <c:v>53</c:v>
                </c:pt>
                <c:pt idx="10">
                  <c:v>55</c:v>
                </c:pt>
                <c:pt idx="11">
                  <c:v>57</c:v>
                </c:pt>
                <c:pt idx="12">
                  <c:v>59</c:v>
                </c:pt>
                <c:pt idx="13">
                  <c:v>61</c:v>
                </c:pt>
                <c:pt idx="14">
                  <c:v>63</c:v>
                </c:pt>
                <c:pt idx="15">
                  <c:v>65</c:v>
                </c:pt>
                <c:pt idx="16">
                  <c:v>67</c:v>
                </c:pt>
                <c:pt idx="17">
                  <c:v>69</c:v>
                </c:pt>
                <c:pt idx="18">
                  <c:v>71</c:v>
                </c:pt>
                <c:pt idx="19">
                  <c:v>73</c:v>
                </c:pt>
                <c:pt idx="20">
                  <c:v>75</c:v>
                </c:pt>
                <c:pt idx="21">
                  <c:v>77</c:v>
                </c:pt>
                <c:pt idx="22">
                  <c:v>79</c:v>
                </c:pt>
                <c:pt idx="23">
                  <c:v>81</c:v>
                </c:pt>
                <c:pt idx="24">
                  <c:v>83</c:v>
                </c:pt>
                <c:pt idx="25">
                  <c:v>85</c:v>
                </c:pt>
                <c:pt idx="26">
                  <c:v>87</c:v>
                </c:pt>
                <c:pt idx="27">
                  <c:v>89</c:v>
                </c:pt>
                <c:pt idx="28">
                  <c:v>91</c:v>
                </c:pt>
                <c:pt idx="29">
                  <c:v>93</c:v>
                </c:pt>
                <c:pt idx="30">
                  <c:v>95</c:v>
                </c:pt>
                <c:pt idx="31">
                  <c:v>97</c:v>
                </c:pt>
                <c:pt idx="32">
                  <c:v>99</c:v>
                </c:pt>
                <c:pt idx="33">
                  <c:v>101</c:v>
                </c:pt>
                <c:pt idx="34">
                  <c:v>103</c:v>
                </c:pt>
                <c:pt idx="35">
                  <c:v>105</c:v>
                </c:pt>
                <c:pt idx="36">
                  <c:v>107</c:v>
                </c:pt>
                <c:pt idx="37">
                  <c:v>109</c:v>
                </c:pt>
                <c:pt idx="38">
                  <c:v>111</c:v>
                </c:pt>
                <c:pt idx="39">
                  <c:v>113</c:v>
                </c:pt>
                <c:pt idx="40">
                  <c:v>115</c:v>
                </c:pt>
                <c:pt idx="41">
                  <c:v>117</c:v>
                </c:pt>
                <c:pt idx="42">
                  <c:v>119</c:v>
                </c:pt>
                <c:pt idx="43">
                  <c:v>121</c:v>
                </c:pt>
                <c:pt idx="44">
                  <c:v>123</c:v>
                </c:pt>
                <c:pt idx="45">
                  <c:v>125</c:v>
                </c:pt>
                <c:pt idx="46">
                  <c:v>127</c:v>
                </c:pt>
                <c:pt idx="47">
                  <c:v>129</c:v>
                </c:pt>
                <c:pt idx="48">
                  <c:v>131</c:v>
                </c:pt>
                <c:pt idx="49">
                  <c:v>133</c:v>
                </c:pt>
                <c:pt idx="50">
                  <c:v>135</c:v>
                </c:pt>
                <c:pt idx="51">
                  <c:v>137</c:v>
                </c:pt>
                <c:pt idx="52">
                  <c:v>139</c:v>
                </c:pt>
                <c:pt idx="53">
                  <c:v>141</c:v>
                </c:pt>
                <c:pt idx="54">
                  <c:v>143</c:v>
                </c:pt>
                <c:pt idx="55">
                  <c:v>145</c:v>
                </c:pt>
                <c:pt idx="56">
                  <c:v>147</c:v>
                </c:pt>
                <c:pt idx="57">
                  <c:v>149</c:v>
                </c:pt>
                <c:pt idx="58">
                  <c:v>151</c:v>
                </c:pt>
                <c:pt idx="59">
                  <c:v>153</c:v>
                </c:pt>
                <c:pt idx="60">
                  <c:v>155</c:v>
                </c:pt>
                <c:pt idx="61">
                  <c:v>157</c:v>
                </c:pt>
                <c:pt idx="62">
                  <c:v>159</c:v>
                </c:pt>
                <c:pt idx="63">
                  <c:v>161</c:v>
                </c:pt>
                <c:pt idx="64">
                  <c:v>163</c:v>
                </c:pt>
                <c:pt idx="65">
                  <c:v>165</c:v>
                </c:pt>
                <c:pt idx="66">
                  <c:v>167</c:v>
                </c:pt>
                <c:pt idx="67">
                  <c:v>169</c:v>
                </c:pt>
                <c:pt idx="68">
                  <c:v>171</c:v>
                </c:pt>
                <c:pt idx="69">
                  <c:v>173</c:v>
                </c:pt>
                <c:pt idx="70">
                  <c:v>175</c:v>
                </c:pt>
                <c:pt idx="71">
                  <c:v>177</c:v>
                </c:pt>
                <c:pt idx="72">
                  <c:v>179</c:v>
                </c:pt>
                <c:pt idx="73">
                  <c:v>181</c:v>
                </c:pt>
                <c:pt idx="74">
                  <c:v>183</c:v>
                </c:pt>
                <c:pt idx="75">
                  <c:v>185</c:v>
                </c:pt>
                <c:pt idx="76">
                  <c:v>187</c:v>
                </c:pt>
                <c:pt idx="77">
                  <c:v>189</c:v>
                </c:pt>
                <c:pt idx="78">
                  <c:v>191</c:v>
                </c:pt>
                <c:pt idx="79">
                  <c:v>193</c:v>
                </c:pt>
                <c:pt idx="80">
                  <c:v>195</c:v>
                </c:pt>
                <c:pt idx="81">
                  <c:v>197</c:v>
                </c:pt>
                <c:pt idx="82">
                  <c:v>199</c:v>
                </c:pt>
                <c:pt idx="83">
                  <c:v>201</c:v>
                </c:pt>
                <c:pt idx="84">
                  <c:v>203</c:v>
                </c:pt>
                <c:pt idx="85">
                  <c:v>205</c:v>
                </c:pt>
                <c:pt idx="86">
                  <c:v>207</c:v>
                </c:pt>
                <c:pt idx="87">
                  <c:v>209</c:v>
                </c:pt>
                <c:pt idx="88">
                  <c:v>211</c:v>
                </c:pt>
                <c:pt idx="89">
                  <c:v>213</c:v>
                </c:pt>
                <c:pt idx="90">
                  <c:v>215</c:v>
                </c:pt>
                <c:pt idx="91">
                  <c:v>217</c:v>
                </c:pt>
                <c:pt idx="92">
                  <c:v>219</c:v>
                </c:pt>
                <c:pt idx="93">
                  <c:v>221</c:v>
                </c:pt>
                <c:pt idx="94">
                  <c:v>223</c:v>
                </c:pt>
                <c:pt idx="95">
                  <c:v>225</c:v>
                </c:pt>
                <c:pt idx="96">
                  <c:v>227</c:v>
                </c:pt>
                <c:pt idx="97">
                  <c:v>229</c:v>
                </c:pt>
                <c:pt idx="98">
                  <c:v>231</c:v>
                </c:pt>
                <c:pt idx="99">
                  <c:v>233</c:v>
                </c:pt>
                <c:pt idx="100">
                  <c:v>235</c:v>
                </c:pt>
                <c:pt idx="101">
                  <c:v>237</c:v>
                </c:pt>
                <c:pt idx="102">
                  <c:v>239</c:v>
                </c:pt>
                <c:pt idx="103">
                  <c:v>241</c:v>
                </c:pt>
                <c:pt idx="104">
                  <c:v>243</c:v>
                </c:pt>
                <c:pt idx="105">
                  <c:v>245</c:v>
                </c:pt>
                <c:pt idx="106">
                  <c:v>247</c:v>
                </c:pt>
                <c:pt idx="107">
                  <c:v>249</c:v>
                </c:pt>
                <c:pt idx="108">
                  <c:v>251</c:v>
                </c:pt>
                <c:pt idx="109">
                  <c:v>253</c:v>
                </c:pt>
                <c:pt idx="110">
                  <c:v>255</c:v>
                </c:pt>
                <c:pt idx="111">
                  <c:v>257</c:v>
                </c:pt>
                <c:pt idx="112">
                  <c:v>259</c:v>
                </c:pt>
                <c:pt idx="113">
                  <c:v>261</c:v>
                </c:pt>
                <c:pt idx="114">
                  <c:v>263</c:v>
                </c:pt>
                <c:pt idx="115">
                  <c:v>265</c:v>
                </c:pt>
                <c:pt idx="116">
                  <c:v>267</c:v>
                </c:pt>
                <c:pt idx="117">
                  <c:v>269</c:v>
                </c:pt>
                <c:pt idx="118">
                  <c:v>271</c:v>
                </c:pt>
                <c:pt idx="119">
                  <c:v>273</c:v>
                </c:pt>
                <c:pt idx="120">
                  <c:v>275</c:v>
                </c:pt>
                <c:pt idx="121">
                  <c:v>277</c:v>
                </c:pt>
                <c:pt idx="122">
                  <c:v>279</c:v>
                </c:pt>
                <c:pt idx="123">
                  <c:v>281</c:v>
                </c:pt>
                <c:pt idx="124">
                  <c:v>283</c:v>
                </c:pt>
                <c:pt idx="125">
                  <c:v>285</c:v>
                </c:pt>
                <c:pt idx="126">
                  <c:v>287</c:v>
                </c:pt>
                <c:pt idx="127">
                  <c:v>289</c:v>
                </c:pt>
                <c:pt idx="128">
                  <c:v>291</c:v>
                </c:pt>
                <c:pt idx="129">
                  <c:v>293</c:v>
                </c:pt>
                <c:pt idx="130">
                  <c:v>295</c:v>
                </c:pt>
                <c:pt idx="131">
                  <c:v>297</c:v>
                </c:pt>
                <c:pt idx="132">
                  <c:v>299</c:v>
                </c:pt>
                <c:pt idx="133">
                  <c:v>301</c:v>
                </c:pt>
                <c:pt idx="134">
                  <c:v>303</c:v>
                </c:pt>
                <c:pt idx="135">
                  <c:v>305</c:v>
                </c:pt>
                <c:pt idx="136">
                  <c:v>307</c:v>
                </c:pt>
                <c:pt idx="137">
                  <c:v>309</c:v>
                </c:pt>
                <c:pt idx="138">
                  <c:v>311</c:v>
                </c:pt>
                <c:pt idx="139">
                  <c:v>313</c:v>
                </c:pt>
                <c:pt idx="140">
                  <c:v>315</c:v>
                </c:pt>
                <c:pt idx="141">
                  <c:v>317</c:v>
                </c:pt>
                <c:pt idx="142">
                  <c:v>319</c:v>
                </c:pt>
                <c:pt idx="143">
                  <c:v>321</c:v>
                </c:pt>
                <c:pt idx="144">
                  <c:v>323</c:v>
                </c:pt>
                <c:pt idx="145">
                  <c:v>325</c:v>
                </c:pt>
                <c:pt idx="146">
                  <c:v>327</c:v>
                </c:pt>
                <c:pt idx="147">
                  <c:v>329</c:v>
                </c:pt>
                <c:pt idx="148">
                  <c:v>331</c:v>
                </c:pt>
                <c:pt idx="149">
                  <c:v>333</c:v>
                </c:pt>
                <c:pt idx="150">
                  <c:v>335</c:v>
                </c:pt>
                <c:pt idx="151">
                  <c:v>337</c:v>
                </c:pt>
                <c:pt idx="152">
                  <c:v>339</c:v>
                </c:pt>
                <c:pt idx="153">
                  <c:v>341</c:v>
                </c:pt>
                <c:pt idx="154">
                  <c:v>343</c:v>
                </c:pt>
                <c:pt idx="155">
                  <c:v>345</c:v>
                </c:pt>
                <c:pt idx="156">
                  <c:v>347</c:v>
                </c:pt>
                <c:pt idx="157">
                  <c:v>349</c:v>
                </c:pt>
                <c:pt idx="158">
                  <c:v>352</c:v>
                </c:pt>
                <c:pt idx="159">
                  <c:v>354</c:v>
                </c:pt>
                <c:pt idx="160">
                  <c:v>356</c:v>
                </c:pt>
                <c:pt idx="161">
                  <c:v>358</c:v>
                </c:pt>
                <c:pt idx="162">
                  <c:v>360</c:v>
                </c:pt>
                <c:pt idx="163">
                  <c:v>362</c:v>
                </c:pt>
                <c:pt idx="164">
                  <c:v>364</c:v>
                </c:pt>
                <c:pt idx="165">
                  <c:v>366</c:v>
                </c:pt>
                <c:pt idx="166">
                  <c:v>368</c:v>
                </c:pt>
                <c:pt idx="167">
                  <c:v>370</c:v>
                </c:pt>
                <c:pt idx="168">
                  <c:v>372</c:v>
                </c:pt>
                <c:pt idx="169">
                  <c:v>374</c:v>
                </c:pt>
                <c:pt idx="170">
                  <c:v>376</c:v>
                </c:pt>
                <c:pt idx="171">
                  <c:v>378</c:v>
                </c:pt>
                <c:pt idx="172">
                  <c:v>380</c:v>
                </c:pt>
                <c:pt idx="173">
                  <c:v>382</c:v>
                </c:pt>
                <c:pt idx="174">
                  <c:v>384</c:v>
                </c:pt>
                <c:pt idx="175">
                  <c:v>386</c:v>
                </c:pt>
                <c:pt idx="176">
                  <c:v>388</c:v>
                </c:pt>
                <c:pt idx="177">
                  <c:v>390</c:v>
                </c:pt>
                <c:pt idx="178">
                  <c:v>392</c:v>
                </c:pt>
                <c:pt idx="179">
                  <c:v>394</c:v>
                </c:pt>
                <c:pt idx="180">
                  <c:v>396</c:v>
                </c:pt>
                <c:pt idx="181">
                  <c:v>398</c:v>
                </c:pt>
                <c:pt idx="182">
                  <c:v>400</c:v>
                </c:pt>
                <c:pt idx="183">
                  <c:v>402</c:v>
                </c:pt>
                <c:pt idx="184">
                  <c:v>404</c:v>
                </c:pt>
                <c:pt idx="185">
                  <c:v>406</c:v>
                </c:pt>
                <c:pt idx="186">
                  <c:v>408</c:v>
                </c:pt>
                <c:pt idx="187">
                  <c:v>410</c:v>
                </c:pt>
                <c:pt idx="188">
                  <c:v>412</c:v>
                </c:pt>
                <c:pt idx="189">
                  <c:v>414</c:v>
                </c:pt>
                <c:pt idx="190">
                  <c:v>416</c:v>
                </c:pt>
                <c:pt idx="191">
                  <c:v>418</c:v>
                </c:pt>
                <c:pt idx="192">
                  <c:v>420</c:v>
                </c:pt>
                <c:pt idx="193">
                  <c:v>422</c:v>
                </c:pt>
                <c:pt idx="194">
                  <c:v>424</c:v>
                </c:pt>
                <c:pt idx="195">
                  <c:v>426</c:v>
                </c:pt>
                <c:pt idx="196">
                  <c:v>428</c:v>
                </c:pt>
                <c:pt idx="197">
                  <c:v>430</c:v>
                </c:pt>
                <c:pt idx="198">
                  <c:v>432</c:v>
                </c:pt>
                <c:pt idx="199">
                  <c:v>434</c:v>
                </c:pt>
                <c:pt idx="200">
                  <c:v>436</c:v>
                </c:pt>
                <c:pt idx="201">
                  <c:v>438</c:v>
                </c:pt>
                <c:pt idx="202">
                  <c:v>440</c:v>
                </c:pt>
                <c:pt idx="203">
                  <c:v>442</c:v>
                </c:pt>
                <c:pt idx="204">
                  <c:v>444</c:v>
                </c:pt>
                <c:pt idx="205">
                  <c:v>446</c:v>
                </c:pt>
                <c:pt idx="206">
                  <c:v>448</c:v>
                </c:pt>
                <c:pt idx="207">
                  <c:v>450</c:v>
                </c:pt>
                <c:pt idx="208">
                  <c:v>452</c:v>
                </c:pt>
                <c:pt idx="209">
                  <c:v>454</c:v>
                </c:pt>
                <c:pt idx="210">
                  <c:v>456</c:v>
                </c:pt>
                <c:pt idx="211">
                  <c:v>458</c:v>
                </c:pt>
                <c:pt idx="212">
                  <c:v>460</c:v>
                </c:pt>
                <c:pt idx="213">
                  <c:v>462</c:v>
                </c:pt>
                <c:pt idx="214">
                  <c:v>464</c:v>
                </c:pt>
                <c:pt idx="215">
                  <c:v>466</c:v>
                </c:pt>
                <c:pt idx="216">
                  <c:v>468</c:v>
                </c:pt>
                <c:pt idx="217">
                  <c:v>470</c:v>
                </c:pt>
                <c:pt idx="218">
                  <c:v>472</c:v>
                </c:pt>
                <c:pt idx="219">
                  <c:v>474</c:v>
                </c:pt>
                <c:pt idx="220">
                  <c:v>476</c:v>
                </c:pt>
                <c:pt idx="221">
                  <c:v>478</c:v>
                </c:pt>
                <c:pt idx="222">
                  <c:v>480</c:v>
                </c:pt>
                <c:pt idx="223">
                  <c:v>482</c:v>
                </c:pt>
                <c:pt idx="224">
                  <c:v>484</c:v>
                </c:pt>
                <c:pt idx="225">
                  <c:v>486</c:v>
                </c:pt>
                <c:pt idx="226">
                  <c:v>488</c:v>
                </c:pt>
                <c:pt idx="227">
                  <c:v>490</c:v>
                </c:pt>
                <c:pt idx="228">
                  <c:v>492</c:v>
                </c:pt>
                <c:pt idx="229">
                  <c:v>494</c:v>
                </c:pt>
                <c:pt idx="230">
                  <c:v>496</c:v>
                </c:pt>
                <c:pt idx="231">
                  <c:v>498</c:v>
                </c:pt>
                <c:pt idx="232">
                  <c:v>500</c:v>
                </c:pt>
                <c:pt idx="233">
                  <c:v>502</c:v>
                </c:pt>
                <c:pt idx="234">
                  <c:v>504</c:v>
                </c:pt>
                <c:pt idx="235">
                  <c:v>506</c:v>
                </c:pt>
                <c:pt idx="236">
                  <c:v>508</c:v>
                </c:pt>
                <c:pt idx="237">
                  <c:v>510</c:v>
                </c:pt>
                <c:pt idx="238">
                  <c:v>512</c:v>
                </c:pt>
                <c:pt idx="239">
                  <c:v>514</c:v>
                </c:pt>
                <c:pt idx="240">
                  <c:v>516</c:v>
                </c:pt>
                <c:pt idx="241">
                  <c:v>518</c:v>
                </c:pt>
                <c:pt idx="242">
                  <c:v>520</c:v>
                </c:pt>
                <c:pt idx="243">
                  <c:v>522</c:v>
                </c:pt>
                <c:pt idx="244">
                  <c:v>524</c:v>
                </c:pt>
                <c:pt idx="245">
                  <c:v>526</c:v>
                </c:pt>
                <c:pt idx="246">
                  <c:v>528</c:v>
                </c:pt>
                <c:pt idx="247">
                  <c:v>530</c:v>
                </c:pt>
                <c:pt idx="248">
                  <c:v>532</c:v>
                </c:pt>
                <c:pt idx="249">
                  <c:v>534</c:v>
                </c:pt>
                <c:pt idx="250">
                  <c:v>536</c:v>
                </c:pt>
                <c:pt idx="251">
                  <c:v>538</c:v>
                </c:pt>
                <c:pt idx="252">
                  <c:v>540</c:v>
                </c:pt>
                <c:pt idx="253">
                  <c:v>542</c:v>
                </c:pt>
                <c:pt idx="254">
                  <c:v>544</c:v>
                </c:pt>
                <c:pt idx="255">
                  <c:v>546</c:v>
                </c:pt>
                <c:pt idx="256">
                  <c:v>548</c:v>
                </c:pt>
                <c:pt idx="257">
                  <c:v>550</c:v>
                </c:pt>
                <c:pt idx="258">
                  <c:v>552</c:v>
                </c:pt>
                <c:pt idx="259">
                  <c:v>554</c:v>
                </c:pt>
                <c:pt idx="260">
                  <c:v>556</c:v>
                </c:pt>
                <c:pt idx="261">
                  <c:v>558</c:v>
                </c:pt>
                <c:pt idx="262">
                  <c:v>560</c:v>
                </c:pt>
                <c:pt idx="263">
                  <c:v>562</c:v>
                </c:pt>
                <c:pt idx="264">
                  <c:v>564</c:v>
                </c:pt>
                <c:pt idx="265">
                  <c:v>566</c:v>
                </c:pt>
                <c:pt idx="266">
                  <c:v>568</c:v>
                </c:pt>
                <c:pt idx="267">
                  <c:v>570</c:v>
                </c:pt>
                <c:pt idx="268">
                  <c:v>572</c:v>
                </c:pt>
                <c:pt idx="269">
                  <c:v>574</c:v>
                </c:pt>
                <c:pt idx="270">
                  <c:v>576</c:v>
                </c:pt>
                <c:pt idx="271">
                  <c:v>578</c:v>
                </c:pt>
                <c:pt idx="272">
                  <c:v>580</c:v>
                </c:pt>
                <c:pt idx="273">
                  <c:v>582</c:v>
                </c:pt>
                <c:pt idx="274">
                  <c:v>584</c:v>
                </c:pt>
                <c:pt idx="275">
                  <c:v>586</c:v>
                </c:pt>
                <c:pt idx="276">
                  <c:v>588</c:v>
                </c:pt>
                <c:pt idx="277">
                  <c:v>590</c:v>
                </c:pt>
                <c:pt idx="278">
                  <c:v>592</c:v>
                </c:pt>
                <c:pt idx="279">
                  <c:v>594</c:v>
                </c:pt>
                <c:pt idx="280">
                  <c:v>596</c:v>
                </c:pt>
                <c:pt idx="281">
                  <c:v>598</c:v>
                </c:pt>
                <c:pt idx="282">
                  <c:v>600</c:v>
                </c:pt>
                <c:pt idx="283">
                  <c:v>602</c:v>
                </c:pt>
                <c:pt idx="284">
                  <c:v>604</c:v>
                </c:pt>
                <c:pt idx="285">
                  <c:v>606</c:v>
                </c:pt>
                <c:pt idx="286">
                  <c:v>608</c:v>
                </c:pt>
                <c:pt idx="287">
                  <c:v>610</c:v>
                </c:pt>
                <c:pt idx="288">
                  <c:v>612</c:v>
                </c:pt>
                <c:pt idx="289">
                  <c:v>614</c:v>
                </c:pt>
                <c:pt idx="290">
                  <c:v>616</c:v>
                </c:pt>
                <c:pt idx="291">
                  <c:v>618</c:v>
                </c:pt>
                <c:pt idx="292">
                  <c:v>620</c:v>
                </c:pt>
                <c:pt idx="293">
                  <c:v>622</c:v>
                </c:pt>
                <c:pt idx="294">
                  <c:v>624</c:v>
                </c:pt>
                <c:pt idx="295">
                  <c:v>626</c:v>
                </c:pt>
                <c:pt idx="296">
                  <c:v>628</c:v>
                </c:pt>
                <c:pt idx="297">
                  <c:v>630</c:v>
                </c:pt>
                <c:pt idx="298">
                  <c:v>632</c:v>
                </c:pt>
                <c:pt idx="299">
                  <c:v>634</c:v>
                </c:pt>
                <c:pt idx="300">
                  <c:v>636</c:v>
                </c:pt>
                <c:pt idx="301">
                  <c:v>638</c:v>
                </c:pt>
                <c:pt idx="302">
                  <c:v>640</c:v>
                </c:pt>
                <c:pt idx="303">
                  <c:v>642</c:v>
                </c:pt>
                <c:pt idx="304">
                  <c:v>644</c:v>
                </c:pt>
                <c:pt idx="305">
                  <c:v>646</c:v>
                </c:pt>
                <c:pt idx="306">
                  <c:v>648</c:v>
                </c:pt>
                <c:pt idx="307">
                  <c:v>650</c:v>
                </c:pt>
                <c:pt idx="308">
                  <c:v>652</c:v>
                </c:pt>
                <c:pt idx="309">
                  <c:v>654</c:v>
                </c:pt>
                <c:pt idx="310">
                  <c:v>656</c:v>
                </c:pt>
                <c:pt idx="311">
                  <c:v>658</c:v>
                </c:pt>
                <c:pt idx="312">
                  <c:v>660</c:v>
                </c:pt>
                <c:pt idx="313">
                  <c:v>662</c:v>
                </c:pt>
                <c:pt idx="314">
                  <c:v>664</c:v>
                </c:pt>
                <c:pt idx="315">
                  <c:v>666</c:v>
                </c:pt>
                <c:pt idx="316">
                  <c:v>668</c:v>
                </c:pt>
                <c:pt idx="317">
                  <c:v>670</c:v>
                </c:pt>
                <c:pt idx="318">
                  <c:v>672</c:v>
                </c:pt>
                <c:pt idx="319">
                  <c:v>674</c:v>
                </c:pt>
                <c:pt idx="320">
                  <c:v>676</c:v>
                </c:pt>
                <c:pt idx="321">
                  <c:v>678</c:v>
                </c:pt>
                <c:pt idx="322">
                  <c:v>680</c:v>
                </c:pt>
                <c:pt idx="323">
                  <c:v>682</c:v>
                </c:pt>
                <c:pt idx="324">
                  <c:v>684</c:v>
                </c:pt>
                <c:pt idx="325">
                  <c:v>686</c:v>
                </c:pt>
                <c:pt idx="326">
                  <c:v>688</c:v>
                </c:pt>
                <c:pt idx="327">
                  <c:v>690</c:v>
                </c:pt>
                <c:pt idx="328">
                  <c:v>692</c:v>
                </c:pt>
                <c:pt idx="329">
                  <c:v>694</c:v>
                </c:pt>
                <c:pt idx="330">
                  <c:v>696</c:v>
                </c:pt>
                <c:pt idx="331">
                  <c:v>698</c:v>
                </c:pt>
                <c:pt idx="332">
                  <c:v>700</c:v>
                </c:pt>
                <c:pt idx="333">
                  <c:v>702</c:v>
                </c:pt>
                <c:pt idx="334">
                  <c:v>704</c:v>
                </c:pt>
                <c:pt idx="335">
                  <c:v>706</c:v>
                </c:pt>
                <c:pt idx="336">
                  <c:v>708</c:v>
                </c:pt>
                <c:pt idx="337">
                  <c:v>710</c:v>
                </c:pt>
                <c:pt idx="338">
                  <c:v>712</c:v>
                </c:pt>
                <c:pt idx="339">
                  <c:v>714</c:v>
                </c:pt>
                <c:pt idx="340">
                  <c:v>716</c:v>
                </c:pt>
                <c:pt idx="341">
                  <c:v>718</c:v>
                </c:pt>
                <c:pt idx="342">
                  <c:v>720</c:v>
                </c:pt>
                <c:pt idx="343">
                  <c:v>722</c:v>
                </c:pt>
                <c:pt idx="344">
                  <c:v>724</c:v>
                </c:pt>
                <c:pt idx="345">
                  <c:v>726</c:v>
                </c:pt>
                <c:pt idx="346">
                  <c:v>728</c:v>
                </c:pt>
                <c:pt idx="347">
                  <c:v>730</c:v>
                </c:pt>
                <c:pt idx="348">
                  <c:v>732</c:v>
                </c:pt>
                <c:pt idx="349">
                  <c:v>734</c:v>
                </c:pt>
                <c:pt idx="350">
                  <c:v>736</c:v>
                </c:pt>
                <c:pt idx="351">
                  <c:v>738</c:v>
                </c:pt>
                <c:pt idx="352">
                  <c:v>740</c:v>
                </c:pt>
                <c:pt idx="353">
                  <c:v>742</c:v>
                </c:pt>
                <c:pt idx="354">
                  <c:v>744</c:v>
                </c:pt>
                <c:pt idx="355">
                  <c:v>746</c:v>
                </c:pt>
                <c:pt idx="356">
                  <c:v>748</c:v>
                </c:pt>
                <c:pt idx="357">
                  <c:v>750</c:v>
                </c:pt>
                <c:pt idx="358">
                  <c:v>752</c:v>
                </c:pt>
                <c:pt idx="359">
                  <c:v>754</c:v>
                </c:pt>
                <c:pt idx="360">
                  <c:v>756</c:v>
                </c:pt>
                <c:pt idx="361">
                  <c:v>758</c:v>
                </c:pt>
                <c:pt idx="362">
                  <c:v>760</c:v>
                </c:pt>
                <c:pt idx="363">
                  <c:v>762</c:v>
                </c:pt>
                <c:pt idx="364">
                  <c:v>764</c:v>
                </c:pt>
                <c:pt idx="365">
                  <c:v>766</c:v>
                </c:pt>
                <c:pt idx="366">
                  <c:v>768</c:v>
                </c:pt>
                <c:pt idx="367">
                  <c:v>770</c:v>
                </c:pt>
                <c:pt idx="368">
                  <c:v>772</c:v>
                </c:pt>
                <c:pt idx="369">
                  <c:v>774</c:v>
                </c:pt>
                <c:pt idx="370">
                  <c:v>776</c:v>
                </c:pt>
                <c:pt idx="371">
                  <c:v>778</c:v>
                </c:pt>
                <c:pt idx="372">
                  <c:v>780</c:v>
                </c:pt>
                <c:pt idx="373">
                  <c:v>782</c:v>
                </c:pt>
                <c:pt idx="374">
                  <c:v>784</c:v>
                </c:pt>
                <c:pt idx="375">
                  <c:v>786</c:v>
                </c:pt>
                <c:pt idx="376">
                  <c:v>788</c:v>
                </c:pt>
                <c:pt idx="377">
                  <c:v>790</c:v>
                </c:pt>
                <c:pt idx="378">
                  <c:v>792</c:v>
                </c:pt>
                <c:pt idx="379">
                  <c:v>794</c:v>
                </c:pt>
                <c:pt idx="380">
                  <c:v>796</c:v>
                </c:pt>
                <c:pt idx="381">
                  <c:v>798</c:v>
                </c:pt>
                <c:pt idx="382">
                  <c:v>800</c:v>
                </c:pt>
                <c:pt idx="383">
                  <c:v>802</c:v>
                </c:pt>
                <c:pt idx="384">
                  <c:v>804</c:v>
                </c:pt>
                <c:pt idx="385">
                  <c:v>806</c:v>
                </c:pt>
                <c:pt idx="386">
                  <c:v>808</c:v>
                </c:pt>
                <c:pt idx="387">
                  <c:v>810</c:v>
                </c:pt>
                <c:pt idx="388">
                  <c:v>812</c:v>
                </c:pt>
                <c:pt idx="389">
                  <c:v>814</c:v>
                </c:pt>
                <c:pt idx="390">
                  <c:v>816</c:v>
                </c:pt>
                <c:pt idx="391">
                  <c:v>818</c:v>
                </c:pt>
                <c:pt idx="392">
                  <c:v>820</c:v>
                </c:pt>
                <c:pt idx="393">
                  <c:v>822</c:v>
                </c:pt>
                <c:pt idx="394">
                  <c:v>824</c:v>
                </c:pt>
                <c:pt idx="395">
                  <c:v>826</c:v>
                </c:pt>
                <c:pt idx="396">
                  <c:v>828</c:v>
                </c:pt>
                <c:pt idx="397">
                  <c:v>830</c:v>
                </c:pt>
                <c:pt idx="398">
                  <c:v>832</c:v>
                </c:pt>
                <c:pt idx="399">
                  <c:v>834</c:v>
                </c:pt>
                <c:pt idx="400">
                  <c:v>836</c:v>
                </c:pt>
                <c:pt idx="401">
                  <c:v>838</c:v>
                </c:pt>
                <c:pt idx="402">
                  <c:v>840</c:v>
                </c:pt>
                <c:pt idx="403">
                  <c:v>842</c:v>
                </c:pt>
                <c:pt idx="404">
                  <c:v>844</c:v>
                </c:pt>
                <c:pt idx="405">
                  <c:v>846</c:v>
                </c:pt>
                <c:pt idx="406">
                  <c:v>848</c:v>
                </c:pt>
                <c:pt idx="407">
                  <c:v>850</c:v>
                </c:pt>
                <c:pt idx="408">
                  <c:v>852</c:v>
                </c:pt>
                <c:pt idx="409">
                  <c:v>854</c:v>
                </c:pt>
                <c:pt idx="410">
                  <c:v>856</c:v>
                </c:pt>
                <c:pt idx="411">
                  <c:v>858</c:v>
                </c:pt>
                <c:pt idx="412">
                  <c:v>860</c:v>
                </c:pt>
                <c:pt idx="413">
                  <c:v>862</c:v>
                </c:pt>
                <c:pt idx="414">
                  <c:v>864</c:v>
                </c:pt>
                <c:pt idx="415">
                  <c:v>866</c:v>
                </c:pt>
                <c:pt idx="416">
                  <c:v>868</c:v>
                </c:pt>
                <c:pt idx="417">
                  <c:v>870</c:v>
                </c:pt>
                <c:pt idx="418">
                  <c:v>872</c:v>
                </c:pt>
                <c:pt idx="419">
                  <c:v>874</c:v>
                </c:pt>
                <c:pt idx="420">
                  <c:v>876</c:v>
                </c:pt>
                <c:pt idx="421">
                  <c:v>878</c:v>
                </c:pt>
                <c:pt idx="422">
                  <c:v>880</c:v>
                </c:pt>
                <c:pt idx="423">
                  <c:v>882</c:v>
                </c:pt>
                <c:pt idx="424">
                  <c:v>884</c:v>
                </c:pt>
                <c:pt idx="425">
                  <c:v>886</c:v>
                </c:pt>
                <c:pt idx="426">
                  <c:v>888</c:v>
                </c:pt>
                <c:pt idx="427">
                  <c:v>890</c:v>
                </c:pt>
                <c:pt idx="428">
                  <c:v>892</c:v>
                </c:pt>
                <c:pt idx="429">
                  <c:v>894</c:v>
                </c:pt>
                <c:pt idx="430">
                  <c:v>896</c:v>
                </c:pt>
                <c:pt idx="431">
                  <c:v>898</c:v>
                </c:pt>
                <c:pt idx="432">
                  <c:v>900</c:v>
                </c:pt>
                <c:pt idx="433">
                  <c:v>902</c:v>
                </c:pt>
                <c:pt idx="434">
                  <c:v>904</c:v>
                </c:pt>
                <c:pt idx="435">
                  <c:v>906</c:v>
                </c:pt>
                <c:pt idx="436">
                  <c:v>908</c:v>
                </c:pt>
                <c:pt idx="437">
                  <c:v>910</c:v>
                </c:pt>
                <c:pt idx="438">
                  <c:v>912</c:v>
                </c:pt>
                <c:pt idx="439">
                  <c:v>914</c:v>
                </c:pt>
                <c:pt idx="440">
                  <c:v>916</c:v>
                </c:pt>
                <c:pt idx="441">
                  <c:v>918</c:v>
                </c:pt>
                <c:pt idx="442">
                  <c:v>920</c:v>
                </c:pt>
                <c:pt idx="443">
                  <c:v>922</c:v>
                </c:pt>
                <c:pt idx="444">
                  <c:v>924</c:v>
                </c:pt>
                <c:pt idx="445">
                  <c:v>926</c:v>
                </c:pt>
                <c:pt idx="446">
                  <c:v>928</c:v>
                </c:pt>
                <c:pt idx="447">
                  <c:v>930</c:v>
                </c:pt>
                <c:pt idx="448">
                  <c:v>932</c:v>
                </c:pt>
                <c:pt idx="449">
                  <c:v>934</c:v>
                </c:pt>
                <c:pt idx="450">
                  <c:v>936</c:v>
                </c:pt>
                <c:pt idx="451">
                  <c:v>938</c:v>
                </c:pt>
                <c:pt idx="452">
                  <c:v>940</c:v>
                </c:pt>
                <c:pt idx="453">
                  <c:v>942</c:v>
                </c:pt>
                <c:pt idx="454">
                  <c:v>944</c:v>
                </c:pt>
                <c:pt idx="455">
                  <c:v>946</c:v>
                </c:pt>
                <c:pt idx="456">
                  <c:v>948</c:v>
                </c:pt>
                <c:pt idx="457">
                  <c:v>950</c:v>
                </c:pt>
                <c:pt idx="458">
                  <c:v>952</c:v>
                </c:pt>
                <c:pt idx="459">
                  <c:v>954</c:v>
                </c:pt>
                <c:pt idx="460">
                  <c:v>956</c:v>
                </c:pt>
                <c:pt idx="461">
                  <c:v>958</c:v>
                </c:pt>
                <c:pt idx="462">
                  <c:v>960</c:v>
                </c:pt>
                <c:pt idx="463">
                  <c:v>962</c:v>
                </c:pt>
                <c:pt idx="464">
                  <c:v>964</c:v>
                </c:pt>
                <c:pt idx="465">
                  <c:v>966</c:v>
                </c:pt>
                <c:pt idx="466">
                  <c:v>968</c:v>
                </c:pt>
                <c:pt idx="467">
                  <c:v>970</c:v>
                </c:pt>
                <c:pt idx="468">
                  <c:v>972</c:v>
                </c:pt>
                <c:pt idx="469">
                  <c:v>974</c:v>
                </c:pt>
                <c:pt idx="470">
                  <c:v>976</c:v>
                </c:pt>
                <c:pt idx="471">
                  <c:v>978</c:v>
                </c:pt>
                <c:pt idx="472">
                  <c:v>980</c:v>
                </c:pt>
                <c:pt idx="473">
                  <c:v>982</c:v>
                </c:pt>
                <c:pt idx="474">
                  <c:v>984</c:v>
                </c:pt>
                <c:pt idx="475">
                  <c:v>986</c:v>
                </c:pt>
                <c:pt idx="476">
                  <c:v>988</c:v>
                </c:pt>
                <c:pt idx="477">
                  <c:v>990</c:v>
                </c:pt>
                <c:pt idx="478">
                  <c:v>992</c:v>
                </c:pt>
                <c:pt idx="479">
                  <c:v>994</c:v>
                </c:pt>
                <c:pt idx="480">
                  <c:v>996</c:v>
                </c:pt>
                <c:pt idx="481">
                  <c:v>998</c:v>
                </c:pt>
                <c:pt idx="482">
                  <c:v>1000</c:v>
                </c:pt>
                <c:pt idx="483">
                  <c:v>1002</c:v>
                </c:pt>
                <c:pt idx="484">
                  <c:v>1004</c:v>
                </c:pt>
                <c:pt idx="485">
                  <c:v>1006</c:v>
                </c:pt>
                <c:pt idx="486">
                  <c:v>1008</c:v>
                </c:pt>
                <c:pt idx="487">
                  <c:v>1010</c:v>
                </c:pt>
                <c:pt idx="488">
                  <c:v>1012</c:v>
                </c:pt>
                <c:pt idx="489">
                  <c:v>1014</c:v>
                </c:pt>
                <c:pt idx="490">
                  <c:v>1016</c:v>
                </c:pt>
                <c:pt idx="491">
                  <c:v>1018</c:v>
                </c:pt>
                <c:pt idx="492">
                  <c:v>1020</c:v>
                </c:pt>
                <c:pt idx="493">
                  <c:v>1022</c:v>
                </c:pt>
                <c:pt idx="494">
                  <c:v>1024</c:v>
                </c:pt>
                <c:pt idx="495">
                  <c:v>1026</c:v>
                </c:pt>
                <c:pt idx="496">
                  <c:v>1028</c:v>
                </c:pt>
                <c:pt idx="497">
                  <c:v>1030</c:v>
                </c:pt>
                <c:pt idx="498">
                  <c:v>1032</c:v>
                </c:pt>
                <c:pt idx="499">
                  <c:v>1034</c:v>
                </c:pt>
                <c:pt idx="500">
                  <c:v>1036</c:v>
                </c:pt>
                <c:pt idx="501">
                  <c:v>1038</c:v>
                </c:pt>
                <c:pt idx="502">
                  <c:v>1040</c:v>
                </c:pt>
                <c:pt idx="503">
                  <c:v>1042</c:v>
                </c:pt>
                <c:pt idx="504">
                  <c:v>1044</c:v>
                </c:pt>
                <c:pt idx="505">
                  <c:v>1046</c:v>
                </c:pt>
                <c:pt idx="506">
                  <c:v>1048</c:v>
                </c:pt>
                <c:pt idx="507">
                  <c:v>1050</c:v>
                </c:pt>
                <c:pt idx="508">
                  <c:v>1052</c:v>
                </c:pt>
                <c:pt idx="509">
                  <c:v>1054</c:v>
                </c:pt>
                <c:pt idx="510">
                  <c:v>1056</c:v>
                </c:pt>
                <c:pt idx="511">
                  <c:v>1058</c:v>
                </c:pt>
                <c:pt idx="512">
                  <c:v>1060</c:v>
                </c:pt>
                <c:pt idx="513">
                  <c:v>1062</c:v>
                </c:pt>
                <c:pt idx="514">
                  <c:v>1064</c:v>
                </c:pt>
                <c:pt idx="515">
                  <c:v>1066</c:v>
                </c:pt>
                <c:pt idx="516">
                  <c:v>1068</c:v>
                </c:pt>
                <c:pt idx="517">
                  <c:v>1070</c:v>
                </c:pt>
                <c:pt idx="518">
                  <c:v>1072</c:v>
                </c:pt>
                <c:pt idx="519">
                  <c:v>1074</c:v>
                </c:pt>
                <c:pt idx="520">
                  <c:v>1076</c:v>
                </c:pt>
                <c:pt idx="521">
                  <c:v>1078</c:v>
                </c:pt>
                <c:pt idx="522">
                  <c:v>1080</c:v>
                </c:pt>
                <c:pt idx="523">
                  <c:v>1082</c:v>
                </c:pt>
                <c:pt idx="524">
                  <c:v>1084</c:v>
                </c:pt>
                <c:pt idx="525">
                  <c:v>1086</c:v>
                </c:pt>
                <c:pt idx="526">
                  <c:v>1088</c:v>
                </c:pt>
                <c:pt idx="527">
                  <c:v>1090</c:v>
                </c:pt>
                <c:pt idx="528">
                  <c:v>1092</c:v>
                </c:pt>
                <c:pt idx="529">
                  <c:v>1094</c:v>
                </c:pt>
                <c:pt idx="530">
                  <c:v>1096</c:v>
                </c:pt>
                <c:pt idx="531">
                  <c:v>1098</c:v>
                </c:pt>
                <c:pt idx="532">
                  <c:v>1100</c:v>
                </c:pt>
                <c:pt idx="533">
                  <c:v>1102</c:v>
                </c:pt>
                <c:pt idx="534">
                  <c:v>1104</c:v>
                </c:pt>
                <c:pt idx="535">
                  <c:v>1106</c:v>
                </c:pt>
                <c:pt idx="536">
                  <c:v>1108</c:v>
                </c:pt>
                <c:pt idx="537">
                  <c:v>1110</c:v>
                </c:pt>
                <c:pt idx="538">
                  <c:v>1112</c:v>
                </c:pt>
                <c:pt idx="539">
                  <c:v>1114</c:v>
                </c:pt>
                <c:pt idx="540">
                  <c:v>1116</c:v>
                </c:pt>
                <c:pt idx="541">
                  <c:v>1118</c:v>
                </c:pt>
                <c:pt idx="542">
                  <c:v>1120</c:v>
                </c:pt>
                <c:pt idx="543">
                  <c:v>1122</c:v>
                </c:pt>
                <c:pt idx="544">
                  <c:v>1124</c:v>
                </c:pt>
                <c:pt idx="545">
                  <c:v>1126</c:v>
                </c:pt>
                <c:pt idx="546">
                  <c:v>1128</c:v>
                </c:pt>
                <c:pt idx="547">
                  <c:v>1130</c:v>
                </c:pt>
                <c:pt idx="548">
                  <c:v>1132</c:v>
                </c:pt>
                <c:pt idx="549">
                  <c:v>1134</c:v>
                </c:pt>
                <c:pt idx="550">
                  <c:v>1136</c:v>
                </c:pt>
                <c:pt idx="551">
                  <c:v>1138</c:v>
                </c:pt>
                <c:pt idx="552">
                  <c:v>1140</c:v>
                </c:pt>
                <c:pt idx="553">
                  <c:v>1142</c:v>
                </c:pt>
                <c:pt idx="554">
                  <c:v>1144</c:v>
                </c:pt>
                <c:pt idx="555">
                  <c:v>1146</c:v>
                </c:pt>
                <c:pt idx="556">
                  <c:v>1148</c:v>
                </c:pt>
                <c:pt idx="557">
                  <c:v>1150</c:v>
                </c:pt>
                <c:pt idx="558">
                  <c:v>1152</c:v>
                </c:pt>
                <c:pt idx="559">
                  <c:v>1154</c:v>
                </c:pt>
                <c:pt idx="560">
                  <c:v>1156</c:v>
                </c:pt>
                <c:pt idx="561">
                  <c:v>1158</c:v>
                </c:pt>
                <c:pt idx="562">
                  <c:v>1160</c:v>
                </c:pt>
                <c:pt idx="563">
                  <c:v>1162</c:v>
                </c:pt>
                <c:pt idx="564">
                  <c:v>1164</c:v>
                </c:pt>
                <c:pt idx="565">
                  <c:v>1166</c:v>
                </c:pt>
                <c:pt idx="566">
                  <c:v>1168</c:v>
                </c:pt>
                <c:pt idx="567">
                  <c:v>1170</c:v>
                </c:pt>
                <c:pt idx="568">
                  <c:v>1172</c:v>
                </c:pt>
                <c:pt idx="569">
                  <c:v>1174</c:v>
                </c:pt>
                <c:pt idx="570">
                  <c:v>1176</c:v>
                </c:pt>
                <c:pt idx="571">
                  <c:v>1178</c:v>
                </c:pt>
                <c:pt idx="572">
                  <c:v>1180</c:v>
                </c:pt>
                <c:pt idx="573">
                  <c:v>1182</c:v>
                </c:pt>
                <c:pt idx="574">
                  <c:v>1184</c:v>
                </c:pt>
                <c:pt idx="575">
                  <c:v>1186</c:v>
                </c:pt>
                <c:pt idx="576">
                  <c:v>1188</c:v>
                </c:pt>
                <c:pt idx="577">
                  <c:v>1190</c:v>
                </c:pt>
                <c:pt idx="578">
                  <c:v>1192</c:v>
                </c:pt>
                <c:pt idx="579">
                  <c:v>1194</c:v>
                </c:pt>
                <c:pt idx="580">
                  <c:v>1196</c:v>
                </c:pt>
                <c:pt idx="581">
                  <c:v>1198</c:v>
                </c:pt>
                <c:pt idx="582">
                  <c:v>1200</c:v>
                </c:pt>
                <c:pt idx="583">
                  <c:v>1202</c:v>
                </c:pt>
                <c:pt idx="584">
                  <c:v>1204</c:v>
                </c:pt>
                <c:pt idx="585">
                  <c:v>1206</c:v>
                </c:pt>
                <c:pt idx="586">
                  <c:v>1208</c:v>
                </c:pt>
                <c:pt idx="587">
                  <c:v>1210</c:v>
                </c:pt>
                <c:pt idx="588">
                  <c:v>1212</c:v>
                </c:pt>
                <c:pt idx="589">
                  <c:v>1214</c:v>
                </c:pt>
                <c:pt idx="590">
                  <c:v>1216</c:v>
                </c:pt>
                <c:pt idx="591">
                  <c:v>1218</c:v>
                </c:pt>
                <c:pt idx="592">
                  <c:v>1220</c:v>
                </c:pt>
                <c:pt idx="593">
                  <c:v>1222</c:v>
                </c:pt>
                <c:pt idx="594">
                  <c:v>1224</c:v>
                </c:pt>
                <c:pt idx="595">
                  <c:v>1226</c:v>
                </c:pt>
                <c:pt idx="596">
                  <c:v>1228</c:v>
                </c:pt>
                <c:pt idx="597">
                  <c:v>1230</c:v>
                </c:pt>
                <c:pt idx="598">
                  <c:v>1232</c:v>
                </c:pt>
                <c:pt idx="599">
                  <c:v>1234</c:v>
                </c:pt>
                <c:pt idx="600">
                  <c:v>1236</c:v>
                </c:pt>
                <c:pt idx="601">
                  <c:v>1238</c:v>
                </c:pt>
                <c:pt idx="602">
                  <c:v>1240</c:v>
                </c:pt>
                <c:pt idx="603">
                  <c:v>1242</c:v>
                </c:pt>
                <c:pt idx="604">
                  <c:v>1244</c:v>
                </c:pt>
                <c:pt idx="605">
                  <c:v>1246</c:v>
                </c:pt>
                <c:pt idx="606">
                  <c:v>1248</c:v>
                </c:pt>
                <c:pt idx="607">
                  <c:v>1250</c:v>
                </c:pt>
                <c:pt idx="608">
                  <c:v>1252</c:v>
                </c:pt>
                <c:pt idx="609">
                  <c:v>1254</c:v>
                </c:pt>
                <c:pt idx="610">
                  <c:v>1256</c:v>
                </c:pt>
                <c:pt idx="611">
                  <c:v>1258</c:v>
                </c:pt>
                <c:pt idx="612">
                  <c:v>1260</c:v>
                </c:pt>
                <c:pt idx="613">
                  <c:v>1262</c:v>
                </c:pt>
                <c:pt idx="614">
                  <c:v>1264</c:v>
                </c:pt>
                <c:pt idx="615">
                  <c:v>1266</c:v>
                </c:pt>
                <c:pt idx="616">
                  <c:v>1268</c:v>
                </c:pt>
                <c:pt idx="617">
                  <c:v>1270</c:v>
                </c:pt>
                <c:pt idx="618">
                  <c:v>1272</c:v>
                </c:pt>
                <c:pt idx="619">
                  <c:v>1274</c:v>
                </c:pt>
                <c:pt idx="620">
                  <c:v>1276</c:v>
                </c:pt>
                <c:pt idx="621">
                  <c:v>1278</c:v>
                </c:pt>
                <c:pt idx="622">
                  <c:v>1280</c:v>
                </c:pt>
                <c:pt idx="623">
                  <c:v>1282</c:v>
                </c:pt>
                <c:pt idx="624">
                  <c:v>1284</c:v>
                </c:pt>
                <c:pt idx="625">
                  <c:v>1286</c:v>
                </c:pt>
                <c:pt idx="626">
                  <c:v>1288</c:v>
                </c:pt>
                <c:pt idx="627">
                  <c:v>1290</c:v>
                </c:pt>
                <c:pt idx="628">
                  <c:v>1292</c:v>
                </c:pt>
                <c:pt idx="629">
                  <c:v>1294</c:v>
                </c:pt>
                <c:pt idx="630">
                  <c:v>1296</c:v>
                </c:pt>
                <c:pt idx="631">
                  <c:v>1298</c:v>
                </c:pt>
                <c:pt idx="632">
                  <c:v>1300</c:v>
                </c:pt>
                <c:pt idx="633">
                  <c:v>1302</c:v>
                </c:pt>
                <c:pt idx="634">
                  <c:v>1304</c:v>
                </c:pt>
                <c:pt idx="635">
                  <c:v>1306</c:v>
                </c:pt>
                <c:pt idx="636">
                  <c:v>1308</c:v>
                </c:pt>
                <c:pt idx="637">
                  <c:v>1310</c:v>
                </c:pt>
                <c:pt idx="638">
                  <c:v>1312</c:v>
                </c:pt>
                <c:pt idx="639">
                  <c:v>1314</c:v>
                </c:pt>
                <c:pt idx="640">
                  <c:v>1316</c:v>
                </c:pt>
                <c:pt idx="641">
                  <c:v>1318</c:v>
                </c:pt>
                <c:pt idx="642">
                  <c:v>1320</c:v>
                </c:pt>
                <c:pt idx="643">
                  <c:v>1322</c:v>
                </c:pt>
                <c:pt idx="644">
                  <c:v>1324</c:v>
                </c:pt>
                <c:pt idx="645">
                  <c:v>1326</c:v>
                </c:pt>
                <c:pt idx="646">
                  <c:v>1328</c:v>
                </c:pt>
                <c:pt idx="647">
                  <c:v>1330</c:v>
                </c:pt>
                <c:pt idx="648">
                  <c:v>1332</c:v>
                </c:pt>
                <c:pt idx="649">
                  <c:v>1334</c:v>
                </c:pt>
                <c:pt idx="650">
                  <c:v>1336</c:v>
                </c:pt>
                <c:pt idx="651">
                  <c:v>1338</c:v>
                </c:pt>
                <c:pt idx="652">
                  <c:v>1340</c:v>
                </c:pt>
                <c:pt idx="653">
                  <c:v>1342</c:v>
                </c:pt>
                <c:pt idx="654">
                  <c:v>1344</c:v>
                </c:pt>
                <c:pt idx="655">
                  <c:v>1346</c:v>
                </c:pt>
                <c:pt idx="656">
                  <c:v>1348</c:v>
                </c:pt>
                <c:pt idx="657">
                  <c:v>1350</c:v>
                </c:pt>
                <c:pt idx="658">
                  <c:v>1352</c:v>
                </c:pt>
                <c:pt idx="659">
                  <c:v>1354</c:v>
                </c:pt>
                <c:pt idx="660">
                  <c:v>1356</c:v>
                </c:pt>
                <c:pt idx="661">
                  <c:v>1358</c:v>
                </c:pt>
                <c:pt idx="662">
                  <c:v>1360</c:v>
                </c:pt>
                <c:pt idx="663">
                  <c:v>1362</c:v>
                </c:pt>
                <c:pt idx="664">
                  <c:v>1364</c:v>
                </c:pt>
                <c:pt idx="665">
                  <c:v>1366</c:v>
                </c:pt>
                <c:pt idx="666">
                  <c:v>1368</c:v>
                </c:pt>
                <c:pt idx="667">
                  <c:v>1370</c:v>
                </c:pt>
                <c:pt idx="668">
                  <c:v>1372</c:v>
                </c:pt>
                <c:pt idx="669">
                  <c:v>1374</c:v>
                </c:pt>
                <c:pt idx="670">
                  <c:v>1376</c:v>
                </c:pt>
                <c:pt idx="671">
                  <c:v>1378</c:v>
                </c:pt>
                <c:pt idx="672">
                  <c:v>1380</c:v>
                </c:pt>
                <c:pt idx="673">
                  <c:v>1382</c:v>
                </c:pt>
                <c:pt idx="674">
                  <c:v>1384</c:v>
                </c:pt>
                <c:pt idx="675">
                  <c:v>1386</c:v>
                </c:pt>
                <c:pt idx="676">
                  <c:v>1388</c:v>
                </c:pt>
                <c:pt idx="677">
                  <c:v>1390</c:v>
                </c:pt>
                <c:pt idx="678">
                  <c:v>1392</c:v>
                </c:pt>
                <c:pt idx="679">
                  <c:v>1394</c:v>
                </c:pt>
                <c:pt idx="680">
                  <c:v>1396</c:v>
                </c:pt>
                <c:pt idx="681">
                  <c:v>1398</c:v>
                </c:pt>
                <c:pt idx="682">
                  <c:v>1400</c:v>
                </c:pt>
                <c:pt idx="683">
                  <c:v>1402</c:v>
                </c:pt>
                <c:pt idx="684">
                  <c:v>1404</c:v>
                </c:pt>
                <c:pt idx="685">
                  <c:v>1406</c:v>
                </c:pt>
                <c:pt idx="686">
                  <c:v>1408</c:v>
                </c:pt>
                <c:pt idx="687">
                  <c:v>1410</c:v>
                </c:pt>
                <c:pt idx="688">
                  <c:v>1412</c:v>
                </c:pt>
                <c:pt idx="689">
                  <c:v>1414</c:v>
                </c:pt>
                <c:pt idx="690">
                  <c:v>1416</c:v>
                </c:pt>
                <c:pt idx="691">
                  <c:v>1418</c:v>
                </c:pt>
                <c:pt idx="692">
                  <c:v>1420</c:v>
                </c:pt>
                <c:pt idx="693">
                  <c:v>1422</c:v>
                </c:pt>
                <c:pt idx="694">
                  <c:v>1424</c:v>
                </c:pt>
                <c:pt idx="695">
                  <c:v>1426</c:v>
                </c:pt>
                <c:pt idx="696">
                  <c:v>1428</c:v>
                </c:pt>
                <c:pt idx="697">
                  <c:v>1430</c:v>
                </c:pt>
                <c:pt idx="698">
                  <c:v>1432</c:v>
                </c:pt>
                <c:pt idx="699">
                  <c:v>1434</c:v>
                </c:pt>
                <c:pt idx="700">
                  <c:v>1436</c:v>
                </c:pt>
                <c:pt idx="701">
                  <c:v>1438</c:v>
                </c:pt>
                <c:pt idx="702">
                  <c:v>1440</c:v>
                </c:pt>
                <c:pt idx="703">
                  <c:v>1442</c:v>
                </c:pt>
                <c:pt idx="704">
                  <c:v>1444</c:v>
                </c:pt>
                <c:pt idx="705">
                  <c:v>1446</c:v>
                </c:pt>
                <c:pt idx="706">
                  <c:v>1448</c:v>
                </c:pt>
                <c:pt idx="707">
                  <c:v>1450</c:v>
                </c:pt>
                <c:pt idx="708">
                  <c:v>1452</c:v>
                </c:pt>
                <c:pt idx="709">
                  <c:v>1454</c:v>
                </c:pt>
                <c:pt idx="710">
                  <c:v>1456</c:v>
                </c:pt>
                <c:pt idx="711">
                  <c:v>1458</c:v>
                </c:pt>
                <c:pt idx="712">
                  <c:v>1460</c:v>
                </c:pt>
                <c:pt idx="713">
                  <c:v>1462</c:v>
                </c:pt>
                <c:pt idx="714">
                  <c:v>1464</c:v>
                </c:pt>
                <c:pt idx="715">
                  <c:v>1466</c:v>
                </c:pt>
                <c:pt idx="716">
                  <c:v>1468</c:v>
                </c:pt>
                <c:pt idx="717">
                  <c:v>1470</c:v>
                </c:pt>
                <c:pt idx="718">
                  <c:v>1472</c:v>
                </c:pt>
                <c:pt idx="719">
                  <c:v>1474</c:v>
                </c:pt>
                <c:pt idx="720">
                  <c:v>1476</c:v>
                </c:pt>
                <c:pt idx="721">
                  <c:v>1478</c:v>
                </c:pt>
                <c:pt idx="722">
                  <c:v>1480</c:v>
                </c:pt>
                <c:pt idx="723">
                  <c:v>1482</c:v>
                </c:pt>
                <c:pt idx="724">
                  <c:v>1484</c:v>
                </c:pt>
                <c:pt idx="725">
                  <c:v>1486</c:v>
                </c:pt>
                <c:pt idx="726">
                  <c:v>1488</c:v>
                </c:pt>
                <c:pt idx="727">
                  <c:v>1490</c:v>
                </c:pt>
                <c:pt idx="728">
                  <c:v>1492</c:v>
                </c:pt>
                <c:pt idx="729">
                  <c:v>1494</c:v>
                </c:pt>
                <c:pt idx="730">
                  <c:v>1496</c:v>
                </c:pt>
                <c:pt idx="731">
                  <c:v>1498</c:v>
                </c:pt>
                <c:pt idx="732">
                  <c:v>1500</c:v>
                </c:pt>
                <c:pt idx="733">
                  <c:v>1502</c:v>
                </c:pt>
                <c:pt idx="734">
                  <c:v>1504</c:v>
                </c:pt>
                <c:pt idx="735">
                  <c:v>1506</c:v>
                </c:pt>
                <c:pt idx="736">
                  <c:v>1508</c:v>
                </c:pt>
                <c:pt idx="737">
                  <c:v>1510</c:v>
                </c:pt>
                <c:pt idx="738">
                  <c:v>1512</c:v>
                </c:pt>
                <c:pt idx="739">
                  <c:v>1514</c:v>
                </c:pt>
                <c:pt idx="740">
                  <c:v>1516</c:v>
                </c:pt>
                <c:pt idx="741">
                  <c:v>1518</c:v>
                </c:pt>
                <c:pt idx="742">
                  <c:v>1520</c:v>
                </c:pt>
                <c:pt idx="743">
                  <c:v>1522</c:v>
                </c:pt>
                <c:pt idx="744">
                  <c:v>1524</c:v>
                </c:pt>
                <c:pt idx="745">
                  <c:v>1526</c:v>
                </c:pt>
                <c:pt idx="746">
                  <c:v>1528</c:v>
                </c:pt>
                <c:pt idx="747">
                  <c:v>1530</c:v>
                </c:pt>
                <c:pt idx="748">
                  <c:v>1532</c:v>
                </c:pt>
                <c:pt idx="749">
                  <c:v>1534</c:v>
                </c:pt>
                <c:pt idx="750">
                  <c:v>1536</c:v>
                </c:pt>
                <c:pt idx="751">
                  <c:v>1538</c:v>
                </c:pt>
                <c:pt idx="752">
                  <c:v>1540</c:v>
                </c:pt>
                <c:pt idx="753">
                  <c:v>1542</c:v>
                </c:pt>
                <c:pt idx="754">
                  <c:v>1544</c:v>
                </c:pt>
                <c:pt idx="755">
                  <c:v>1546</c:v>
                </c:pt>
                <c:pt idx="756">
                  <c:v>1548</c:v>
                </c:pt>
                <c:pt idx="757">
                  <c:v>1550</c:v>
                </c:pt>
                <c:pt idx="758">
                  <c:v>1552</c:v>
                </c:pt>
                <c:pt idx="759">
                  <c:v>1554</c:v>
                </c:pt>
                <c:pt idx="760">
                  <c:v>1556</c:v>
                </c:pt>
                <c:pt idx="761">
                  <c:v>1558</c:v>
                </c:pt>
                <c:pt idx="762">
                  <c:v>1560</c:v>
                </c:pt>
                <c:pt idx="763">
                  <c:v>1562</c:v>
                </c:pt>
                <c:pt idx="764">
                  <c:v>1564</c:v>
                </c:pt>
                <c:pt idx="765">
                  <c:v>1566</c:v>
                </c:pt>
                <c:pt idx="766">
                  <c:v>1568</c:v>
                </c:pt>
                <c:pt idx="767">
                  <c:v>1570</c:v>
                </c:pt>
                <c:pt idx="768">
                  <c:v>1572</c:v>
                </c:pt>
                <c:pt idx="769">
                  <c:v>1574</c:v>
                </c:pt>
                <c:pt idx="770">
                  <c:v>1576</c:v>
                </c:pt>
                <c:pt idx="771">
                  <c:v>1578</c:v>
                </c:pt>
                <c:pt idx="772">
                  <c:v>1580</c:v>
                </c:pt>
                <c:pt idx="773">
                  <c:v>1582</c:v>
                </c:pt>
                <c:pt idx="774">
                  <c:v>1584</c:v>
                </c:pt>
                <c:pt idx="775">
                  <c:v>1586</c:v>
                </c:pt>
                <c:pt idx="776">
                  <c:v>1588</c:v>
                </c:pt>
                <c:pt idx="777">
                  <c:v>1590</c:v>
                </c:pt>
                <c:pt idx="778">
                  <c:v>1592</c:v>
                </c:pt>
                <c:pt idx="779">
                  <c:v>1594</c:v>
                </c:pt>
                <c:pt idx="780">
                  <c:v>1596</c:v>
                </c:pt>
                <c:pt idx="781">
                  <c:v>1598</c:v>
                </c:pt>
                <c:pt idx="782">
                  <c:v>1600</c:v>
                </c:pt>
                <c:pt idx="783">
                  <c:v>1602</c:v>
                </c:pt>
                <c:pt idx="784">
                  <c:v>1604</c:v>
                </c:pt>
                <c:pt idx="785">
                  <c:v>1606</c:v>
                </c:pt>
                <c:pt idx="786">
                  <c:v>1608</c:v>
                </c:pt>
                <c:pt idx="787">
                  <c:v>1610</c:v>
                </c:pt>
                <c:pt idx="788">
                  <c:v>1612</c:v>
                </c:pt>
                <c:pt idx="789">
                  <c:v>1614</c:v>
                </c:pt>
                <c:pt idx="790">
                  <c:v>1616</c:v>
                </c:pt>
                <c:pt idx="791">
                  <c:v>1618</c:v>
                </c:pt>
                <c:pt idx="792">
                  <c:v>1620</c:v>
                </c:pt>
                <c:pt idx="793">
                  <c:v>1622</c:v>
                </c:pt>
                <c:pt idx="794">
                  <c:v>1624</c:v>
                </c:pt>
                <c:pt idx="795">
                  <c:v>1626</c:v>
                </c:pt>
                <c:pt idx="796">
                  <c:v>1628</c:v>
                </c:pt>
                <c:pt idx="797">
                  <c:v>1630</c:v>
                </c:pt>
                <c:pt idx="798">
                  <c:v>1632</c:v>
                </c:pt>
                <c:pt idx="799">
                  <c:v>1634</c:v>
                </c:pt>
                <c:pt idx="800">
                  <c:v>1636</c:v>
                </c:pt>
                <c:pt idx="801">
                  <c:v>1638</c:v>
                </c:pt>
                <c:pt idx="802">
                  <c:v>1640</c:v>
                </c:pt>
                <c:pt idx="803">
                  <c:v>1642</c:v>
                </c:pt>
                <c:pt idx="804">
                  <c:v>1644</c:v>
                </c:pt>
                <c:pt idx="805">
                  <c:v>1646</c:v>
                </c:pt>
                <c:pt idx="806">
                  <c:v>1648</c:v>
                </c:pt>
                <c:pt idx="807">
                  <c:v>1650</c:v>
                </c:pt>
                <c:pt idx="808">
                  <c:v>1652</c:v>
                </c:pt>
                <c:pt idx="809">
                  <c:v>1654</c:v>
                </c:pt>
                <c:pt idx="810">
                  <c:v>1656</c:v>
                </c:pt>
                <c:pt idx="811">
                  <c:v>1658</c:v>
                </c:pt>
                <c:pt idx="812">
                  <c:v>1660</c:v>
                </c:pt>
                <c:pt idx="813">
                  <c:v>1662</c:v>
                </c:pt>
                <c:pt idx="814">
                  <c:v>1664</c:v>
                </c:pt>
                <c:pt idx="815">
                  <c:v>1666</c:v>
                </c:pt>
                <c:pt idx="816">
                  <c:v>1668</c:v>
                </c:pt>
                <c:pt idx="817">
                  <c:v>1670</c:v>
                </c:pt>
                <c:pt idx="818">
                  <c:v>1672</c:v>
                </c:pt>
                <c:pt idx="819">
                  <c:v>1674</c:v>
                </c:pt>
                <c:pt idx="820">
                  <c:v>1676</c:v>
                </c:pt>
                <c:pt idx="821">
                  <c:v>1678</c:v>
                </c:pt>
                <c:pt idx="822">
                  <c:v>1680</c:v>
                </c:pt>
                <c:pt idx="823">
                  <c:v>1682</c:v>
                </c:pt>
                <c:pt idx="824">
                  <c:v>1684</c:v>
                </c:pt>
                <c:pt idx="825">
                  <c:v>1686</c:v>
                </c:pt>
                <c:pt idx="826">
                  <c:v>1688</c:v>
                </c:pt>
                <c:pt idx="827">
                  <c:v>1690</c:v>
                </c:pt>
                <c:pt idx="828">
                  <c:v>1692</c:v>
                </c:pt>
                <c:pt idx="829">
                  <c:v>1694</c:v>
                </c:pt>
                <c:pt idx="830">
                  <c:v>1696</c:v>
                </c:pt>
                <c:pt idx="831">
                  <c:v>1698</c:v>
                </c:pt>
                <c:pt idx="832">
                  <c:v>1700</c:v>
                </c:pt>
                <c:pt idx="833">
                  <c:v>1702</c:v>
                </c:pt>
                <c:pt idx="834">
                  <c:v>1704</c:v>
                </c:pt>
                <c:pt idx="835">
                  <c:v>1706</c:v>
                </c:pt>
                <c:pt idx="836">
                  <c:v>1708</c:v>
                </c:pt>
                <c:pt idx="837">
                  <c:v>1710</c:v>
                </c:pt>
                <c:pt idx="838">
                  <c:v>1712</c:v>
                </c:pt>
                <c:pt idx="839">
                  <c:v>1714</c:v>
                </c:pt>
                <c:pt idx="840">
                  <c:v>1716</c:v>
                </c:pt>
                <c:pt idx="841">
                  <c:v>1718</c:v>
                </c:pt>
                <c:pt idx="842">
                  <c:v>1720</c:v>
                </c:pt>
                <c:pt idx="843">
                  <c:v>1722</c:v>
                </c:pt>
                <c:pt idx="844">
                  <c:v>1724</c:v>
                </c:pt>
                <c:pt idx="845">
                  <c:v>1726</c:v>
                </c:pt>
                <c:pt idx="846">
                  <c:v>1728</c:v>
                </c:pt>
                <c:pt idx="847">
                  <c:v>1730</c:v>
                </c:pt>
                <c:pt idx="848">
                  <c:v>1732</c:v>
                </c:pt>
                <c:pt idx="849">
                  <c:v>1734</c:v>
                </c:pt>
                <c:pt idx="850">
                  <c:v>1736</c:v>
                </c:pt>
                <c:pt idx="851">
                  <c:v>1738</c:v>
                </c:pt>
                <c:pt idx="852">
                  <c:v>1740</c:v>
                </c:pt>
                <c:pt idx="853">
                  <c:v>1742</c:v>
                </c:pt>
                <c:pt idx="854">
                  <c:v>1744</c:v>
                </c:pt>
                <c:pt idx="855">
                  <c:v>1746</c:v>
                </c:pt>
                <c:pt idx="856">
                  <c:v>1748</c:v>
                </c:pt>
                <c:pt idx="857">
                  <c:v>1750</c:v>
                </c:pt>
                <c:pt idx="858">
                  <c:v>1752</c:v>
                </c:pt>
                <c:pt idx="859">
                  <c:v>1754</c:v>
                </c:pt>
                <c:pt idx="860">
                  <c:v>1756</c:v>
                </c:pt>
                <c:pt idx="861">
                  <c:v>1758</c:v>
                </c:pt>
                <c:pt idx="862">
                  <c:v>1760</c:v>
                </c:pt>
                <c:pt idx="863">
                  <c:v>1762</c:v>
                </c:pt>
                <c:pt idx="864">
                  <c:v>1765</c:v>
                </c:pt>
                <c:pt idx="865">
                  <c:v>1767</c:v>
                </c:pt>
                <c:pt idx="866">
                  <c:v>1769</c:v>
                </c:pt>
                <c:pt idx="867">
                  <c:v>1771</c:v>
                </c:pt>
                <c:pt idx="868">
                  <c:v>1773</c:v>
                </c:pt>
                <c:pt idx="869">
                  <c:v>1775</c:v>
                </c:pt>
                <c:pt idx="870">
                  <c:v>1777</c:v>
                </c:pt>
                <c:pt idx="871">
                  <c:v>1779</c:v>
                </c:pt>
                <c:pt idx="872">
                  <c:v>1781</c:v>
                </c:pt>
                <c:pt idx="873">
                  <c:v>1783</c:v>
                </c:pt>
                <c:pt idx="874">
                  <c:v>1785</c:v>
                </c:pt>
                <c:pt idx="875">
                  <c:v>1787</c:v>
                </c:pt>
                <c:pt idx="876">
                  <c:v>1789</c:v>
                </c:pt>
                <c:pt idx="877">
                  <c:v>1791</c:v>
                </c:pt>
                <c:pt idx="878">
                  <c:v>1793</c:v>
                </c:pt>
                <c:pt idx="879">
                  <c:v>1795</c:v>
                </c:pt>
                <c:pt idx="880">
                  <c:v>1797</c:v>
                </c:pt>
                <c:pt idx="881">
                  <c:v>1799</c:v>
                </c:pt>
                <c:pt idx="882">
                  <c:v>1801</c:v>
                </c:pt>
                <c:pt idx="883">
                  <c:v>1803</c:v>
                </c:pt>
                <c:pt idx="884">
                  <c:v>1805</c:v>
                </c:pt>
                <c:pt idx="885">
                  <c:v>1807</c:v>
                </c:pt>
                <c:pt idx="886">
                  <c:v>1809</c:v>
                </c:pt>
                <c:pt idx="887">
                  <c:v>1811</c:v>
                </c:pt>
                <c:pt idx="888">
                  <c:v>1813</c:v>
                </c:pt>
                <c:pt idx="889">
                  <c:v>1815</c:v>
                </c:pt>
                <c:pt idx="890">
                  <c:v>1817</c:v>
                </c:pt>
                <c:pt idx="891">
                  <c:v>1819</c:v>
                </c:pt>
                <c:pt idx="892">
                  <c:v>1821</c:v>
                </c:pt>
                <c:pt idx="893">
                  <c:v>1823</c:v>
                </c:pt>
                <c:pt idx="894">
                  <c:v>1825</c:v>
                </c:pt>
                <c:pt idx="895">
                  <c:v>1827</c:v>
                </c:pt>
                <c:pt idx="896">
                  <c:v>1829</c:v>
                </c:pt>
                <c:pt idx="897">
                  <c:v>1831</c:v>
                </c:pt>
                <c:pt idx="898">
                  <c:v>1833</c:v>
                </c:pt>
                <c:pt idx="899">
                  <c:v>1835</c:v>
                </c:pt>
                <c:pt idx="900">
                  <c:v>1837</c:v>
                </c:pt>
                <c:pt idx="901">
                  <c:v>1839</c:v>
                </c:pt>
                <c:pt idx="902">
                  <c:v>1841</c:v>
                </c:pt>
                <c:pt idx="903">
                  <c:v>1843</c:v>
                </c:pt>
                <c:pt idx="904">
                  <c:v>1845</c:v>
                </c:pt>
                <c:pt idx="905">
                  <c:v>1847</c:v>
                </c:pt>
                <c:pt idx="906">
                  <c:v>1849</c:v>
                </c:pt>
                <c:pt idx="907">
                  <c:v>1851</c:v>
                </c:pt>
                <c:pt idx="908">
                  <c:v>1853</c:v>
                </c:pt>
                <c:pt idx="909">
                  <c:v>1855</c:v>
                </c:pt>
                <c:pt idx="910">
                  <c:v>1857</c:v>
                </c:pt>
                <c:pt idx="911">
                  <c:v>1859</c:v>
                </c:pt>
                <c:pt idx="912">
                  <c:v>1861</c:v>
                </c:pt>
                <c:pt idx="913">
                  <c:v>1863</c:v>
                </c:pt>
                <c:pt idx="914">
                  <c:v>1865</c:v>
                </c:pt>
                <c:pt idx="915">
                  <c:v>1867</c:v>
                </c:pt>
                <c:pt idx="916">
                  <c:v>1869</c:v>
                </c:pt>
                <c:pt idx="917">
                  <c:v>1871</c:v>
                </c:pt>
                <c:pt idx="918">
                  <c:v>1873</c:v>
                </c:pt>
                <c:pt idx="919">
                  <c:v>1875</c:v>
                </c:pt>
                <c:pt idx="920">
                  <c:v>1877</c:v>
                </c:pt>
                <c:pt idx="921">
                  <c:v>1879</c:v>
                </c:pt>
                <c:pt idx="922">
                  <c:v>1881</c:v>
                </c:pt>
                <c:pt idx="923">
                  <c:v>1883</c:v>
                </c:pt>
                <c:pt idx="924">
                  <c:v>1885</c:v>
                </c:pt>
                <c:pt idx="925">
                  <c:v>1887</c:v>
                </c:pt>
                <c:pt idx="926">
                  <c:v>1889</c:v>
                </c:pt>
                <c:pt idx="927">
                  <c:v>1891</c:v>
                </c:pt>
                <c:pt idx="928">
                  <c:v>1893</c:v>
                </c:pt>
                <c:pt idx="929">
                  <c:v>1895</c:v>
                </c:pt>
                <c:pt idx="930">
                  <c:v>1897</c:v>
                </c:pt>
                <c:pt idx="931">
                  <c:v>1899</c:v>
                </c:pt>
                <c:pt idx="932">
                  <c:v>1901</c:v>
                </c:pt>
                <c:pt idx="933">
                  <c:v>1903</c:v>
                </c:pt>
                <c:pt idx="934">
                  <c:v>1905</c:v>
                </c:pt>
                <c:pt idx="935">
                  <c:v>1907</c:v>
                </c:pt>
                <c:pt idx="936">
                  <c:v>1909</c:v>
                </c:pt>
                <c:pt idx="937">
                  <c:v>1911</c:v>
                </c:pt>
                <c:pt idx="938">
                  <c:v>1913</c:v>
                </c:pt>
                <c:pt idx="939">
                  <c:v>1915</c:v>
                </c:pt>
                <c:pt idx="940">
                  <c:v>1917</c:v>
                </c:pt>
                <c:pt idx="941">
                  <c:v>1919</c:v>
                </c:pt>
                <c:pt idx="942">
                  <c:v>1921</c:v>
                </c:pt>
                <c:pt idx="943">
                  <c:v>1923</c:v>
                </c:pt>
                <c:pt idx="944">
                  <c:v>1925</c:v>
                </c:pt>
                <c:pt idx="945">
                  <c:v>1927</c:v>
                </c:pt>
                <c:pt idx="946">
                  <c:v>1929</c:v>
                </c:pt>
                <c:pt idx="947">
                  <c:v>1931</c:v>
                </c:pt>
                <c:pt idx="948">
                  <c:v>1933</c:v>
                </c:pt>
                <c:pt idx="949">
                  <c:v>1935</c:v>
                </c:pt>
                <c:pt idx="950">
                  <c:v>1937</c:v>
                </c:pt>
                <c:pt idx="951">
                  <c:v>1939</c:v>
                </c:pt>
                <c:pt idx="952">
                  <c:v>1941</c:v>
                </c:pt>
                <c:pt idx="953">
                  <c:v>1943</c:v>
                </c:pt>
                <c:pt idx="954">
                  <c:v>1945</c:v>
                </c:pt>
                <c:pt idx="955">
                  <c:v>1947</c:v>
                </c:pt>
                <c:pt idx="956">
                  <c:v>1949</c:v>
                </c:pt>
                <c:pt idx="957">
                  <c:v>1951</c:v>
                </c:pt>
                <c:pt idx="958">
                  <c:v>1953</c:v>
                </c:pt>
                <c:pt idx="959">
                  <c:v>1955</c:v>
                </c:pt>
                <c:pt idx="960">
                  <c:v>1957</c:v>
                </c:pt>
                <c:pt idx="961">
                  <c:v>1959</c:v>
                </c:pt>
                <c:pt idx="962">
                  <c:v>1961</c:v>
                </c:pt>
                <c:pt idx="963">
                  <c:v>1963</c:v>
                </c:pt>
                <c:pt idx="964">
                  <c:v>1965</c:v>
                </c:pt>
                <c:pt idx="965">
                  <c:v>1967</c:v>
                </c:pt>
                <c:pt idx="966">
                  <c:v>1969</c:v>
                </c:pt>
                <c:pt idx="967">
                  <c:v>1971</c:v>
                </c:pt>
                <c:pt idx="968">
                  <c:v>1973</c:v>
                </c:pt>
                <c:pt idx="969">
                  <c:v>1975</c:v>
                </c:pt>
                <c:pt idx="970">
                  <c:v>1977</c:v>
                </c:pt>
                <c:pt idx="971">
                  <c:v>1979</c:v>
                </c:pt>
                <c:pt idx="972">
                  <c:v>1981</c:v>
                </c:pt>
                <c:pt idx="973">
                  <c:v>1983</c:v>
                </c:pt>
                <c:pt idx="974">
                  <c:v>1985</c:v>
                </c:pt>
                <c:pt idx="975">
                  <c:v>1987</c:v>
                </c:pt>
                <c:pt idx="976">
                  <c:v>1989</c:v>
                </c:pt>
                <c:pt idx="977">
                  <c:v>1991</c:v>
                </c:pt>
                <c:pt idx="978">
                  <c:v>1993</c:v>
                </c:pt>
                <c:pt idx="979">
                  <c:v>1995</c:v>
                </c:pt>
                <c:pt idx="980">
                  <c:v>1997</c:v>
                </c:pt>
                <c:pt idx="981">
                  <c:v>1999</c:v>
                </c:pt>
                <c:pt idx="982">
                  <c:v>2001</c:v>
                </c:pt>
              </c:numCache>
            </c:numRef>
          </c:xVal>
          <c:yVal>
            <c:numRef>
              <c:f>Sheet1!$B$1:$B$983</c:f>
              <c:numCache>
                <c:formatCode>General</c:formatCode>
                <c:ptCount val="983"/>
                <c:pt idx="0">
                  <c:v>599</c:v>
                </c:pt>
                <c:pt idx="1">
                  <c:v>682</c:v>
                </c:pt>
                <c:pt idx="2">
                  <c:v>1709</c:v>
                </c:pt>
                <c:pt idx="3">
                  <c:v>6139</c:v>
                </c:pt>
                <c:pt idx="4">
                  <c:v>13108</c:v>
                </c:pt>
                <c:pt idx="5">
                  <c:v>18881</c:v>
                </c:pt>
                <c:pt idx="6">
                  <c:v>23683</c:v>
                </c:pt>
                <c:pt idx="7">
                  <c:v>28897</c:v>
                </c:pt>
                <c:pt idx="8">
                  <c:v>33916</c:v>
                </c:pt>
                <c:pt idx="9">
                  <c:v>37209</c:v>
                </c:pt>
                <c:pt idx="10">
                  <c:v>39986</c:v>
                </c:pt>
                <c:pt idx="11">
                  <c:v>42659</c:v>
                </c:pt>
                <c:pt idx="12">
                  <c:v>43864</c:v>
                </c:pt>
                <c:pt idx="13">
                  <c:v>45957</c:v>
                </c:pt>
                <c:pt idx="14">
                  <c:v>48136</c:v>
                </c:pt>
                <c:pt idx="15">
                  <c:v>49262</c:v>
                </c:pt>
                <c:pt idx="16">
                  <c:v>50500</c:v>
                </c:pt>
                <c:pt idx="17">
                  <c:v>51842</c:v>
                </c:pt>
                <c:pt idx="18">
                  <c:v>55949</c:v>
                </c:pt>
                <c:pt idx="19">
                  <c:v>68210</c:v>
                </c:pt>
                <c:pt idx="20">
                  <c:v>79049</c:v>
                </c:pt>
                <c:pt idx="21">
                  <c:v>70160</c:v>
                </c:pt>
                <c:pt idx="22">
                  <c:v>52872</c:v>
                </c:pt>
                <c:pt idx="23">
                  <c:v>47699</c:v>
                </c:pt>
                <c:pt idx="24">
                  <c:v>49709</c:v>
                </c:pt>
                <c:pt idx="25">
                  <c:v>56224</c:v>
                </c:pt>
                <c:pt idx="26">
                  <c:v>57317</c:v>
                </c:pt>
                <c:pt idx="27">
                  <c:v>51858</c:v>
                </c:pt>
                <c:pt idx="28">
                  <c:v>47642</c:v>
                </c:pt>
                <c:pt idx="29">
                  <c:v>46612</c:v>
                </c:pt>
                <c:pt idx="30">
                  <c:v>47259</c:v>
                </c:pt>
                <c:pt idx="31">
                  <c:v>47816</c:v>
                </c:pt>
                <c:pt idx="32">
                  <c:v>48955</c:v>
                </c:pt>
                <c:pt idx="33">
                  <c:v>49440</c:v>
                </c:pt>
                <c:pt idx="34">
                  <c:v>50540</c:v>
                </c:pt>
                <c:pt idx="35">
                  <c:v>51627</c:v>
                </c:pt>
                <c:pt idx="36">
                  <c:v>52806</c:v>
                </c:pt>
                <c:pt idx="37">
                  <c:v>53861</c:v>
                </c:pt>
                <c:pt idx="38">
                  <c:v>54495</c:v>
                </c:pt>
                <c:pt idx="39">
                  <c:v>55473</c:v>
                </c:pt>
                <c:pt idx="40">
                  <c:v>55999</c:v>
                </c:pt>
                <c:pt idx="41">
                  <c:v>57187</c:v>
                </c:pt>
                <c:pt idx="42">
                  <c:v>57361</c:v>
                </c:pt>
                <c:pt idx="43">
                  <c:v>58063</c:v>
                </c:pt>
                <c:pt idx="44">
                  <c:v>58800</c:v>
                </c:pt>
                <c:pt idx="45">
                  <c:v>59626</c:v>
                </c:pt>
                <c:pt idx="46">
                  <c:v>60407</c:v>
                </c:pt>
                <c:pt idx="47">
                  <c:v>60282</c:v>
                </c:pt>
                <c:pt idx="48">
                  <c:v>61370</c:v>
                </c:pt>
                <c:pt idx="49">
                  <c:v>61618</c:v>
                </c:pt>
                <c:pt idx="50">
                  <c:v>62523</c:v>
                </c:pt>
                <c:pt idx="51">
                  <c:v>63106</c:v>
                </c:pt>
                <c:pt idx="52">
                  <c:v>63799</c:v>
                </c:pt>
                <c:pt idx="53">
                  <c:v>63794</c:v>
                </c:pt>
                <c:pt idx="54">
                  <c:v>64154</c:v>
                </c:pt>
                <c:pt idx="55">
                  <c:v>64221</c:v>
                </c:pt>
                <c:pt idx="56">
                  <c:v>64132</c:v>
                </c:pt>
                <c:pt idx="57">
                  <c:v>64722</c:v>
                </c:pt>
                <c:pt idx="58">
                  <c:v>65137</c:v>
                </c:pt>
                <c:pt idx="59">
                  <c:v>63858</c:v>
                </c:pt>
                <c:pt idx="60">
                  <c:v>63266</c:v>
                </c:pt>
                <c:pt idx="61">
                  <c:v>62714</c:v>
                </c:pt>
                <c:pt idx="62">
                  <c:v>61650</c:v>
                </c:pt>
                <c:pt idx="63">
                  <c:v>60457</c:v>
                </c:pt>
                <c:pt idx="64">
                  <c:v>59780</c:v>
                </c:pt>
                <c:pt idx="65">
                  <c:v>59693</c:v>
                </c:pt>
                <c:pt idx="66">
                  <c:v>58694</c:v>
                </c:pt>
                <c:pt idx="67">
                  <c:v>58680</c:v>
                </c:pt>
                <c:pt idx="68">
                  <c:v>57943</c:v>
                </c:pt>
                <c:pt idx="69">
                  <c:v>57852</c:v>
                </c:pt>
                <c:pt idx="70">
                  <c:v>56887</c:v>
                </c:pt>
                <c:pt idx="71">
                  <c:v>57183</c:v>
                </c:pt>
                <c:pt idx="72">
                  <c:v>57047</c:v>
                </c:pt>
                <c:pt idx="73">
                  <c:v>59185</c:v>
                </c:pt>
                <c:pt idx="74">
                  <c:v>71571</c:v>
                </c:pt>
                <c:pt idx="75">
                  <c:v>80867</c:v>
                </c:pt>
                <c:pt idx="76">
                  <c:v>63606</c:v>
                </c:pt>
                <c:pt idx="77">
                  <c:v>52594</c:v>
                </c:pt>
                <c:pt idx="78">
                  <c:v>51549</c:v>
                </c:pt>
                <c:pt idx="79">
                  <c:v>50386</c:v>
                </c:pt>
                <c:pt idx="80">
                  <c:v>49867</c:v>
                </c:pt>
                <c:pt idx="81">
                  <c:v>48657</c:v>
                </c:pt>
                <c:pt idx="82">
                  <c:v>47595</c:v>
                </c:pt>
                <c:pt idx="83">
                  <c:v>46511</c:v>
                </c:pt>
                <c:pt idx="84">
                  <c:v>45818</c:v>
                </c:pt>
                <c:pt idx="85">
                  <c:v>44793</c:v>
                </c:pt>
                <c:pt idx="86">
                  <c:v>43497</c:v>
                </c:pt>
                <c:pt idx="87">
                  <c:v>42667</c:v>
                </c:pt>
                <c:pt idx="88">
                  <c:v>41842</c:v>
                </c:pt>
                <c:pt idx="89">
                  <c:v>41618</c:v>
                </c:pt>
                <c:pt idx="90">
                  <c:v>40383</c:v>
                </c:pt>
                <c:pt idx="91">
                  <c:v>40028</c:v>
                </c:pt>
                <c:pt idx="92">
                  <c:v>39740</c:v>
                </c:pt>
                <c:pt idx="93">
                  <c:v>38796</c:v>
                </c:pt>
                <c:pt idx="94">
                  <c:v>38101</c:v>
                </c:pt>
                <c:pt idx="95">
                  <c:v>37950</c:v>
                </c:pt>
                <c:pt idx="96">
                  <c:v>27293</c:v>
                </c:pt>
                <c:pt idx="97">
                  <c:v>36879</c:v>
                </c:pt>
                <c:pt idx="98">
                  <c:v>35966</c:v>
                </c:pt>
                <c:pt idx="99">
                  <c:v>35400</c:v>
                </c:pt>
                <c:pt idx="100">
                  <c:v>34995</c:v>
                </c:pt>
                <c:pt idx="101">
                  <c:v>38640</c:v>
                </c:pt>
                <c:pt idx="102">
                  <c:v>56522</c:v>
                </c:pt>
                <c:pt idx="103">
                  <c:v>64264</c:v>
                </c:pt>
                <c:pt idx="104">
                  <c:v>41754</c:v>
                </c:pt>
                <c:pt idx="105">
                  <c:v>30942</c:v>
                </c:pt>
                <c:pt idx="106">
                  <c:v>29829</c:v>
                </c:pt>
                <c:pt idx="107">
                  <c:v>28914</c:v>
                </c:pt>
                <c:pt idx="108">
                  <c:v>28593</c:v>
                </c:pt>
                <c:pt idx="109">
                  <c:v>28155</c:v>
                </c:pt>
                <c:pt idx="110">
                  <c:v>28519</c:v>
                </c:pt>
                <c:pt idx="111">
                  <c:v>29618</c:v>
                </c:pt>
                <c:pt idx="112">
                  <c:v>28378</c:v>
                </c:pt>
                <c:pt idx="113">
                  <c:v>26446</c:v>
                </c:pt>
                <c:pt idx="114">
                  <c:v>26072</c:v>
                </c:pt>
                <c:pt idx="115">
                  <c:v>25883</c:v>
                </c:pt>
                <c:pt idx="116">
                  <c:v>25527</c:v>
                </c:pt>
                <c:pt idx="117">
                  <c:v>24920</c:v>
                </c:pt>
                <c:pt idx="118">
                  <c:v>25805</c:v>
                </c:pt>
                <c:pt idx="119">
                  <c:v>26481</c:v>
                </c:pt>
                <c:pt idx="120">
                  <c:v>25243</c:v>
                </c:pt>
                <c:pt idx="121">
                  <c:v>24420</c:v>
                </c:pt>
                <c:pt idx="122">
                  <c:v>24911</c:v>
                </c:pt>
                <c:pt idx="123">
                  <c:v>24908</c:v>
                </c:pt>
                <c:pt idx="124">
                  <c:v>24253</c:v>
                </c:pt>
                <c:pt idx="125">
                  <c:v>23591</c:v>
                </c:pt>
                <c:pt idx="126">
                  <c:v>24011</c:v>
                </c:pt>
                <c:pt idx="127">
                  <c:v>26532</c:v>
                </c:pt>
                <c:pt idx="128">
                  <c:v>45747</c:v>
                </c:pt>
                <c:pt idx="129">
                  <c:v>88550</c:v>
                </c:pt>
                <c:pt idx="130">
                  <c:v>75478</c:v>
                </c:pt>
                <c:pt idx="131">
                  <c:v>31129</c:v>
                </c:pt>
                <c:pt idx="132">
                  <c:v>20127</c:v>
                </c:pt>
                <c:pt idx="133">
                  <c:v>19592</c:v>
                </c:pt>
                <c:pt idx="134">
                  <c:v>19129</c:v>
                </c:pt>
                <c:pt idx="135">
                  <c:v>19031</c:v>
                </c:pt>
                <c:pt idx="136">
                  <c:v>18880</c:v>
                </c:pt>
                <c:pt idx="137">
                  <c:v>18700</c:v>
                </c:pt>
                <c:pt idx="138">
                  <c:v>18567</c:v>
                </c:pt>
                <c:pt idx="139">
                  <c:v>18278</c:v>
                </c:pt>
                <c:pt idx="140">
                  <c:v>18097</c:v>
                </c:pt>
                <c:pt idx="141">
                  <c:v>17881</c:v>
                </c:pt>
                <c:pt idx="142">
                  <c:v>17629</c:v>
                </c:pt>
                <c:pt idx="143">
                  <c:v>17844</c:v>
                </c:pt>
                <c:pt idx="144">
                  <c:v>17432</c:v>
                </c:pt>
                <c:pt idx="145">
                  <c:v>17288</c:v>
                </c:pt>
                <c:pt idx="146">
                  <c:v>17328</c:v>
                </c:pt>
                <c:pt idx="147">
                  <c:v>17154</c:v>
                </c:pt>
                <c:pt idx="148">
                  <c:v>17280</c:v>
                </c:pt>
                <c:pt idx="149">
                  <c:v>17621</c:v>
                </c:pt>
                <c:pt idx="150">
                  <c:v>18168</c:v>
                </c:pt>
                <c:pt idx="151">
                  <c:v>18987</c:v>
                </c:pt>
                <c:pt idx="152">
                  <c:v>18424</c:v>
                </c:pt>
                <c:pt idx="153">
                  <c:v>17712</c:v>
                </c:pt>
                <c:pt idx="154">
                  <c:v>18096</c:v>
                </c:pt>
                <c:pt idx="155">
                  <c:v>20402</c:v>
                </c:pt>
                <c:pt idx="156">
                  <c:v>37316</c:v>
                </c:pt>
                <c:pt idx="157">
                  <c:v>99830</c:v>
                </c:pt>
                <c:pt idx="158">
                  <c:v>126392</c:v>
                </c:pt>
                <c:pt idx="159">
                  <c:v>53574</c:v>
                </c:pt>
                <c:pt idx="160">
                  <c:v>16448</c:v>
                </c:pt>
                <c:pt idx="161">
                  <c:v>12875</c:v>
                </c:pt>
                <c:pt idx="162">
                  <c:v>12582</c:v>
                </c:pt>
                <c:pt idx="163">
                  <c:v>12381</c:v>
                </c:pt>
                <c:pt idx="164">
                  <c:v>12309</c:v>
                </c:pt>
                <c:pt idx="165">
                  <c:v>12335</c:v>
                </c:pt>
                <c:pt idx="166">
                  <c:v>12069</c:v>
                </c:pt>
                <c:pt idx="167">
                  <c:v>12153</c:v>
                </c:pt>
                <c:pt idx="168">
                  <c:v>11944</c:v>
                </c:pt>
                <c:pt idx="169">
                  <c:v>12112</c:v>
                </c:pt>
                <c:pt idx="170">
                  <c:v>11896</c:v>
                </c:pt>
                <c:pt idx="171">
                  <c:v>11752</c:v>
                </c:pt>
                <c:pt idx="172">
                  <c:v>11713</c:v>
                </c:pt>
                <c:pt idx="173">
                  <c:v>11755</c:v>
                </c:pt>
                <c:pt idx="174">
                  <c:v>12090</c:v>
                </c:pt>
                <c:pt idx="175">
                  <c:v>12954</c:v>
                </c:pt>
                <c:pt idx="176">
                  <c:v>13270</c:v>
                </c:pt>
                <c:pt idx="177">
                  <c:v>12273</c:v>
                </c:pt>
                <c:pt idx="178">
                  <c:v>11835</c:v>
                </c:pt>
                <c:pt idx="179">
                  <c:v>11385</c:v>
                </c:pt>
                <c:pt idx="180">
                  <c:v>11560</c:v>
                </c:pt>
                <c:pt idx="181">
                  <c:v>11529</c:v>
                </c:pt>
                <c:pt idx="182">
                  <c:v>11315</c:v>
                </c:pt>
                <c:pt idx="183">
                  <c:v>11187</c:v>
                </c:pt>
                <c:pt idx="184">
                  <c:v>11535</c:v>
                </c:pt>
                <c:pt idx="185">
                  <c:v>11490</c:v>
                </c:pt>
                <c:pt idx="186">
                  <c:v>11427</c:v>
                </c:pt>
                <c:pt idx="187">
                  <c:v>10942</c:v>
                </c:pt>
                <c:pt idx="188">
                  <c:v>10910</c:v>
                </c:pt>
                <c:pt idx="189">
                  <c:v>11203</c:v>
                </c:pt>
                <c:pt idx="190">
                  <c:v>11149</c:v>
                </c:pt>
                <c:pt idx="191">
                  <c:v>11020</c:v>
                </c:pt>
                <c:pt idx="192">
                  <c:v>10687</c:v>
                </c:pt>
                <c:pt idx="193">
                  <c:v>10568</c:v>
                </c:pt>
                <c:pt idx="194">
                  <c:v>10458</c:v>
                </c:pt>
                <c:pt idx="195">
                  <c:v>10304</c:v>
                </c:pt>
                <c:pt idx="196">
                  <c:v>9824</c:v>
                </c:pt>
                <c:pt idx="197">
                  <c:v>9416</c:v>
                </c:pt>
                <c:pt idx="198">
                  <c:v>8854</c:v>
                </c:pt>
                <c:pt idx="199">
                  <c:v>8792</c:v>
                </c:pt>
                <c:pt idx="200">
                  <c:v>8763</c:v>
                </c:pt>
                <c:pt idx="201">
                  <c:v>8442</c:v>
                </c:pt>
                <c:pt idx="202">
                  <c:v>8346</c:v>
                </c:pt>
                <c:pt idx="203">
                  <c:v>8097</c:v>
                </c:pt>
                <c:pt idx="204">
                  <c:v>8208</c:v>
                </c:pt>
                <c:pt idx="205">
                  <c:v>7935</c:v>
                </c:pt>
                <c:pt idx="206">
                  <c:v>7764</c:v>
                </c:pt>
                <c:pt idx="207">
                  <c:v>7953</c:v>
                </c:pt>
                <c:pt idx="208">
                  <c:v>8207</c:v>
                </c:pt>
                <c:pt idx="209">
                  <c:v>8291</c:v>
                </c:pt>
                <c:pt idx="210">
                  <c:v>8231</c:v>
                </c:pt>
                <c:pt idx="211">
                  <c:v>7851</c:v>
                </c:pt>
                <c:pt idx="212">
                  <c:v>8057</c:v>
                </c:pt>
                <c:pt idx="213">
                  <c:v>7958</c:v>
                </c:pt>
                <c:pt idx="214">
                  <c:v>7644</c:v>
                </c:pt>
                <c:pt idx="215">
                  <c:v>7273</c:v>
                </c:pt>
                <c:pt idx="216">
                  <c:v>7655</c:v>
                </c:pt>
                <c:pt idx="217">
                  <c:v>7563</c:v>
                </c:pt>
                <c:pt idx="218">
                  <c:v>7548</c:v>
                </c:pt>
                <c:pt idx="219">
                  <c:v>7435</c:v>
                </c:pt>
                <c:pt idx="220">
                  <c:v>7373</c:v>
                </c:pt>
                <c:pt idx="221">
                  <c:v>7482</c:v>
                </c:pt>
                <c:pt idx="222">
                  <c:v>7815</c:v>
                </c:pt>
                <c:pt idx="223">
                  <c:v>7386</c:v>
                </c:pt>
                <c:pt idx="224">
                  <c:v>7446</c:v>
                </c:pt>
                <c:pt idx="225">
                  <c:v>7853</c:v>
                </c:pt>
                <c:pt idx="226">
                  <c:v>7717</c:v>
                </c:pt>
                <c:pt idx="227">
                  <c:v>7179</c:v>
                </c:pt>
                <c:pt idx="228">
                  <c:v>7072</c:v>
                </c:pt>
                <c:pt idx="229">
                  <c:v>6991</c:v>
                </c:pt>
                <c:pt idx="230">
                  <c:v>7127</c:v>
                </c:pt>
                <c:pt idx="231">
                  <c:v>7717</c:v>
                </c:pt>
                <c:pt idx="232">
                  <c:v>8960</c:v>
                </c:pt>
                <c:pt idx="233">
                  <c:v>11229</c:v>
                </c:pt>
                <c:pt idx="234">
                  <c:v>13472</c:v>
                </c:pt>
                <c:pt idx="235">
                  <c:v>13557</c:v>
                </c:pt>
                <c:pt idx="236">
                  <c:v>11908</c:v>
                </c:pt>
                <c:pt idx="237">
                  <c:v>10695</c:v>
                </c:pt>
                <c:pt idx="238">
                  <c:v>9016</c:v>
                </c:pt>
                <c:pt idx="239">
                  <c:v>7259</c:v>
                </c:pt>
                <c:pt idx="240">
                  <c:v>6678</c:v>
                </c:pt>
                <c:pt idx="241">
                  <c:v>6513</c:v>
                </c:pt>
                <c:pt idx="242">
                  <c:v>6446</c:v>
                </c:pt>
                <c:pt idx="243">
                  <c:v>6666</c:v>
                </c:pt>
                <c:pt idx="244">
                  <c:v>6519</c:v>
                </c:pt>
                <c:pt idx="245">
                  <c:v>6628</c:v>
                </c:pt>
                <c:pt idx="246">
                  <c:v>6645</c:v>
                </c:pt>
                <c:pt idx="247">
                  <c:v>6884</c:v>
                </c:pt>
                <c:pt idx="248">
                  <c:v>7104</c:v>
                </c:pt>
                <c:pt idx="249">
                  <c:v>7046</c:v>
                </c:pt>
                <c:pt idx="250">
                  <c:v>6959</c:v>
                </c:pt>
                <c:pt idx="251">
                  <c:v>6887</c:v>
                </c:pt>
                <c:pt idx="252">
                  <c:v>6830</c:v>
                </c:pt>
                <c:pt idx="253">
                  <c:v>6773</c:v>
                </c:pt>
                <c:pt idx="254">
                  <c:v>6974</c:v>
                </c:pt>
                <c:pt idx="255">
                  <c:v>6931</c:v>
                </c:pt>
                <c:pt idx="256">
                  <c:v>6850</c:v>
                </c:pt>
                <c:pt idx="257">
                  <c:v>6844</c:v>
                </c:pt>
                <c:pt idx="258">
                  <c:v>6850</c:v>
                </c:pt>
                <c:pt idx="259">
                  <c:v>6778</c:v>
                </c:pt>
                <c:pt idx="260">
                  <c:v>6645</c:v>
                </c:pt>
                <c:pt idx="261">
                  <c:v>6605</c:v>
                </c:pt>
                <c:pt idx="262">
                  <c:v>6760</c:v>
                </c:pt>
                <c:pt idx="263">
                  <c:v>6658</c:v>
                </c:pt>
                <c:pt idx="264">
                  <c:v>6935</c:v>
                </c:pt>
                <c:pt idx="265">
                  <c:v>6730</c:v>
                </c:pt>
                <c:pt idx="266">
                  <c:v>6787</c:v>
                </c:pt>
                <c:pt idx="267">
                  <c:v>7043</c:v>
                </c:pt>
                <c:pt idx="268">
                  <c:v>7043</c:v>
                </c:pt>
                <c:pt idx="269">
                  <c:v>7018</c:v>
                </c:pt>
                <c:pt idx="270">
                  <c:v>6708</c:v>
                </c:pt>
                <c:pt idx="271">
                  <c:v>6880</c:v>
                </c:pt>
                <c:pt idx="272">
                  <c:v>6978</c:v>
                </c:pt>
                <c:pt idx="273">
                  <c:v>6566</c:v>
                </c:pt>
                <c:pt idx="274">
                  <c:v>5941</c:v>
                </c:pt>
                <c:pt idx="275">
                  <c:v>5728</c:v>
                </c:pt>
                <c:pt idx="276">
                  <c:v>5788</c:v>
                </c:pt>
                <c:pt idx="277">
                  <c:v>5827</c:v>
                </c:pt>
                <c:pt idx="278">
                  <c:v>6085</c:v>
                </c:pt>
                <c:pt idx="279">
                  <c:v>6805</c:v>
                </c:pt>
                <c:pt idx="280">
                  <c:v>7254</c:v>
                </c:pt>
                <c:pt idx="281">
                  <c:v>6889</c:v>
                </c:pt>
                <c:pt idx="282">
                  <c:v>6784</c:v>
                </c:pt>
                <c:pt idx="283">
                  <c:v>7584</c:v>
                </c:pt>
                <c:pt idx="284">
                  <c:v>11359</c:v>
                </c:pt>
                <c:pt idx="285">
                  <c:v>29753</c:v>
                </c:pt>
                <c:pt idx="286">
                  <c:v>72813</c:v>
                </c:pt>
                <c:pt idx="287">
                  <c:v>79671</c:v>
                </c:pt>
                <c:pt idx="288">
                  <c:v>31082</c:v>
                </c:pt>
                <c:pt idx="289">
                  <c:v>6519</c:v>
                </c:pt>
                <c:pt idx="290">
                  <c:v>3836</c:v>
                </c:pt>
                <c:pt idx="291">
                  <c:v>3512</c:v>
                </c:pt>
                <c:pt idx="292">
                  <c:v>3223</c:v>
                </c:pt>
                <c:pt idx="293">
                  <c:v>3343</c:v>
                </c:pt>
                <c:pt idx="294">
                  <c:v>3191</c:v>
                </c:pt>
                <c:pt idx="295">
                  <c:v>3173</c:v>
                </c:pt>
                <c:pt idx="296">
                  <c:v>3153</c:v>
                </c:pt>
                <c:pt idx="297">
                  <c:v>3162</c:v>
                </c:pt>
                <c:pt idx="298">
                  <c:v>3261</c:v>
                </c:pt>
                <c:pt idx="299">
                  <c:v>3208</c:v>
                </c:pt>
                <c:pt idx="300">
                  <c:v>3152</c:v>
                </c:pt>
                <c:pt idx="301">
                  <c:v>3089</c:v>
                </c:pt>
                <c:pt idx="302">
                  <c:v>3146</c:v>
                </c:pt>
                <c:pt idx="303">
                  <c:v>3126</c:v>
                </c:pt>
                <c:pt idx="304">
                  <c:v>3002</c:v>
                </c:pt>
                <c:pt idx="305">
                  <c:v>3093</c:v>
                </c:pt>
                <c:pt idx="306">
                  <c:v>3170</c:v>
                </c:pt>
                <c:pt idx="307">
                  <c:v>3073</c:v>
                </c:pt>
                <c:pt idx="308">
                  <c:v>3098</c:v>
                </c:pt>
                <c:pt idx="309">
                  <c:v>3077</c:v>
                </c:pt>
                <c:pt idx="310">
                  <c:v>3011</c:v>
                </c:pt>
                <c:pt idx="311">
                  <c:v>3146</c:v>
                </c:pt>
                <c:pt idx="312">
                  <c:v>3199</c:v>
                </c:pt>
                <c:pt idx="313">
                  <c:v>3750</c:v>
                </c:pt>
                <c:pt idx="314">
                  <c:v>4974</c:v>
                </c:pt>
                <c:pt idx="315">
                  <c:v>5342</c:v>
                </c:pt>
                <c:pt idx="316">
                  <c:v>3905</c:v>
                </c:pt>
                <c:pt idx="317">
                  <c:v>2946</c:v>
                </c:pt>
                <c:pt idx="318">
                  <c:v>2929</c:v>
                </c:pt>
                <c:pt idx="319">
                  <c:v>2937</c:v>
                </c:pt>
                <c:pt idx="320">
                  <c:v>2927</c:v>
                </c:pt>
                <c:pt idx="321">
                  <c:v>2928</c:v>
                </c:pt>
                <c:pt idx="322">
                  <c:v>2861</c:v>
                </c:pt>
                <c:pt idx="323">
                  <c:v>2962</c:v>
                </c:pt>
                <c:pt idx="324">
                  <c:v>2996</c:v>
                </c:pt>
                <c:pt idx="325">
                  <c:v>2880</c:v>
                </c:pt>
                <c:pt idx="326">
                  <c:v>2848</c:v>
                </c:pt>
                <c:pt idx="327">
                  <c:v>2988</c:v>
                </c:pt>
                <c:pt idx="328">
                  <c:v>2808</c:v>
                </c:pt>
                <c:pt idx="329">
                  <c:v>2865</c:v>
                </c:pt>
                <c:pt idx="330">
                  <c:v>2917</c:v>
                </c:pt>
                <c:pt idx="331">
                  <c:v>2929</c:v>
                </c:pt>
                <c:pt idx="332">
                  <c:v>3176</c:v>
                </c:pt>
                <c:pt idx="333">
                  <c:v>3605</c:v>
                </c:pt>
                <c:pt idx="334">
                  <c:v>3574</c:v>
                </c:pt>
                <c:pt idx="335">
                  <c:v>3212</c:v>
                </c:pt>
                <c:pt idx="336">
                  <c:v>3082</c:v>
                </c:pt>
                <c:pt idx="337">
                  <c:v>2929</c:v>
                </c:pt>
                <c:pt idx="338">
                  <c:v>2870</c:v>
                </c:pt>
                <c:pt idx="339">
                  <c:v>2879</c:v>
                </c:pt>
                <c:pt idx="340">
                  <c:v>3028</c:v>
                </c:pt>
                <c:pt idx="341">
                  <c:v>3275</c:v>
                </c:pt>
                <c:pt idx="342">
                  <c:v>3543</c:v>
                </c:pt>
                <c:pt idx="343">
                  <c:v>3143</c:v>
                </c:pt>
                <c:pt idx="344">
                  <c:v>2865</c:v>
                </c:pt>
                <c:pt idx="345">
                  <c:v>2803</c:v>
                </c:pt>
                <c:pt idx="346">
                  <c:v>2790</c:v>
                </c:pt>
                <c:pt idx="347">
                  <c:v>2801</c:v>
                </c:pt>
                <c:pt idx="348">
                  <c:v>2823</c:v>
                </c:pt>
                <c:pt idx="349">
                  <c:v>2739</c:v>
                </c:pt>
                <c:pt idx="350">
                  <c:v>2834</c:v>
                </c:pt>
                <c:pt idx="351">
                  <c:v>2819</c:v>
                </c:pt>
                <c:pt idx="352">
                  <c:v>3055</c:v>
                </c:pt>
                <c:pt idx="353">
                  <c:v>3251</c:v>
                </c:pt>
                <c:pt idx="354">
                  <c:v>3245</c:v>
                </c:pt>
                <c:pt idx="355">
                  <c:v>2949</c:v>
                </c:pt>
                <c:pt idx="356">
                  <c:v>2750</c:v>
                </c:pt>
                <c:pt idx="357">
                  <c:v>2772</c:v>
                </c:pt>
                <c:pt idx="358">
                  <c:v>2979</c:v>
                </c:pt>
                <c:pt idx="359">
                  <c:v>3062</c:v>
                </c:pt>
                <c:pt idx="360">
                  <c:v>3012</c:v>
                </c:pt>
                <c:pt idx="361">
                  <c:v>2853</c:v>
                </c:pt>
                <c:pt idx="362">
                  <c:v>2817</c:v>
                </c:pt>
                <c:pt idx="363">
                  <c:v>3028</c:v>
                </c:pt>
                <c:pt idx="364">
                  <c:v>3904</c:v>
                </c:pt>
                <c:pt idx="365">
                  <c:v>6391</c:v>
                </c:pt>
                <c:pt idx="366">
                  <c:v>9538</c:v>
                </c:pt>
                <c:pt idx="367">
                  <c:v>7747</c:v>
                </c:pt>
                <c:pt idx="368">
                  <c:v>4097</c:v>
                </c:pt>
                <c:pt idx="369">
                  <c:v>2878</c:v>
                </c:pt>
                <c:pt idx="370">
                  <c:v>2582</c:v>
                </c:pt>
                <c:pt idx="371">
                  <c:v>2546</c:v>
                </c:pt>
                <c:pt idx="372">
                  <c:v>2652</c:v>
                </c:pt>
                <c:pt idx="373">
                  <c:v>2951</c:v>
                </c:pt>
                <c:pt idx="374">
                  <c:v>3658</c:v>
                </c:pt>
                <c:pt idx="375">
                  <c:v>4121</c:v>
                </c:pt>
                <c:pt idx="376">
                  <c:v>3481</c:v>
                </c:pt>
                <c:pt idx="377">
                  <c:v>2852</c:v>
                </c:pt>
                <c:pt idx="378">
                  <c:v>2655</c:v>
                </c:pt>
                <c:pt idx="379">
                  <c:v>2601</c:v>
                </c:pt>
                <c:pt idx="380">
                  <c:v>2560</c:v>
                </c:pt>
                <c:pt idx="381">
                  <c:v>2583</c:v>
                </c:pt>
                <c:pt idx="382">
                  <c:v>2788</c:v>
                </c:pt>
                <c:pt idx="383">
                  <c:v>2955</c:v>
                </c:pt>
                <c:pt idx="384">
                  <c:v>3604</c:v>
                </c:pt>
                <c:pt idx="385">
                  <c:v>4227</c:v>
                </c:pt>
                <c:pt idx="386">
                  <c:v>3741</c:v>
                </c:pt>
                <c:pt idx="387">
                  <c:v>2942</c:v>
                </c:pt>
                <c:pt idx="388">
                  <c:v>2684</c:v>
                </c:pt>
                <c:pt idx="389">
                  <c:v>2626</c:v>
                </c:pt>
                <c:pt idx="390">
                  <c:v>2620</c:v>
                </c:pt>
                <c:pt idx="391">
                  <c:v>2664</c:v>
                </c:pt>
                <c:pt idx="392">
                  <c:v>2896</c:v>
                </c:pt>
                <c:pt idx="393">
                  <c:v>2819</c:v>
                </c:pt>
                <c:pt idx="394">
                  <c:v>2795</c:v>
                </c:pt>
                <c:pt idx="395">
                  <c:v>2885</c:v>
                </c:pt>
                <c:pt idx="396">
                  <c:v>2903</c:v>
                </c:pt>
                <c:pt idx="397">
                  <c:v>2657</c:v>
                </c:pt>
                <c:pt idx="398">
                  <c:v>2726</c:v>
                </c:pt>
                <c:pt idx="399">
                  <c:v>2778</c:v>
                </c:pt>
                <c:pt idx="400">
                  <c:v>2927</c:v>
                </c:pt>
                <c:pt idx="401">
                  <c:v>3233</c:v>
                </c:pt>
                <c:pt idx="402">
                  <c:v>3347</c:v>
                </c:pt>
                <c:pt idx="403">
                  <c:v>2928</c:v>
                </c:pt>
                <c:pt idx="404">
                  <c:v>2701</c:v>
                </c:pt>
                <c:pt idx="405">
                  <c:v>2669</c:v>
                </c:pt>
                <c:pt idx="406">
                  <c:v>2671</c:v>
                </c:pt>
                <c:pt idx="407">
                  <c:v>2788</c:v>
                </c:pt>
                <c:pt idx="408">
                  <c:v>2601</c:v>
                </c:pt>
                <c:pt idx="409">
                  <c:v>2662</c:v>
                </c:pt>
                <c:pt idx="410">
                  <c:v>2659</c:v>
                </c:pt>
                <c:pt idx="411">
                  <c:v>2734</c:v>
                </c:pt>
                <c:pt idx="412">
                  <c:v>2683</c:v>
                </c:pt>
                <c:pt idx="413">
                  <c:v>2789</c:v>
                </c:pt>
                <c:pt idx="414">
                  <c:v>2682</c:v>
                </c:pt>
                <c:pt idx="415">
                  <c:v>2718</c:v>
                </c:pt>
                <c:pt idx="416">
                  <c:v>2779</c:v>
                </c:pt>
                <c:pt idx="417">
                  <c:v>2804</c:v>
                </c:pt>
                <c:pt idx="418">
                  <c:v>2774</c:v>
                </c:pt>
                <c:pt idx="419">
                  <c:v>2727</c:v>
                </c:pt>
                <c:pt idx="420">
                  <c:v>2754</c:v>
                </c:pt>
                <c:pt idx="421">
                  <c:v>2816</c:v>
                </c:pt>
                <c:pt idx="422">
                  <c:v>2854</c:v>
                </c:pt>
                <c:pt idx="423">
                  <c:v>2866</c:v>
                </c:pt>
                <c:pt idx="424">
                  <c:v>2778</c:v>
                </c:pt>
                <c:pt idx="425">
                  <c:v>2847</c:v>
                </c:pt>
                <c:pt idx="426">
                  <c:v>2730</c:v>
                </c:pt>
                <c:pt idx="427">
                  <c:v>2890</c:v>
                </c:pt>
                <c:pt idx="428">
                  <c:v>2840</c:v>
                </c:pt>
                <c:pt idx="429">
                  <c:v>2767</c:v>
                </c:pt>
                <c:pt idx="430">
                  <c:v>2842</c:v>
                </c:pt>
                <c:pt idx="431">
                  <c:v>2876</c:v>
                </c:pt>
                <c:pt idx="432">
                  <c:v>2752</c:v>
                </c:pt>
                <c:pt idx="433">
                  <c:v>2817</c:v>
                </c:pt>
                <c:pt idx="434">
                  <c:v>2865</c:v>
                </c:pt>
                <c:pt idx="435">
                  <c:v>2897</c:v>
                </c:pt>
                <c:pt idx="436">
                  <c:v>2770</c:v>
                </c:pt>
                <c:pt idx="437">
                  <c:v>2765</c:v>
                </c:pt>
                <c:pt idx="438">
                  <c:v>2625</c:v>
                </c:pt>
                <c:pt idx="439">
                  <c:v>2563</c:v>
                </c:pt>
                <c:pt idx="440">
                  <c:v>2597</c:v>
                </c:pt>
                <c:pt idx="441">
                  <c:v>2507</c:v>
                </c:pt>
                <c:pt idx="442">
                  <c:v>2497</c:v>
                </c:pt>
                <c:pt idx="443">
                  <c:v>2521</c:v>
                </c:pt>
                <c:pt idx="444">
                  <c:v>2460</c:v>
                </c:pt>
                <c:pt idx="445">
                  <c:v>2493</c:v>
                </c:pt>
                <c:pt idx="446">
                  <c:v>2699</c:v>
                </c:pt>
                <c:pt idx="447">
                  <c:v>3212</c:v>
                </c:pt>
                <c:pt idx="448">
                  <c:v>4288</c:v>
                </c:pt>
                <c:pt idx="449">
                  <c:v>5793</c:v>
                </c:pt>
                <c:pt idx="450">
                  <c:v>4928</c:v>
                </c:pt>
                <c:pt idx="451">
                  <c:v>3011</c:v>
                </c:pt>
                <c:pt idx="452">
                  <c:v>2330</c:v>
                </c:pt>
                <c:pt idx="453">
                  <c:v>2276</c:v>
                </c:pt>
                <c:pt idx="454">
                  <c:v>2336</c:v>
                </c:pt>
                <c:pt idx="455">
                  <c:v>2229</c:v>
                </c:pt>
                <c:pt idx="456">
                  <c:v>2265</c:v>
                </c:pt>
                <c:pt idx="457">
                  <c:v>2256</c:v>
                </c:pt>
                <c:pt idx="458">
                  <c:v>2178</c:v>
                </c:pt>
                <c:pt idx="459">
                  <c:v>2178</c:v>
                </c:pt>
                <c:pt idx="460">
                  <c:v>2231</c:v>
                </c:pt>
                <c:pt idx="461">
                  <c:v>2183</c:v>
                </c:pt>
                <c:pt idx="462">
                  <c:v>2274</c:v>
                </c:pt>
                <c:pt idx="463">
                  <c:v>2408</c:v>
                </c:pt>
                <c:pt idx="464">
                  <c:v>2519</c:v>
                </c:pt>
                <c:pt idx="465">
                  <c:v>2469</c:v>
                </c:pt>
                <c:pt idx="466">
                  <c:v>2202</c:v>
                </c:pt>
                <c:pt idx="467">
                  <c:v>2218</c:v>
                </c:pt>
                <c:pt idx="468">
                  <c:v>2094</c:v>
                </c:pt>
                <c:pt idx="469">
                  <c:v>2097</c:v>
                </c:pt>
                <c:pt idx="470">
                  <c:v>2153</c:v>
                </c:pt>
                <c:pt idx="471">
                  <c:v>2047</c:v>
                </c:pt>
                <c:pt idx="472">
                  <c:v>2088</c:v>
                </c:pt>
                <c:pt idx="473">
                  <c:v>2129</c:v>
                </c:pt>
                <c:pt idx="474">
                  <c:v>2202</c:v>
                </c:pt>
                <c:pt idx="475">
                  <c:v>2088</c:v>
                </c:pt>
                <c:pt idx="476">
                  <c:v>2105</c:v>
                </c:pt>
                <c:pt idx="477">
                  <c:v>2070</c:v>
                </c:pt>
                <c:pt idx="478">
                  <c:v>2176</c:v>
                </c:pt>
                <c:pt idx="479">
                  <c:v>2031</c:v>
                </c:pt>
                <c:pt idx="480">
                  <c:v>2020</c:v>
                </c:pt>
                <c:pt idx="481">
                  <c:v>2015</c:v>
                </c:pt>
                <c:pt idx="482">
                  <c:v>2073</c:v>
                </c:pt>
                <c:pt idx="483">
                  <c:v>2048</c:v>
                </c:pt>
                <c:pt idx="484">
                  <c:v>2036</c:v>
                </c:pt>
                <c:pt idx="485">
                  <c:v>2026</c:v>
                </c:pt>
                <c:pt idx="486">
                  <c:v>1987</c:v>
                </c:pt>
                <c:pt idx="487">
                  <c:v>2015</c:v>
                </c:pt>
                <c:pt idx="488">
                  <c:v>1937</c:v>
                </c:pt>
                <c:pt idx="489">
                  <c:v>1958</c:v>
                </c:pt>
                <c:pt idx="490">
                  <c:v>1914</c:v>
                </c:pt>
                <c:pt idx="491">
                  <c:v>1956</c:v>
                </c:pt>
                <c:pt idx="492">
                  <c:v>1899</c:v>
                </c:pt>
                <c:pt idx="493">
                  <c:v>1957</c:v>
                </c:pt>
                <c:pt idx="494">
                  <c:v>1961</c:v>
                </c:pt>
                <c:pt idx="495">
                  <c:v>1880</c:v>
                </c:pt>
                <c:pt idx="496">
                  <c:v>1867</c:v>
                </c:pt>
                <c:pt idx="497">
                  <c:v>1876</c:v>
                </c:pt>
                <c:pt idx="498">
                  <c:v>1910</c:v>
                </c:pt>
                <c:pt idx="499">
                  <c:v>1883</c:v>
                </c:pt>
                <c:pt idx="500">
                  <c:v>1817</c:v>
                </c:pt>
                <c:pt idx="501">
                  <c:v>1788</c:v>
                </c:pt>
                <c:pt idx="502">
                  <c:v>1857</c:v>
                </c:pt>
                <c:pt idx="503">
                  <c:v>1747</c:v>
                </c:pt>
                <c:pt idx="504">
                  <c:v>1765</c:v>
                </c:pt>
                <c:pt idx="505">
                  <c:v>1864</c:v>
                </c:pt>
                <c:pt idx="506">
                  <c:v>1820</c:v>
                </c:pt>
                <c:pt idx="507">
                  <c:v>2048</c:v>
                </c:pt>
                <c:pt idx="508">
                  <c:v>2066</c:v>
                </c:pt>
                <c:pt idx="509">
                  <c:v>2034</c:v>
                </c:pt>
                <c:pt idx="510">
                  <c:v>1850</c:v>
                </c:pt>
                <c:pt idx="511">
                  <c:v>1734</c:v>
                </c:pt>
                <c:pt idx="512">
                  <c:v>1743</c:v>
                </c:pt>
                <c:pt idx="513">
                  <c:v>1832</c:v>
                </c:pt>
                <c:pt idx="514">
                  <c:v>1810</c:v>
                </c:pt>
                <c:pt idx="515">
                  <c:v>1858</c:v>
                </c:pt>
                <c:pt idx="516">
                  <c:v>1919</c:v>
                </c:pt>
                <c:pt idx="517">
                  <c:v>1896</c:v>
                </c:pt>
                <c:pt idx="518">
                  <c:v>1933</c:v>
                </c:pt>
                <c:pt idx="519">
                  <c:v>1746</c:v>
                </c:pt>
                <c:pt idx="520">
                  <c:v>1767</c:v>
                </c:pt>
                <c:pt idx="521">
                  <c:v>1735</c:v>
                </c:pt>
                <c:pt idx="522">
                  <c:v>1752</c:v>
                </c:pt>
                <c:pt idx="523">
                  <c:v>1563</c:v>
                </c:pt>
                <c:pt idx="524">
                  <c:v>1736</c:v>
                </c:pt>
                <c:pt idx="525">
                  <c:v>1760</c:v>
                </c:pt>
                <c:pt idx="526">
                  <c:v>1594</c:v>
                </c:pt>
                <c:pt idx="527">
                  <c:v>1765</c:v>
                </c:pt>
                <c:pt idx="528">
                  <c:v>1700</c:v>
                </c:pt>
                <c:pt idx="529">
                  <c:v>1805</c:v>
                </c:pt>
                <c:pt idx="530">
                  <c:v>1814</c:v>
                </c:pt>
                <c:pt idx="531">
                  <c:v>1885</c:v>
                </c:pt>
                <c:pt idx="532">
                  <c:v>1915</c:v>
                </c:pt>
                <c:pt idx="533">
                  <c:v>1953</c:v>
                </c:pt>
                <c:pt idx="534">
                  <c:v>2113</c:v>
                </c:pt>
                <c:pt idx="535">
                  <c:v>2236</c:v>
                </c:pt>
                <c:pt idx="536">
                  <c:v>2130</c:v>
                </c:pt>
                <c:pt idx="537">
                  <c:v>2181</c:v>
                </c:pt>
                <c:pt idx="538">
                  <c:v>2327</c:v>
                </c:pt>
                <c:pt idx="539">
                  <c:v>2958</c:v>
                </c:pt>
                <c:pt idx="540">
                  <c:v>4693</c:v>
                </c:pt>
                <c:pt idx="541">
                  <c:v>8828</c:v>
                </c:pt>
                <c:pt idx="542">
                  <c:v>14113</c:v>
                </c:pt>
                <c:pt idx="543">
                  <c:v>13269</c:v>
                </c:pt>
                <c:pt idx="544">
                  <c:v>6313</c:v>
                </c:pt>
                <c:pt idx="545">
                  <c:v>2342</c:v>
                </c:pt>
                <c:pt idx="546">
                  <c:v>1631</c:v>
                </c:pt>
                <c:pt idx="547">
                  <c:v>1621</c:v>
                </c:pt>
                <c:pt idx="548">
                  <c:v>1692</c:v>
                </c:pt>
                <c:pt idx="549">
                  <c:v>1814</c:v>
                </c:pt>
                <c:pt idx="550">
                  <c:v>1687</c:v>
                </c:pt>
                <c:pt idx="551">
                  <c:v>1623</c:v>
                </c:pt>
                <c:pt idx="552">
                  <c:v>1494</c:v>
                </c:pt>
                <c:pt idx="553">
                  <c:v>1576</c:v>
                </c:pt>
                <c:pt idx="554">
                  <c:v>1553</c:v>
                </c:pt>
                <c:pt idx="555">
                  <c:v>1606</c:v>
                </c:pt>
                <c:pt idx="556">
                  <c:v>1581</c:v>
                </c:pt>
                <c:pt idx="557">
                  <c:v>1727</c:v>
                </c:pt>
                <c:pt idx="558">
                  <c:v>2046</c:v>
                </c:pt>
                <c:pt idx="559">
                  <c:v>2755</c:v>
                </c:pt>
                <c:pt idx="560">
                  <c:v>2939</c:v>
                </c:pt>
                <c:pt idx="561">
                  <c:v>2338</c:v>
                </c:pt>
                <c:pt idx="562">
                  <c:v>1669</c:v>
                </c:pt>
                <c:pt idx="563">
                  <c:v>1502</c:v>
                </c:pt>
                <c:pt idx="564">
                  <c:v>1478</c:v>
                </c:pt>
                <c:pt idx="565">
                  <c:v>1420</c:v>
                </c:pt>
                <c:pt idx="566">
                  <c:v>1493</c:v>
                </c:pt>
                <c:pt idx="567">
                  <c:v>1390</c:v>
                </c:pt>
                <c:pt idx="568">
                  <c:v>1455</c:v>
                </c:pt>
                <c:pt idx="569">
                  <c:v>1467</c:v>
                </c:pt>
                <c:pt idx="570">
                  <c:v>1443</c:v>
                </c:pt>
                <c:pt idx="571">
                  <c:v>1441</c:v>
                </c:pt>
                <c:pt idx="572">
                  <c:v>1512</c:v>
                </c:pt>
                <c:pt idx="573">
                  <c:v>1618</c:v>
                </c:pt>
                <c:pt idx="574">
                  <c:v>1663</c:v>
                </c:pt>
                <c:pt idx="575">
                  <c:v>1529</c:v>
                </c:pt>
                <c:pt idx="576">
                  <c:v>1435</c:v>
                </c:pt>
                <c:pt idx="577">
                  <c:v>1347</c:v>
                </c:pt>
                <c:pt idx="578">
                  <c:v>1375</c:v>
                </c:pt>
                <c:pt idx="579">
                  <c:v>1363</c:v>
                </c:pt>
                <c:pt idx="580">
                  <c:v>1342</c:v>
                </c:pt>
                <c:pt idx="581">
                  <c:v>1296</c:v>
                </c:pt>
                <c:pt idx="582">
                  <c:v>1362</c:v>
                </c:pt>
                <c:pt idx="583">
                  <c:v>1332</c:v>
                </c:pt>
                <c:pt idx="584">
                  <c:v>1385</c:v>
                </c:pt>
                <c:pt idx="585">
                  <c:v>1531</c:v>
                </c:pt>
                <c:pt idx="586">
                  <c:v>1688</c:v>
                </c:pt>
                <c:pt idx="587">
                  <c:v>1562</c:v>
                </c:pt>
                <c:pt idx="588">
                  <c:v>1349</c:v>
                </c:pt>
                <c:pt idx="589">
                  <c:v>1345</c:v>
                </c:pt>
                <c:pt idx="590">
                  <c:v>1304</c:v>
                </c:pt>
                <c:pt idx="591">
                  <c:v>1301</c:v>
                </c:pt>
                <c:pt idx="592">
                  <c:v>1403</c:v>
                </c:pt>
                <c:pt idx="593">
                  <c:v>1420</c:v>
                </c:pt>
                <c:pt idx="594">
                  <c:v>1460</c:v>
                </c:pt>
                <c:pt idx="595">
                  <c:v>1427</c:v>
                </c:pt>
                <c:pt idx="596">
                  <c:v>1535</c:v>
                </c:pt>
                <c:pt idx="597">
                  <c:v>1556</c:v>
                </c:pt>
                <c:pt idx="598">
                  <c:v>1764</c:v>
                </c:pt>
                <c:pt idx="599">
                  <c:v>2593</c:v>
                </c:pt>
                <c:pt idx="600">
                  <c:v>3947</c:v>
                </c:pt>
                <c:pt idx="601">
                  <c:v>5591</c:v>
                </c:pt>
                <c:pt idx="602">
                  <c:v>5240</c:v>
                </c:pt>
                <c:pt idx="603">
                  <c:v>2980</c:v>
                </c:pt>
                <c:pt idx="604">
                  <c:v>1575</c:v>
                </c:pt>
                <c:pt idx="605">
                  <c:v>1251</c:v>
                </c:pt>
                <c:pt idx="606">
                  <c:v>1302</c:v>
                </c:pt>
                <c:pt idx="607">
                  <c:v>1310</c:v>
                </c:pt>
                <c:pt idx="608">
                  <c:v>1420</c:v>
                </c:pt>
                <c:pt idx="609">
                  <c:v>1475</c:v>
                </c:pt>
                <c:pt idx="610">
                  <c:v>1402</c:v>
                </c:pt>
                <c:pt idx="611">
                  <c:v>1301</c:v>
                </c:pt>
                <c:pt idx="612">
                  <c:v>1212</c:v>
                </c:pt>
                <c:pt idx="613">
                  <c:v>1252</c:v>
                </c:pt>
                <c:pt idx="614">
                  <c:v>1226</c:v>
                </c:pt>
                <c:pt idx="615">
                  <c:v>1237</c:v>
                </c:pt>
                <c:pt idx="616">
                  <c:v>1254</c:v>
                </c:pt>
                <c:pt idx="617">
                  <c:v>1241</c:v>
                </c:pt>
                <c:pt idx="618">
                  <c:v>1226</c:v>
                </c:pt>
                <c:pt idx="619">
                  <c:v>1296</c:v>
                </c:pt>
                <c:pt idx="620">
                  <c:v>1402</c:v>
                </c:pt>
                <c:pt idx="621">
                  <c:v>1566</c:v>
                </c:pt>
                <c:pt idx="622">
                  <c:v>2015</c:v>
                </c:pt>
                <c:pt idx="623">
                  <c:v>2254</c:v>
                </c:pt>
                <c:pt idx="624">
                  <c:v>1850</c:v>
                </c:pt>
                <c:pt idx="625">
                  <c:v>1336</c:v>
                </c:pt>
                <c:pt idx="626">
                  <c:v>1138</c:v>
                </c:pt>
                <c:pt idx="627">
                  <c:v>1113</c:v>
                </c:pt>
                <c:pt idx="628">
                  <c:v>1121</c:v>
                </c:pt>
                <c:pt idx="629">
                  <c:v>1095</c:v>
                </c:pt>
                <c:pt idx="630">
                  <c:v>1095</c:v>
                </c:pt>
                <c:pt idx="631">
                  <c:v>1202</c:v>
                </c:pt>
                <c:pt idx="632">
                  <c:v>1148</c:v>
                </c:pt>
                <c:pt idx="633">
                  <c:v>1198</c:v>
                </c:pt>
                <c:pt idx="634">
                  <c:v>1140</c:v>
                </c:pt>
                <c:pt idx="635">
                  <c:v>1177</c:v>
                </c:pt>
                <c:pt idx="636">
                  <c:v>1190</c:v>
                </c:pt>
                <c:pt idx="637">
                  <c:v>1132</c:v>
                </c:pt>
                <c:pt idx="638">
                  <c:v>1205</c:v>
                </c:pt>
                <c:pt idx="639">
                  <c:v>1102</c:v>
                </c:pt>
                <c:pt idx="640">
                  <c:v>1214</c:v>
                </c:pt>
                <c:pt idx="641">
                  <c:v>1157</c:v>
                </c:pt>
                <c:pt idx="642">
                  <c:v>1134</c:v>
                </c:pt>
                <c:pt idx="643">
                  <c:v>1124</c:v>
                </c:pt>
                <c:pt idx="644">
                  <c:v>1100</c:v>
                </c:pt>
                <c:pt idx="645">
                  <c:v>1132</c:v>
                </c:pt>
                <c:pt idx="646">
                  <c:v>1176</c:v>
                </c:pt>
                <c:pt idx="647">
                  <c:v>1143</c:v>
                </c:pt>
                <c:pt idx="648">
                  <c:v>1110</c:v>
                </c:pt>
                <c:pt idx="649">
                  <c:v>1117</c:v>
                </c:pt>
                <c:pt idx="650">
                  <c:v>1167</c:v>
                </c:pt>
                <c:pt idx="651">
                  <c:v>1190</c:v>
                </c:pt>
                <c:pt idx="652">
                  <c:v>1135</c:v>
                </c:pt>
                <c:pt idx="653">
                  <c:v>1150</c:v>
                </c:pt>
                <c:pt idx="654">
                  <c:v>1116</c:v>
                </c:pt>
                <c:pt idx="655">
                  <c:v>1148</c:v>
                </c:pt>
                <c:pt idx="656">
                  <c:v>1148</c:v>
                </c:pt>
                <c:pt idx="657">
                  <c:v>1086</c:v>
                </c:pt>
                <c:pt idx="658">
                  <c:v>1136</c:v>
                </c:pt>
                <c:pt idx="659">
                  <c:v>1146</c:v>
                </c:pt>
                <c:pt idx="660">
                  <c:v>1122</c:v>
                </c:pt>
                <c:pt idx="661">
                  <c:v>1173</c:v>
                </c:pt>
                <c:pt idx="662">
                  <c:v>1115</c:v>
                </c:pt>
                <c:pt idx="663">
                  <c:v>1209</c:v>
                </c:pt>
                <c:pt idx="664">
                  <c:v>1267</c:v>
                </c:pt>
                <c:pt idx="665">
                  <c:v>1244</c:v>
                </c:pt>
                <c:pt idx="666">
                  <c:v>1219</c:v>
                </c:pt>
                <c:pt idx="667">
                  <c:v>1371</c:v>
                </c:pt>
                <c:pt idx="668">
                  <c:v>1630</c:v>
                </c:pt>
                <c:pt idx="669">
                  <c:v>2180</c:v>
                </c:pt>
                <c:pt idx="670">
                  <c:v>3099</c:v>
                </c:pt>
                <c:pt idx="671">
                  <c:v>3743</c:v>
                </c:pt>
                <c:pt idx="672">
                  <c:v>3480</c:v>
                </c:pt>
                <c:pt idx="673">
                  <c:v>2290</c:v>
                </c:pt>
                <c:pt idx="674">
                  <c:v>1717</c:v>
                </c:pt>
                <c:pt idx="675">
                  <c:v>1737</c:v>
                </c:pt>
                <c:pt idx="676">
                  <c:v>1453</c:v>
                </c:pt>
                <c:pt idx="677">
                  <c:v>1289</c:v>
                </c:pt>
                <c:pt idx="678">
                  <c:v>1182</c:v>
                </c:pt>
                <c:pt idx="679">
                  <c:v>1206</c:v>
                </c:pt>
                <c:pt idx="680">
                  <c:v>1378</c:v>
                </c:pt>
                <c:pt idx="681">
                  <c:v>1576</c:v>
                </c:pt>
                <c:pt idx="682">
                  <c:v>1904</c:v>
                </c:pt>
                <c:pt idx="683">
                  <c:v>2225</c:v>
                </c:pt>
                <c:pt idx="684">
                  <c:v>2356</c:v>
                </c:pt>
                <c:pt idx="685">
                  <c:v>2421</c:v>
                </c:pt>
                <c:pt idx="686">
                  <c:v>2677</c:v>
                </c:pt>
                <c:pt idx="687">
                  <c:v>2424</c:v>
                </c:pt>
                <c:pt idx="688">
                  <c:v>1782</c:v>
                </c:pt>
                <c:pt idx="689">
                  <c:v>1203</c:v>
                </c:pt>
                <c:pt idx="690">
                  <c:v>1132</c:v>
                </c:pt>
                <c:pt idx="691">
                  <c:v>1066</c:v>
                </c:pt>
                <c:pt idx="692">
                  <c:v>1115</c:v>
                </c:pt>
                <c:pt idx="693">
                  <c:v>1082</c:v>
                </c:pt>
                <c:pt idx="694">
                  <c:v>1139</c:v>
                </c:pt>
                <c:pt idx="695">
                  <c:v>1140</c:v>
                </c:pt>
                <c:pt idx="696">
                  <c:v>1214</c:v>
                </c:pt>
                <c:pt idx="697">
                  <c:v>1155</c:v>
                </c:pt>
                <c:pt idx="698">
                  <c:v>1215</c:v>
                </c:pt>
                <c:pt idx="699">
                  <c:v>1055</c:v>
                </c:pt>
                <c:pt idx="700">
                  <c:v>1152</c:v>
                </c:pt>
                <c:pt idx="701">
                  <c:v>1065</c:v>
                </c:pt>
                <c:pt idx="702">
                  <c:v>1133</c:v>
                </c:pt>
                <c:pt idx="703">
                  <c:v>1098</c:v>
                </c:pt>
                <c:pt idx="704">
                  <c:v>1054</c:v>
                </c:pt>
                <c:pt idx="705">
                  <c:v>1146</c:v>
                </c:pt>
                <c:pt idx="706">
                  <c:v>1152</c:v>
                </c:pt>
                <c:pt idx="707">
                  <c:v>1105</c:v>
                </c:pt>
                <c:pt idx="708">
                  <c:v>1143</c:v>
                </c:pt>
                <c:pt idx="709">
                  <c:v>1170</c:v>
                </c:pt>
                <c:pt idx="710">
                  <c:v>1094</c:v>
                </c:pt>
                <c:pt idx="711">
                  <c:v>1163</c:v>
                </c:pt>
                <c:pt idx="712">
                  <c:v>1171</c:v>
                </c:pt>
                <c:pt idx="713">
                  <c:v>1211</c:v>
                </c:pt>
                <c:pt idx="714">
                  <c:v>1153</c:v>
                </c:pt>
                <c:pt idx="715">
                  <c:v>1198</c:v>
                </c:pt>
                <c:pt idx="716">
                  <c:v>1135</c:v>
                </c:pt>
                <c:pt idx="717">
                  <c:v>1187</c:v>
                </c:pt>
                <c:pt idx="718">
                  <c:v>1172</c:v>
                </c:pt>
                <c:pt idx="719">
                  <c:v>1124</c:v>
                </c:pt>
                <c:pt idx="720">
                  <c:v>1144</c:v>
                </c:pt>
                <c:pt idx="721">
                  <c:v>1220</c:v>
                </c:pt>
                <c:pt idx="722">
                  <c:v>1177</c:v>
                </c:pt>
                <c:pt idx="723">
                  <c:v>1139</c:v>
                </c:pt>
                <c:pt idx="724">
                  <c:v>1174</c:v>
                </c:pt>
                <c:pt idx="725">
                  <c:v>1208</c:v>
                </c:pt>
                <c:pt idx="726">
                  <c:v>1190</c:v>
                </c:pt>
                <c:pt idx="727">
                  <c:v>1235</c:v>
                </c:pt>
                <c:pt idx="728">
                  <c:v>1247</c:v>
                </c:pt>
                <c:pt idx="729">
                  <c:v>1267</c:v>
                </c:pt>
                <c:pt idx="730">
                  <c:v>1250</c:v>
                </c:pt>
                <c:pt idx="731">
                  <c:v>1287</c:v>
                </c:pt>
                <c:pt idx="732">
                  <c:v>1350</c:v>
                </c:pt>
                <c:pt idx="733">
                  <c:v>1386</c:v>
                </c:pt>
                <c:pt idx="734">
                  <c:v>1463</c:v>
                </c:pt>
                <c:pt idx="735">
                  <c:v>1839</c:v>
                </c:pt>
                <c:pt idx="736">
                  <c:v>2238</c:v>
                </c:pt>
                <c:pt idx="737">
                  <c:v>2367</c:v>
                </c:pt>
                <c:pt idx="738">
                  <c:v>2149</c:v>
                </c:pt>
                <c:pt idx="739">
                  <c:v>1477</c:v>
                </c:pt>
                <c:pt idx="740">
                  <c:v>1246</c:v>
                </c:pt>
                <c:pt idx="741">
                  <c:v>1214</c:v>
                </c:pt>
                <c:pt idx="742">
                  <c:v>1200</c:v>
                </c:pt>
                <c:pt idx="743">
                  <c:v>1176</c:v>
                </c:pt>
                <c:pt idx="744">
                  <c:v>1162</c:v>
                </c:pt>
                <c:pt idx="745">
                  <c:v>1152</c:v>
                </c:pt>
                <c:pt idx="746">
                  <c:v>1182</c:v>
                </c:pt>
                <c:pt idx="747">
                  <c:v>1175</c:v>
                </c:pt>
                <c:pt idx="748">
                  <c:v>1201</c:v>
                </c:pt>
                <c:pt idx="749">
                  <c:v>1189</c:v>
                </c:pt>
                <c:pt idx="750">
                  <c:v>1281</c:v>
                </c:pt>
                <c:pt idx="751">
                  <c:v>1359</c:v>
                </c:pt>
                <c:pt idx="752">
                  <c:v>1431</c:v>
                </c:pt>
                <c:pt idx="753">
                  <c:v>1278</c:v>
                </c:pt>
                <c:pt idx="754">
                  <c:v>1206</c:v>
                </c:pt>
                <c:pt idx="755">
                  <c:v>1079</c:v>
                </c:pt>
                <c:pt idx="756">
                  <c:v>980</c:v>
                </c:pt>
                <c:pt idx="757">
                  <c:v>878</c:v>
                </c:pt>
                <c:pt idx="758">
                  <c:v>904</c:v>
                </c:pt>
                <c:pt idx="759">
                  <c:v>869</c:v>
                </c:pt>
                <c:pt idx="760">
                  <c:v>854</c:v>
                </c:pt>
                <c:pt idx="761">
                  <c:v>805</c:v>
                </c:pt>
                <c:pt idx="762">
                  <c:v>845</c:v>
                </c:pt>
                <c:pt idx="763">
                  <c:v>870</c:v>
                </c:pt>
                <c:pt idx="764">
                  <c:v>846</c:v>
                </c:pt>
                <c:pt idx="765">
                  <c:v>785</c:v>
                </c:pt>
                <c:pt idx="766">
                  <c:v>815</c:v>
                </c:pt>
                <c:pt idx="767">
                  <c:v>800</c:v>
                </c:pt>
                <c:pt idx="768">
                  <c:v>807</c:v>
                </c:pt>
                <c:pt idx="769">
                  <c:v>833</c:v>
                </c:pt>
                <c:pt idx="770">
                  <c:v>834</c:v>
                </c:pt>
                <c:pt idx="771">
                  <c:v>898</c:v>
                </c:pt>
                <c:pt idx="772">
                  <c:v>984</c:v>
                </c:pt>
                <c:pt idx="773">
                  <c:v>1106</c:v>
                </c:pt>
                <c:pt idx="774">
                  <c:v>1145</c:v>
                </c:pt>
                <c:pt idx="775">
                  <c:v>1056</c:v>
                </c:pt>
                <c:pt idx="776">
                  <c:v>887</c:v>
                </c:pt>
                <c:pt idx="777">
                  <c:v>783</c:v>
                </c:pt>
                <c:pt idx="778">
                  <c:v>794</c:v>
                </c:pt>
                <c:pt idx="779">
                  <c:v>854</c:v>
                </c:pt>
                <c:pt idx="780">
                  <c:v>948</c:v>
                </c:pt>
                <c:pt idx="781">
                  <c:v>956</c:v>
                </c:pt>
                <c:pt idx="782">
                  <c:v>968</c:v>
                </c:pt>
                <c:pt idx="783">
                  <c:v>841</c:v>
                </c:pt>
                <c:pt idx="784">
                  <c:v>715</c:v>
                </c:pt>
                <c:pt idx="785">
                  <c:v>724</c:v>
                </c:pt>
                <c:pt idx="786">
                  <c:v>759</c:v>
                </c:pt>
                <c:pt idx="787">
                  <c:v>689</c:v>
                </c:pt>
                <c:pt idx="788">
                  <c:v>697</c:v>
                </c:pt>
                <c:pt idx="789">
                  <c:v>690</c:v>
                </c:pt>
                <c:pt idx="790">
                  <c:v>598</c:v>
                </c:pt>
                <c:pt idx="791">
                  <c:v>613</c:v>
                </c:pt>
                <c:pt idx="792">
                  <c:v>634</c:v>
                </c:pt>
                <c:pt idx="793">
                  <c:v>598</c:v>
                </c:pt>
                <c:pt idx="794">
                  <c:v>582</c:v>
                </c:pt>
                <c:pt idx="795">
                  <c:v>552</c:v>
                </c:pt>
                <c:pt idx="796">
                  <c:v>622</c:v>
                </c:pt>
                <c:pt idx="797">
                  <c:v>613</c:v>
                </c:pt>
                <c:pt idx="798">
                  <c:v>549</c:v>
                </c:pt>
                <c:pt idx="799">
                  <c:v>596</c:v>
                </c:pt>
                <c:pt idx="800">
                  <c:v>545</c:v>
                </c:pt>
                <c:pt idx="801">
                  <c:v>529</c:v>
                </c:pt>
                <c:pt idx="802">
                  <c:v>506</c:v>
                </c:pt>
                <c:pt idx="803">
                  <c:v>545</c:v>
                </c:pt>
                <c:pt idx="804">
                  <c:v>508</c:v>
                </c:pt>
                <c:pt idx="805">
                  <c:v>517</c:v>
                </c:pt>
                <c:pt idx="806">
                  <c:v>528</c:v>
                </c:pt>
                <c:pt idx="807">
                  <c:v>505</c:v>
                </c:pt>
                <c:pt idx="808">
                  <c:v>509</c:v>
                </c:pt>
                <c:pt idx="809">
                  <c:v>553</c:v>
                </c:pt>
                <c:pt idx="810">
                  <c:v>628</c:v>
                </c:pt>
                <c:pt idx="811">
                  <c:v>759</c:v>
                </c:pt>
                <c:pt idx="812">
                  <c:v>925</c:v>
                </c:pt>
                <c:pt idx="813">
                  <c:v>1020</c:v>
                </c:pt>
                <c:pt idx="814">
                  <c:v>858</c:v>
                </c:pt>
                <c:pt idx="815">
                  <c:v>586</c:v>
                </c:pt>
                <c:pt idx="816">
                  <c:v>442</c:v>
                </c:pt>
                <c:pt idx="817">
                  <c:v>414</c:v>
                </c:pt>
                <c:pt idx="818">
                  <c:v>398</c:v>
                </c:pt>
                <c:pt idx="819">
                  <c:v>394</c:v>
                </c:pt>
                <c:pt idx="820">
                  <c:v>396</c:v>
                </c:pt>
                <c:pt idx="821">
                  <c:v>394</c:v>
                </c:pt>
                <c:pt idx="822">
                  <c:v>449</c:v>
                </c:pt>
                <c:pt idx="823">
                  <c:v>511</c:v>
                </c:pt>
                <c:pt idx="824">
                  <c:v>509</c:v>
                </c:pt>
                <c:pt idx="825">
                  <c:v>532</c:v>
                </c:pt>
                <c:pt idx="826">
                  <c:v>507</c:v>
                </c:pt>
                <c:pt idx="827">
                  <c:v>507</c:v>
                </c:pt>
                <c:pt idx="828">
                  <c:v>518</c:v>
                </c:pt>
                <c:pt idx="829">
                  <c:v>493</c:v>
                </c:pt>
                <c:pt idx="830">
                  <c:v>520</c:v>
                </c:pt>
                <c:pt idx="831">
                  <c:v>412</c:v>
                </c:pt>
                <c:pt idx="832">
                  <c:v>417</c:v>
                </c:pt>
                <c:pt idx="833">
                  <c:v>379</c:v>
                </c:pt>
                <c:pt idx="834">
                  <c:v>385</c:v>
                </c:pt>
                <c:pt idx="835">
                  <c:v>399</c:v>
                </c:pt>
                <c:pt idx="836">
                  <c:v>392</c:v>
                </c:pt>
                <c:pt idx="837">
                  <c:v>390</c:v>
                </c:pt>
                <c:pt idx="838">
                  <c:v>383</c:v>
                </c:pt>
                <c:pt idx="839">
                  <c:v>436</c:v>
                </c:pt>
                <c:pt idx="840">
                  <c:v>468</c:v>
                </c:pt>
                <c:pt idx="841">
                  <c:v>477</c:v>
                </c:pt>
                <c:pt idx="842">
                  <c:v>483</c:v>
                </c:pt>
                <c:pt idx="843">
                  <c:v>533</c:v>
                </c:pt>
                <c:pt idx="844">
                  <c:v>785</c:v>
                </c:pt>
                <c:pt idx="845">
                  <c:v>1191</c:v>
                </c:pt>
                <c:pt idx="846">
                  <c:v>1469</c:v>
                </c:pt>
                <c:pt idx="847">
                  <c:v>1655</c:v>
                </c:pt>
                <c:pt idx="848">
                  <c:v>1525</c:v>
                </c:pt>
                <c:pt idx="849">
                  <c:v>838</c:v>
                </c:pt>
                <c:pt idx="850">
                  <c:v>518</c:v>
                </c:pt>
                <c:pt idx="851">
                  <c:v>397</c:v>
                </c:pt>
                <c:pt idx="852">
                  <c:v>402</c:v>
                </c:pt>
                <c:pt idx="853">
                  <c:v>458</c:v>
                </c:pt>
                <c:pt idx="854">
                  <c:v>469</c:v>
                </c:pt>
                <c:pt idx="855">
                  <c:v>587</c:v>
                </c:pt>
                <c:pt idx="856">
                  <c:v>608</c:v>
                </c:pt>
                <c:pt idx="857">
                  <c:v>684</c:v>
                </c:pt>
                <c:pt idx="858">
                  <c:v>791</c:v>
                </c:pt>
                <c:pt idx="859">
                  <c:v>959</c:v>
                </c:pt>
                <c:pt idx="860">
                  <c:v>1193</c:v>
                </c:pt>
                <c:pt idx="861">
                  <c:v>1911</c:v>
                </c:pt>
                <c:pt idx="862">
                  <c:v>3339</c:v>
                </c:pt>
                <c:pt idx="863">
                  <c:v>5324</c:v>
                </c:pt>
                <c:pt idx="864">
                  <c:v>6981</c:v>
                </c:pt>
                <c:pt idx="865">
                  <c:v>6801</c:v>
                </c:pt>
                <c:pt idx="866">
                  <c:v>4218</c:v>
                </c:pt>
                <c:pt idx="867">
                  <c:v>1441</c:v>
                </c:pt>
                <c:pt idx="868">
                  <c:v>417</c:v>
                </c:pt>
                <c:pt idx="869">
                  <c:v>264</c:v>
                </c:pt>
                <c:pt idx="870">
                  <c:v>271</c:v>
                </c:pt>
                <c:pt idx="871">
                  <c:v>258</c:v>
                </c:pt>
                <c:pt idx="872">
                  <c:v>262</c:v>
                </c:pt>
                <c:pt idx="873">
                  <c:v>229</c:v>
                </c:pt>
                <c:pt idx="874">
                  <c:v>274</c:v>
                </c:pt>
                <c:pt idx="875">
                  <c:v>263</c:v>
                </c:pt>
                <c:pt idx="876">
                  <c:v>232</c:v>
                </c:pt>
                <c:pt idx="877">
                  <c:v>229</c:v>
                </c:pt>
                <c:pt idx="878">
                  <c:v>257</c:v>
                </c:pt>
                <c:pt idx="879">
                  <c:v>258</c:v>
                </c:pt>
                <c:pt idx="880">
                  <c:v>233</c:v>
                </c:pt>
                <c:pt idx="881">
                  <c:v>276</c:v>
                </c:pt>
                <c:pt idx="882">
                  <c:v>280</c:v>
                </c:pt>
                <c:pt idx="883">
                  <c:v>262</c:v>
                </c:pt>
                <c:pt idx="884">
                  <c:v>243</c:v>
                </c:pt>
                <c:pt idx="885">
                  <c:v>245</c:v>
                </c:pt>
                <c:pt idx="886">
                  <c:v>241</c:v>
                </c:pt>
                <c:pt idx="887">
                  <c:v>260</c:v>
                </c:pt>
                <c:pt idx="888">
                  <c:v>273</c:v>
                </c:pt>
                <c:pt idx="889">
                  <c:v>333</c:v>
                </c:pt>
                <c:pt idx="890">
                  <c:v>279</c:v>
                </c:pt>
                <c:pt idx="891">
                  <c:v>282</c:v>
                </c:pt>
                <c:pt idx="892">
                  <c:v>274</c:v>
                </c:pt>
                <c:pt idx="893">
                  <c:v>260</c:v>
                </c:pt>
                <c:pt idx="894">
                  <c:v>272</c:v>
                </c:pt>
                <c:pt idx="895">
                  <c:v>273</c:v>
                </c:pt>
                <c:pt idx="896">
                  <c:v>315</c:v>
                </c:pt>
                <c:pt idx="897">
                  <c:v>296</c:v>
                </c:pt>
                <c:pt idx="898">
                  <c:v>351</c:v>
                </c:pt>
                <c:pt idx="899">
                  <c:v>371</c:v>
                </c:pt>
                <c:pt idx="900">
                  <c:v>468</c:v>
                </c:pt>
                <c:pt idx="901">
                  <c:v>533</c:v>
                </c:pt>
                <c:pt idx="902">
                  <c:v>626</c:v>
                </c:pt>
                <c:pt idx="903">
                  <c:v>680</c:v>
                </c:pt>
                <c:pt idx="904">
                  <c:v>828</c:v>
                </c:pt>
                <c:pt idx="905">
                  <c:v>1003</c:v>
                </c:pt>
                <c:pt idx="906">
                  <c:v>1095</c:v>
                </c:pt>
                <c:pt idx="907">
                  <c:v>882</c:v>
                </c:pt>
                <c:pt idx="908">
                  <c:v>533</c:v>
                </c:pt>
                <c:pt idx="909">
                  <c:v>334</c:v>
                </c:pt>
                <c:pt idx="910">
                  <c:v>279</c:v>
                </c:pt>
                <c:pt idx="911">
                  <c:v>282</c:v>
                </c:pt>
                <c:pt idx="912">
                  <c:v>281</c:v>
                </c:pt>
                <c:pt idx="913">
                  <c:v>299</c:v>
                </c:pt>
                <c:pt idx="914">
                  <c:v>295</c:v>
                </c:pt>
                <c:pt idx="915">
                  <c:v>323</c:v>
                </c:pt>
                <c:pt idx="916">
                  <c:v>281</c:v>
                </c:pt>
                <c:pt idx="917">
                  <c:v>357</c:v>
                </c:pt>
                <c:pt idx="918">
                  <c:v>352</c:v>
                </c:pt>
                <c:pt idx="919">
                  <c:v>350</c:v>
                </c:pt>
                <c:pt idx="920">
                  <c:v>340</c:v>
                </c:pt>
                <c:pt idx="921">
                  <c:v>283</c:v>
                </c:pt>
                <c:pt idx="922">
                  <c:v>275</c:v>
                </c:pt>
                <c:pt idx="923">
                  <c:v>313</c:v>
                </c:pt>
                <c:pt idx="924">
                  <c:v>291</c:v>
                </c:pt>
                <c:pt idx="925">
                  <c:v>336</c:v>
                </c:pt>
                <c:pt idx="926">
                  <c:v>316</c:v>
                </c:pt>
                <c:pt idx="927">
                  <c:v>326</c:v>
                </c:pt>
                <c:pt idx="928">
                  <c:v>328</c:v>
                </c:pt>
                <c:pt idx="929">
                  <c:v>320</c:v>
                </c:pt>
                <c:pt idx="930">
                  <c:v>327</c:v>
                </c:pt>
                <c:pt idx="931">
                  <c:v>326</c:v>
                </c:pt>
                <c:pt idx="932">
                  <c:v>308</c:v>
                </c:pt>
                <c:pt idx="933">
                  <c:v>267</c:v>
                </c:pt>
                <c:pt idx="934">
                  <c:v>225</c:v>
                </c:pt>
                <c:pt idx="935">
                  <c:v>264</c:v>
                </c:pt>
                <c:pt idx="936">
                  <c:v>265</c:v>
                </c:pt>
                <c:pt idx="937">
                  <c:v>265</c:v>
                </c:pt>
                <c:pt idx="938">
                  <c:v>248</c:v>
                </c:pt>
                <c:pt idx="939">
                  <c:v>255</c:v>
                </c:pt>
                <c:pt idx="940">
                  <c:v>250</c:v>
                </c:pt>
                <c:pt idx="941">
                  <c:v>283</c:v>
                </c:pt>
                <c:pt idx="942">
                  <c:v>278</c:v>
                </c:pt>
                <c:pt idx="943">
                  <c:v>295</c:v>
                </c:pt>
                <c:pt idx="944">
                  <c:v>273</c:v>
                </c:pt>
                <c:pt idx="945">
                  <c:v>274</c:v>
                </c:pt>
                <c:pt idx="946">
                  <c:v>307</c:v>
                </c:pt>
                <c:pt idx="947">
                  <c:v>304</c:v>
                </c:pt>
                <c:pt idx="948">
                  <c:v>312</c:v>
                </c:pt>
                <c:pt idx="949">
                  <c:v>304</c:v>
                </c:pt>
                <c:pt idx="950">
                  <c:v>341</c:v>
                </c:pt>
                <c:pt idx="951">
                  <c:v>322</c:v>
                </c:pt>
                <c:pt idx="952">
                  <c:v>338</c:v>
                </c:pt>
                <c:pt idx="953">
                  <c:v>266</c:v>
                </c:pt>
                <c:pt idx="954">
                  <c:v>258</c:v>
                </c:pt>
                <c:pt idx="955">
                  <c:v>258</c:v>
                </c:pt>
                <c:pt idx="956">
                  <c:v>264</c:v>
                </c:pt>
                <c:pt idx="957">
                  <c:v>265</c:v>
                </c:pt>
                <c:pt idx="958">
                  <c:v>294</c:v>
                </c:pt>
                <c:pt idx="959">
                  <c:v>269</c:v>
                </c:pt>
                <c:pt idx="960">
                  <c:v>284</c:v>
                </c:pt>
                <c:pt idx="961">
                  <c:v>284</c:v>
                </c:pt>
                <c:pt idx="962">
                  <c:v>265</c:v>
                </c:pt>
                <c:pt idx="963">
                  <c:v>285</c:v>
                </c:pt>
                <c:pt idx="964">
                  <c:v>237</c:v>
                </c:pt>
                <c:pt idx="965">
                  <c:v>266</c:v>
                </c:pt>
                <c:pt idx="966">
                  <c:v>234</c:v>
                </c:pt>
                <c:pt idx="967">
                  <c:v>216</c:v>
                </c:pt>
                <c:pt idx="968">
                  <c:v>217</c:v>
                </c:pt>
                <c:pt idx="969">
                  <c:v>219</c:v>
                </c:pt>
                <c:pt idx="970">
                  <c:v>231</c:v>
                </c:pt>
                <c:pt idx="971">
                  <c:v>228</c:v>
                </c:pt>
                <c:pt idx="972">
                  <c:v>188</c:v>
                </c:pt>
                <c:pt idx="973">
                  <c:v>204</c:v>
                </c:pt>
                <c:pt idx="974">
                  <c:v>175</c:v>
                </c:pt>
                <c:pt idx="975">
                  <c:v>172</c:v>
                </c:pt>
                <c:pt idx="976">
                  <c:v>209</c:v>
                </c:pt>
                <c:pt idx="977">
                  <c:v>179</c:v>
                </c:pt>
                <c:pt idx="978">
                  <c:v>203</c:v>
                </c:pt>
                <c:pt idx="979">
                  <c:v>192</c:v>
                </c:pt>
                <c:pt idx="980">
                  <c:v>211</c:v>
                </c:pt>
                <c:pt idx="981">
                  <c:v>187</c:v>
                </c:pt>
                <c:pt idx="982">
                  <c:v>186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88704"/>
        <c:axId val="132689280"/>
      </c:scatterChart>
      <c:valAx>
        <c:axId val="1326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89280"/>
        <c:crosses val="autoZero"/>
        <c:crossBetween val="midCat"/>
      </c:valAx>
      <c:valAx>
        <c:axId val="1326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88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Лист1!$A$1:$A$1056</c:f>
              <c:numCache>
                <c:formatCode>General</c:formatCode>
                <c:ptCount val="1056"/>
                <c:pt idx="0">
                  <c:v>99.68</c:v>
                </c:pt>
                <c:pt idx="1">
                  <c:v>101.48230000000001</c:v>
                </c:pt>
                <c:pt idx="2">
                  <c:v>103.28460000000001</c:v>
                </c:pt>
                <c:pt idx="3">
                  <c:v>105.08690000000001</c:v>
                </c:pt>
                <c:pt idx="4">
                  <c:v>106.8892</c:v>
                </c:pt>
                <c:pt idx="5">
                  <c:v>108.6915</c:v>
                </c:pt>
                <c:pt idx="6">
                  <c:v>110.49380000000001</c:v>
                </c:pt>
                <c:pt idx="7">
                  <c:v>112.29610000000001</c:v>
                </c:pt>
                <c:pt idx="8">
                  <c:v>114.09840000000001</c:v>
                </c:pt>
                <c:pt idx="9">
                  <c:v>115.9007</c:v>
                </c:pt>
                <c:pt idx="10">
                  <c:v>117.703</c:v>
                </c:pt>
                <c:pt idx="11">
                  <c:v>119.50530000000001</c:v>
                </c:pt>
                <c:pt idx="12">
                  <c:v>121.30760000000001</c:v>
                </c:pt>
                <c:pt idx="13">
                  <c:v>123.10990000000001</c:v>
                </c:pt>
                <c:pt idx="14">
                  <c:v>124.91220000000001</c:v>
                </c:pt>
                <c:pt idx="15">
                  <c:v>126.71450000000002</c:v>
                </c:pt>
                <c:pt idx="16">
                  <c:v>128.51680000000002</c:v>
                </c:pt>
                <c:pt idx="17">
                  <c:v>130.31909999999999</c:v>
                </c:pt>
                <c:pt idx="18">
                  <c:v>132.12139999999999</c:v>
                </c:pt>
                <c:pt idx="19">
                  <c:v>133.9237</c:v>
                </c:pt>
                <c:pt idx="20">
                  <c:v>135.726</c:v>
                </c:pt>
                <c:pt idx="21">
                  <c:v>137.5283</c:v>
                </c:pt>
                <c:pt idx="22">
                  <c:v>139.3306</c:v>
                </c:pt>
                <c:pt idx="23">
                  <c:v>141.13290000000001</c:v>
                </c:pt>
                <c:pt idx="24">
                  <c:v>142.93520000000001</c:v>
                </c:pt>
                <c:pt idx="25">
                  <c:v>144.73750000000001</c:v>
                </c:pt>
                <c:pt idx="26">
                  <c:v>146.53980000000001</c:v>
                </c:pt>
                <c:pt idx="27">
                  <c:v>148.34210000000002</c:v>
                </c:pt>
                <c:pt idx="28">
                  <c:v>150.14440000000002</c:v>
                </c:pt>
                <c:pt idx="29">
                  <c:v>151.94670000000002</c:v>
                </c:pt>
                <c:pt idx="30">
                  <c:v>153.74900000000002</c:v>
                </c:pt>
                <c:pt idx="31">
                  <c:v>155.5513</c:v>
                </c:pt>
                <c:pt idx="32">
                  <c:v>157.3536</c:v>
                </c:pt>
                <c:pt idx="33">
                  <c:v>159.1559</c:v>
                </c:pt>
                <c:pt idx="34">
                  <c:v>160.95820000000001</c:v>
                </c:pt>
                <c:pt idx="35">
                  <c:v>162.76050000000001</c:v>
                </c:pt>
                <c:pt idx="36">
                  <c:v>164.56280000000001</c:v>
                </c:pt>
                <c:pt idx="37">
                  <c:v>166.36510000000001</c:v>
                </c:pt>
                <c:pt idx="38">
                  <c:v>168.16739999999999</c:v>
                </c:pt>
                <c:pt idx="39">
                  <c:v>169.96969999999999</c:v>
                </c:pt>
                <c:pt idx="40">
                  <c:v>171.77199999999999</c:v>
                </c:pt>
                <c:pt idx="41">
                  <c:v>173.57429999999999</c:v>
                </c:pt>
                <c:pt idx="42">
                  <c:v>175.3766</c:v>
                </c:pt>
                <c:pt idx="43">
                  <c:v>177.1789</c:v>
                </c:pt>
                <c:pt idx="44">
                  <c:v>178.9812</c:v>
                </c:pt>
                <c:pt idx="45">
                  <c:v>180.7835</c:v>
                </c:pt>
                <c:pt idx="46">
                  <c:v>182.58580000000001</c:v>
                </c:pt>
                <c:pt idx="47">
                  <c:v>184.38810000000001</c:v>
                </c:pt>
                <c:pt idx="48">
                  <c:v>186.19040000000001</c:v>
                </c:pt>
                <c:pt idx="49">
                  <c:v>187.99270000000001</c:v>
                </c:pt>
                <c:pt idx="50">
                  <c:v>189.79499999999999</c:v>
                </c:pt>
                <c:pt idx="51">
                  <c:v>191.59730000000002</c:v>
                </c:pt>
                <c:pt idx="52">
                  <c:v>193.39960000000002</c:v>
                </c:pt>
                <c:pt idx="53">
                  <c:v>195.20190000000002</c:v>
                </c:pt>
                <c:pt idx="54">
                  <c:v>197.00420000000003</c:v>
                </c:pt>
                <c:pt idx="55">
                  <c:v>198.80650000000003</c:v>
                </c:pt>
                <c:pt idx="56">
                  <c:v>200.6088</c:v>
                </c:pt>
                <c:pt idx="57">
                  <c:v>202.4111</c:v>
                </c:pt>
                <c:pt idx="58">
                  <c:v>204.21340000000001</c:v>
                </c:pt>
                <c:pt idx="59">
                  <c:v>206.01570000000001</c:v>
                </c:pt>
                <c:pt idx="60">
                  <c:v>207.81800000000001</c:v>
                </c:pt>
                <c:pt idx="61">
                  <c:v>209.62030000000001</c:v>
                </c:pt>
                <c:pt idx="62">
                  <c:v>211.42259999999999</c:v>
                </c:pt>
                <c:pt idx="63">
                  <c:v>213.22489999999999</c:v>
                </c:pt>
                <c:pt idx="64">
                  <c:v>215.02719999999999</c:v>
                </c:pt>
                <c:pt idx="65">
                  <c:v>216.8295</c:v>
                </c:pt>
                <c:pt idx="66">
                  <c:v>218.6318</c:v>
                </c:pt>
                <c:pt idx="67">
                  <c:v>220.4341</c:v>
                </c:pt>
                <c:pt idx="68">
                  <c:v>222.2364</c:v>
                </c:pt>
                <c:pt idx="69">
                  <c:v>224.03870000000001</c:v>
                </c:pt>
                <c:pt idx="70">
                  <c:v>225.84100000000001</c:v>
                </c:pt>
                <c:pt idx="71">
                  <c:v>227.64330000000001</c:v>
                </c:pt>
                <c:pt idx="72">
                  <c:v>229.44560000000001</c:v>
                </c:pt>
                <c:pt idx="73">
                  <c:v>231.24790000000002</c:v>
                </c:pt>
                <c:pt idx="74">
                  <c:v>233.05020000000002</c:v>
                </c:pt>
                <c:pt idx="75">
                  <c:v>234.85249999999999</c:v>
                </c:pt>
                <c:pt idx="76">
                  <c:v>236.65479999999999</c:v>
                </c:pt>
                <c:pt idx="77">
                  <c:v>238.4571</c:v>
                </c:pt>
                <c:pt idx="78">
                  <c:v>240.2594</c:v>
                </c:pt>
                <c:pt idx="79">
                  <c:v>242.0617</c:v>
                </c:pt>
                <c:pt idx="80">
                  <c:v>243.864</c:v>
                </c:pt>
                <c:pt idx="81">
                  <c:v>245.66630000000001</c:v>
                </c:pt>
                <c:pt idx="82">
                  <c:v>247.46860000000001</c:v>
                </c:pt>
                <c:pt idx="83">
                  <c:v>249.27090000000001</c:v>
                </c:pt>
                <c:pt idx="84">
                  <c:v>251.07320000000001</c:v>
                </c:pt>
                <c:pt idx="85">
                  <c:v>252.87550000000002</c:v>
                </c:pt>
                <c:pt idx="86">
                  <c:v>254.67780000000002</c:v>
                </c:pt>
                <c:pt idx="87">
                  <c:v>256.48009999999999</c:v>
                </c:pt>
                <c:pt idx="88">
                  <c:v>258.2824</c:v>
                </c:pt>
                <c:pt idx="89">
                  <c:v>260.0847</c:v>
                </c:pt>
                <c:pt idx="90">
                  <c:v>261.887</c:v>
                </c:pt>
                <c:pt idx="91">
                  <c:v>263.6893</c:v>
                </c:pt>
                <c:pt idx="92">
                  <c:v>265.49160000000001</c:v>
                </c:pt>
                <c:pt idx="93">
                  <c:v>267.29390000000001</c:v>
                </c:pt>
                <c:pt idx="94">
                  <c:v>269.09620000000001</c:v>
                </c:pt>
                <c:pt idx="95">
                  <c:v>270.89850000000001</c:v>
                </c:pt>
                <c:pt idx="96">
                  <c:v>272.70080000000002</c:v>
                </c:pt>
                <c:pt idx="97">
                  <c:v>274.50310000000002</c:v>
                </c:pt>
                <c:pt idx="98">
                  <c:v>276.30540000000002</c:v>
                </c:pt>
                <c:pt idx="99">
                  <c:v>278.10770000000002</c:v>
                </c:pt>
                <c:pt idx="100">
                  <c:v>279.91000000000003</c:v>
                </c:pt>
                <c:pt idx="101">
                  <c:v>281.71230000000003</c:v>
                </c:pt>
                <c:pt idx="102">
                  <c:v>283.51459999999997</c:v>
                </c:pt>
                <c:pt idx="103">
                  <c:v>285.31690000000003</c:v>
                </c:pt>
                <c:pt idx="104">
                  <c:v>287.11919999999998</c:v>
                </c:pt>
                <c:pt idx="105">
                  <c:v>288.92150000000004</c:v>
                </c:pt>
                <c:pt idx="106">
                  <c:v>290.72379999999998</c:v>
                </c:pt>
                <c:pt idx="107">
                  <c:v>292.52610000000004</c:v>
                </c:pt>
                <c:pt idx="108">
                  <c:v>294.32839999999999</c:v>
                </c:pt>
                <c:pt idx="109">
                  <c:v>296.13070000000005</c:v>
                </c:pt>
                <c:pt idx="110">
                  <c:v>297.93299999999999</c:v>
                </c:pt>
                <c:pt idx="111">
                  <c:v>299.7353</c:v>
                </c:pt>
                <c:pt idx="112">
                  <c:v>301.5376</c:v>
                </c:pt>
                <c:pt idx="113">
                  <c:v>303.3399</c:v>
                </c:pt>
                <c:pt idx="114">
                  <c:v>305.1422</c:v>
                </c:pt>
                <c:pt idx="115">
                  <c:v>306.94450000000001</c:v>
                </c:pt>
                <c:pt idx="116">
                  <c:v>308.74680000000001</c:v>
                </c:pt>
                <c:pt idx="117">
                  <c:v>310.54910000000001</c:v>
                </c:pt>
                <c:pt idx="118">
                  <c:v>312.35140000000001</c:v>
                </c:pt>
                <c:pt idx="119">
                  <c:v>314.15370000000001</c:v>
                </c:pt>
                <c:pt idx="120">
                  <c:v>315.95600000000002</c:v>
                </c:pt>
                <c:pt idx="121">
                  <c:v>317.75830000000002</c:v>
                </c:pt>
                <c:pt idx="122">
                  <c:v>319.56060000000002</c:v>
                </c:pt>
                <c:pt idx="123">
                  <c:v>321.36289999999997</c:v>
                </c:pt>
                <c:pt idx="124">
                  <c:v>323.16520000000003</c:v>
                </c:pt>
                <c:pt idx="125">
                  <c:v>324.96749999999997</c:v>
                </c:pt>
                <c:pt idx="126">
                  <c:v>326.76980000000003</c:v>
                </c:pt>
                <c:pt idx="127">
                  <c:v>328.57209999999998</c:v>
                </c:pt>
                <c:pt idx="128">
                  <c:v>330.37440000000004</c:v>
                </c:pt>
                <c:pt idx="129">
                  <c:v>332.17669999999998</c:v>
                </c:pt>
                <c:pt idx="130">
                  <c:v>333.97900000000004</c:v>
                </c:pt>
                <c:pt idx="131">
                  <c:v>335.78129999999999</c:v>
                </c:pt>
                <c:pt idx="132">
                  <c:v>337.58360000000005</c:v>
                </c:pt>
                <c:pt idx="133">
                  <c:v>339.38589999999999</c:v>
                </c:pt>
                <c:pt idx="134">
                  <c:v>341.18819999999999</c:v>
                </c:pt>
                <c:pt idx="135">
                  <c:v>342.9905</c:v>
                </c:pt>
                <c:pt idx="136">
                  <c:v>344.7928</c:v>
                </c:pt>
                <c:pt idx="137">
                  <c:v>346.5951</c:v>
                </c:pt>
                <c:pt idx="138">
                  <c:v>348.3974</c:v>
                </c:pt>
                <c:pt idx="139">
                  <c:v>350.19970000000001</c:v>
                </c:pt>
                <c:pt idx="140">
                  <c:v>352.00200000000001</c:v>
                </c:pt>
                <c:pt idx="141">
                  <c:v>353.80430000000001</c:v>
                </c:pt>
                <c:pt idx="142">
                  <c:v>355.60660000000001</c:v>
                </c:pt>
                <c:pt idx="143">
                  <c:v>357.40890000000002</c:v>
                </c:pt>
                <c:pt idx="144">
                  <c:v>359.21120000000002</c:v>
                </c:pt>
                <c:pt idx="145">
                  <c:v>361.01350000000002</c:v>
                </c:pt>
                <c:pt idx="146">
                  <c:v>362.81580000000002</c:v>
                </c:pt>
                <c:pt idx="147">
                  <c:v>364.61810000000003</c:v>
                </c:pt>
                <c:pt idx="148">
                  <c:v>366.42040000000003</c:v>
                </c:pt>
                <c:pt idx="149">
                  <c:v>368.22270000000003</c:v>
                </c:pt>
                <c:pt idx="150">
                  <c:v>370.02499999999998</c:v>
                </c:pt>
                <c:pt idx="151">
                  <c:v>371.82730000000004</c:v>
                </c:pt>
                <c:pt idx="152">
                  <c:v>373.62959999999998</c:v>
                </c:pt>
                <c:pt idx="153">
                  <c:v>375.43189999999998</c:v>
                </c:pt>
                <c:pt idx="154">
                  <c:v>377.23419999999999</c:v>
                </c:pt>
                <c:pt idx="155">
                  <c:v>379.03649999999999</c:v>
                </c:pt>
                <c:pt idx="156">
                  <c:v>380.83879999999999</c:v>
                </c:pt>
                <c:pt idx="157">
                  <c:v>382.64109999999999</c:v>
                </c:pt>
                <c:pt idx="158">
                  <c:v>384.4434</c:v>
                </c:pt>
                <c:pt idx="159">
                  <c:v>386.2457</c:v>
                </c:pt>
                <c:pt idx="160">
                  <c:v>388.048</c:v>
                </c:pt>
                <c:pt idx="161">
                  <c:v>389.8503</c:v>
                </c:pt>
                <c:pt idx="162">
                  <c:v>391.65260000000001</c:v>
                </c:pt>
                <c:pt idx="163">
                  <c:v>393.45490000000001</c:v>
                </c:pt>
                <c:pt idx="164">
                  <c:v>395.25720000000001</c:v>
                </c:pt>
                <c:pt idx="165">
                  <c:v>397.05950000000001</c:v>
                </c:pt>
                <c:pt idx="166">
                  <c:v>398.86180000000002</c:v>
                </c:pt>
                <c:pt idx="167">
                  <c:v>400.66410000000002</c:v>
                </c:pt>
                <c:pt idx="168">
                  <c:v>402.46640000000002</c:v>
                </c:pt>
                <c:pt idx="169">
                  <c:v>404.26870000000002</c:v>
                </c:pt>
                <c:pt idx="170">
                  <c:v>406.07100000000003</c:v>
                </c:pt>
                <c:pt idx="171">
                  <c:v>407.87330000000003</c:v>
                </c:pt>
                <c:pt idx="172">
                  <c:v>409.67560000000003</c:v>
                </c:pt>
                <c:pt idx="173">
                  <c:v>411.47790000000003</c:v>
                </c:pt>
                <c:pt idx="174">
                  <c:v>413.28020000000004</c:v>
                </c:pt>
                <c:pt idx="175">
                  <c:v>415.08249999999998</c:v>
                </c:pt>
                <c:pt idx="176">
                  <c:v>416.88479999999998</c:v>
                </c:pt>
                <c:pt idx="177">
                  <c:v>418.68709999999999</c:v>
                </c:pt>
                <c:pt idx="178">
                  <c:v>420.48939999999999</c:v>
                </c:pt>
                <c:pt idx="179">
                  <c:v>422.29169999999999</c:v>
                </c:pt>
                <c:pt idx="180">
                  <c:v>424.09399999999999</c:v>
                </c:pt>
                <c:pt idx="181">
                  <c:v>425.8963</c:v>
                </c:pt>
                <c:pt idx="182">
                  <c:v>427.6986</c:v>
                </c:pt>
                <c:pt idx="183">
                  <c:v>429.5009</c:v>
                </c:pt>
                <c:pt idx="184">
                  <c:v>431.3032</c:v>
                </c:pt>
                <c:pt idx="185">
                  <c:v>433.10550000000001</c:v>
                </c:pt>
                <c:pt idx="186">
                  <c:v>434.90780000000001</c:v>
                </c:pt>
                <c:pt idx="187">
                  <c:v>436.71010000000001</c:v>
                </c:pt>
                <c:pt idx="188">
                  <c:v>438.51240000000001</c:v>
                </c:pt>
                <c:pt idx="189">
                  <c:v>440.31470000000002</c:v>
                </c:pt>
                <c:pt idx="190">
                  <c:v>442.11700000000002</c:v>
                </c:pt>
                <c:pt idx="191">
                  <c:v>443.91930000000002</c:v>
                </c:pt>
                <c:pt idx="192">
                  <c:v>445.72160000000002</c:v>
                </c:pt>
                <c:pt idx="193">
                  <c:v>447.52390000000003</c:v>
                </c:pt>
                <c:pt idx="194">
                  <c:v>449.32620000000003</c:v>
                </c:pt>
                <c:pt idx="195">
                  <c:v>451.12850000000003</c:v>
                </c:pt>
                <c:pt idx="196">
                  <c:v>452.93080000000003</c:v>
                </c:pt>
                <c:pt idx="197">
                  <c:v>454.73310000000004</c:v>
                </c:pt>
                <c:pt idx="198">
                  <c:v>456.53539999999998</c:v>
                </c:pt>
                <c:pt idx="199">
                  <c:v>458.33769999999998</c:v>
                </c:pt>
                <c:pt idx="200">
                  <c:v>460.14</c:v>
                </c:pt>
                <c:pt idx="201">
                  <c:v>461.94229999999999</c:v>
                </c:pt>
                <c:pt idx="202">
                  <c:v>463.74459999999999</c:v>
                </c:pt>
                <c:pt idx="203">
                  <c:v>465.54689999999999</c:v>
                </c:pt>
                <c:pt idx="204">
                  <c:v>467.3492</c:v>
                </c:pt>
                <c:pt idx="205">
                  <c:v>469.1515</c:v>
                </c:pt>
                <c:pt idx="206">
                  <c:v>470.9538</c:v>
                </c:pt>
                <c:pt idx="207">
                  <c:v>472.7561</c:v>
                </c:pt>
                <c:pt idx="208">
                  <c:v>474.55840000000001</c:v>
                </c:pt>
                <c:pt idx="209">
                  <c:v>476.36070000000001</c:v>
                </c:pt>
                <c:pt idx="210">
                  <c:v>478.16300000000001</c:v>
                </c:pt>
                <c:pt idx="211">
                  <c:v>479.96530000000001</c:v>
                </c:pt>
                <c:pt idx="212">
                  <c:v>481.76760000000002</c:v>
                </c:pt>
                <c:pt idx="213">
                  <c:v>483.56990000000002</c:v>
                </c:pt>
                <c:pt idx="214">
                  <c:v>485.37220000000002</c:v>
                </c:pt>
                <c:pt idx="215">
                  <c:v>487.17450000000002</c:v>
                </c:pt>
                <c:pt idx="216">
                  <c:v>488.97680000000003</c:v>
                </c:pt>
                <c:pt idx="217">
                  <c:v>490.77910000000003</c:v>
                </c:pt>
                <c:pt idx="218">
                  <c:v>492.58140000000003</c:v>
                </c:pt>
                <c:pt idx="219">
                  <c:v>494.38370000000003</c:v>
                </c:pt>
                <c:pt idx="220">
                  <c:v>496.18600000000004</c:v>
                </c:pt>
                <c:pt idx="221">
                  <c:v>497.98830000000004</c:v>
                </c:pt>
                <c:pt idx="222">
                  <c:v>499.79059999999998</c:v>
                </c:pt>
                <c:pt idx="223">
                  <c:v>501.59289999999999</c:v>
                </c:pt>
                <c:pt idx="224">
                  <c:v>503.39519999999999</c:v>
                </c:pt>
                <c:pt idx="225">
                  <c:v>505.19749999999999</c:v>
                </c:pt>
                <c:pt idx="226">
                  <c:v>506.99979999999999</c:v>
                </c:pt>
                <c:pt idx="227">
                  <c:v>508.8021</c:v>
                </c:pt>
                <c:pt idx="228">
                  <c:v>510.6044</c:v>
                </c:pt>
                <c:pt idx="229">
                  <c:v>512.4067</c:v>
                </c:pt>
                <c:pt idx="230">
                  <c:v>514.20900000000006</c:v>
                </c:pt>
                <c:pt idx="231">
                  <c:v>516.01130000000001</c:v>
                </c:pt>
                <c:pt idx="232">
                  <c:v>517.81359999999995</c:v>
                </c:pt>
                <c:pt idx="233">
                  <c:v>519.61590000000001</c:v>
                </c:pt>
                <c:pt idx="234">
                  <c:v>521.41820000000007</c:v>
                </c:pt>
                <c:pt idx="235">
                  <c:v>523.22050000000002</c:v>
                </c:pt>
                <c:pt idx="236">
                  <c:v>525.02279999999996</c:v>
                </c:pt>
                <c:pt idx="237">
                  <c:v>526.82510000000002</c:v>
                </c:pt>
                <c:pt idx="238">
                  <c:v>528.62740000000008</c:v>
                </c:pt>
                <c:pt idx="239">
                  <c:v>530.42970000000003</c:v>
                </c:pt>
                <c:pt idx="240">
                  <c:v>532.23199999999997</c:v>
                </c:pt>
                <c:pt idx="241">
                  <c:v>534.03430000000003</c:v>
                </c:pt>
                <c:pt idx="242">
                  <c:v>535.83660000000009</c:v>
                </c:pt>
                <c:pt idx="243">
                  <c:v>537.63890000000004</c:v>
                </c:pt>
                <c:pt idx="244">
                  <c:v>539.44119999999998</c:v>
                </c:pt>
                <c:pt idx="245">
                  <c:v>541.24350000000004</c:v>
                </c:pt>
                <c:pt idx="246">
                  <c:v>543.04579999999999</c:v>
                </c:pt>
                <c:pt idx="247">
                  <c:v>544.84809999999993</c:v>
                </c:pt>
                <c:pt idx="248">
                  <c:v>546.65039999999999</c:v>
                </c:pt>
                <c:pt idx="249">
                  <c:v>548.45270000000005</c:v>
                </c:pt>
                <c:pt idx="250">
                  <c:v>550.255</c:v>
                </c:pt>
                <c:pt idx="251">
                  <c:v>552.05729999999994</c:v>
                </c:pt>
                <c:pt idx="252">
                  <c:v>553.8596</c:v>
                </c:pt>
                <c:pt idx="253">
                  <c:v>555.66190000000006</c:v>
                </c:pt>
                <c:pt idx="254">
                  <c:v>557.46420000000001</c:v>
                </c:pt>
                <c:pt idx="255">
                  <c:v>559.26649999999995</c:v>
                </c:pt>
                <c:pt idx="256">
                  <c:v>561.06880000000001</c:v>
                </c:pt>
                <c:pt idx="257">
                  <c:v>562.87110000000007</c:v>
                </c:pt>
                <c:pt idx="258">
                  <c:v>564.67340000000002</c:v>
                </c:pt>
                <c:pt idx="259">
                  <c:v>566.47569999999996</c:v>
                </c:pt>
                <c:pt idx="260">
                  <c:v>568.27800000000002</c:v>
                </c:pt>
                <c:pt idx="261">
                  <c:v>570.08030000000008</c:v>
                </c:pt>
                <c:pt idx="262">
                  <c:v>571.88260000000002</c:v>
                </c:pt>
                <c:pt idx="263">
                  <c:v>573.68489999999997</c:v>
                </c:pt>
                <c:pt idx="264">
                  <c:v>575.48720000000003</c:v>
                </c:pt>
                <c:pt idx="265">
                  <c:v>577.28950000000009</c:v>
                </c:pt>
                <c:pt idx="266">
                  <c:v>579.09180000000003</c:v>
                </c:pt>
                <c:pt idx="267">
                  <c:v>580.89409999999998</c:v>
                </c:pt>
                <c:pt idx="268">
                  <c:v>582.69640000000004</c:v>
                </c:pt>
                <c:pt idx="269">
                  <c:v>584.49869999999999</c:v>
                </c:pt>
                <c:pt idx="270">
                  <c:v>586.30099999999993</c:v>
                </c:pt>
                <c:pt idx="271">
                  <c:v>588.10329999999999</c:v>
                </c:pt>
                <c:pt idx="272">
                  <c:v>589.90560000000005</c:v>
                </c:pt>
                <c:pt idx="273">
                  <c:v>591.7079</c:v>
                </c:pt>
                <c:pt idx="274">
                  <c:v>593.51019999999994</c:v>
                </c:pt>
                <c:pt idx="275">
                  <c:v>595.3125</c:v>
                </c:pt>
                <c:pt idx="276">
                  <c:v>597.11480000000006</c:v>
                </c:pt>
                <c:pt idx="277">
                  <c:v>598.9171</c:v>
                </c:pt>
                <c:pt idx="278">
                  <c:v>600.71939999999995</c:v>
                </c:pt>
                <c:pt idx="279">
                  <c:v>602.52170000000001</c:v>
                </c:pt>
                <c:pt idx="280">
                  <c:v>604.32400000000007</c:v>
                </c:pt>
                <c:pt idx="281">
                  <c:v>606.12630000000001</c:v>
                </c:pt>
                <c:pt idx="282">
                  <c:v>607.92859999999996</c:v>
                </c:pt>
                <c:pt idx="283">
                  <c:v>609.73090000000002</c:v>
                </c:pt>
                <c:pt idx="284">
                  <c:v>611.53320000000008</c:v>
                </c:pt>
                <c:pt idx="285">
                  <c:v>613.33549999999991</c:v>
                </c:pt>
                <c:pt idx="286">
                  <c:v>615.13779999999997</c:v>
                </c:pt>
                <c:pt idx="287">
                  <c:v>616.94010000000003</c:v>
                </c:pt>
                <c:pt idx="288">
                  <c:v>618.74240000000009</c:v>
                </c:pt>
                <c:pt idx="289">
                  <c:v>620.54469999999992</c:v>
                </c:pt>
                <c:pt idx="290">
                  <c:v>622.34699999999998</c:v>
                </c:pt>
                <c:pt idx="291">
                  <c:v>624.14930000000004</c:v>
                </c:pt>
                <c:pt idx="292">
                  <c:v>625.9516000000001</c:v>
                </c:pt>
                <c:pt idx="293">
                  <c:v>627.75389999999993</c:v>
                </c:pt>
                <c:pt idx="294">
                  <c:v>629.55619999999999</c:v>
                </c:pt>
                <c:pt idx="295">
                  <c:v>631.35850000000005</c:v>
                </c:pt>
                <c:pt idx="296">
                  <c:v>633.16080000000011</c:v>
                </c:pt>
                <c:pt idx="297">
                  <c:v>634.96309999999994</c:v>
                </c:pt>
                <c:pt idx="298">
                  <c:v>636.7654</c:v>
                </c:pt>
                <c:pt idx="299">
                  <c:v>638.56770000000006</c:v>
                </c:pt>
                <c:pt idx="300">
                  <c:v>640.37</c:v>
                </c:pt>
                <c:pt idx="301">
                  <c:v>642.17229999999995</c:v>
                </c:pt>
                <c:pt idx="302">
                  <c:v>643.97460000000001</c:v>
                </c:pt>
                <c:pt idx="303">
                  <c:v>645.77690000000007</c:v>
                </c:pt>
                <c:pt idx="304">
                  <c:v>647.5791999999999</c:v>
                </c:pt>
                <c:pt idx="305">
                  <c:v>649.38149999999996</c:v>
                </c:pt>
                <c:pt idx="306">
                  <c:v>651.18380000000002</c:v>
                </c:pt>
                <c:pt idx="307">
                  <c:v>652.98610000000008</c:v>
                </c:pt>
                <c:pt idx="308">
                  <c:v>654.78839999999991</c:v>
                </c:pt>
                <c:pt idx="309">
                  <c:v>656.59069999999997</c:v>
                </c:pt>
                <c:pt idx="310">
                  <c:v>658.39300000000003</c:v>
                </c:pt>
                <c:pt idx="311">
                  <c:v>660.19530000000009</c:v>
                </c:pt>
                <c:pt idx="312">
                  <c:v>661.99759999999992</c:v>
                </c:pt>
                <c:pt idx="313">
                  <c:v>663.79989999999998</c:v>
                </c:pt>
                <c:pt idx="314">
                  <c:v>665.60220000000004</c:v>
                </c:pt>
                <c:pt idx="315">
                  <c:v>667.4045000000001</c:v>
                </c:pt>
                <c:pt idx="316">
                  <c:v>669.20679999999993</c:v>
                </c:pt>
                <c:pt idx="317">
                  <c:v>671.00909999999999</c:v>
                </c:pt>
                <c:pt idx="318">
                  <c:v>672.81140000000005</c:v>
                </c:pt>
                <c:pt idx="319">
                  <c:v>674.61370000000011</c:v>
                </c:pt>
                <c:pt idx="320">
                  <c:v>676.41599999999994</c:v>
                </c:pt>
                <c:pt idx="321">
                  <c:v>678.2183</c:v>
                </c:pt>
                <c:pt idx="322">
                  <c:v>680.02060000000006</c:v>
                </c:pt>
                <c:pt idx="323">
                  <c:v>681.82290000000012</c:v>
                </c:pt>
                <c:pt idx="324">
                  <c:v>683.62519999999995</c:v>
                </c:pt>
                <c:pt idx="325">
                  <c:v>685.42750000000001</c:v>
                </c:pt>
                <c:pt idx="326">
                  <c:v>687.22980000000007</c:v>
                </c:pt>
                <c:pt idx="327">
                  <c:v>689.0320999999999</c:v>
                </c:pt>
                <c:pt idx="328">
                  <c:v>690.83439999999996</c:v>
                </c:pt>
                <c:pt idx="329">
                  <c:v>692.63670000000002</c:v>
                </c:pt>
                <c:pt idx="330">
                  <c:v>694.43900000000008</c:v>
                </c:pt>
                <c:pt idx="331">
                  <c:v>696.24129999999991</c:v>
                </c:pt>
                <c:pt idx="332">
                  <c:v>698.04359999999997</c:v>
                </c:pt>
                <c:pt idx="333">
                  <c:v>699.84590000000003</c:v>
                </c:pt>
                <c:pt idx="334">
                  <c:v>701.64820000000009</c:v>
                </c:pt>
                <c:pt idx="335">
                  <c:v>703.45049999999992</c:v>
                </c:pt>
                <c:pt idx="336">
                  <c:v>705.25279999999998</c:v>
                </c:pt>
                <c:pt idx="337">
                  <c:v>707.05510000000004</c:v>
                </c:pt>
                <c:pt idx="338">
                  <c:v>708.8574000000001</c:v>
                </c:pt>
                <c:pt idx="339">
                  <c:v>710.65969999999993</c:v>
                </c:pt>
                <c:pt idx="340">
                  <c:v>712.46199999999999</c:v>
                </c:pt>
                <c:pt idx="341">
                  <c:v>714.26430000000005</c:v>
                </c:pt>
                <c:pt idx="342">
                  <c:v>716.06660000000011</c:v>
                </c:pt>
                <c:pt idx="343">
                  <c:v>717.86889999999994</c:v>
                </c:pt>
                <c:pt idx="344">
                  <c:v>719.6712</c:v>
                </c:pt>
                <c:pt idx="345">
                  <c:v>721.47350000000006</c:v>
                </c:pt>
                <c:pt idx="346">
                  <c:v>723.27580000000012</c:v>
                </c:pt>
                <c:pt idx="347">
                  <c:v>725.07809999999995</c:v>
                </c:pt>
                <c:pt idx="348">
                  <c:v>726.88040000000001</c:v>
                </c:pt>
                <c:pt idx="349">
                  <c:v>728.68270000000007</c:v>
                </c:pt>
                <c:pt idx="350">
                  <c:v>730.48500000000001</c:v>
                </c:pt>
                <c:pt idx="351">
                  <c:v>732.28729999999996</c:v>
                </c:pt>
                <c:pt idx="352">
                  <c:v>734.08960000000002</c:v>
                </c:pt>
                <c:pt idx="353">
                  <c:v>735.89190000000008</c:v>
                </c:pt>
                <c:pt idx="354">
                  <c:v>737.69419999999991</c:v>
                </c:pt>
                <c:pt idx="355">
                  <c:v>739.49649999999997</c:v>
                </c:pt>
                <c:pt idx="356">
                  <c:v>741.29880000000003</c:v>
                </c:pt>
                <c:pt idx="357">
                  <c:v>743.10110000000009</c:v>
                </c:pt>
                <c:pt idx="358">
                  <c:v>744.90339999999992</c:v>
                </c:pt>
                <c:pt idx="359">
                  <c:v>746.70569999999998</c:v>
                </c:pt>
                <c:pt idx="360">
                  <c:v>748.50800000000004</c:v>
                </c:pt>
                <c:pt idx="361">
                  <c:v>750.3103000000001</c:v>
                </c:pt>
                <c:pt idx="362">
                  <c:v>752.11259999999993</c:v>
                </c:pt>
                <c:pt idx="363">
                  <c:v>753.91489999999999</c:v>
                </c:pt>
                <c:pt idx="364">
                  <c:v>755.71720000000005</c:v>
                </c:pt>
                <c:pt idx="365">
                  <c:v>757.51950000000011</c:v>
                </c:pt>
                <c:pt idx="366">
                  <c:v>759.32179999999994</c:v>
                </c:pt>
                <c:pt idx="367">
                  <c:v>761.1241</c:v>
                </c:pt>
                <c:pt idx="368">
                  <c:v>762.92640000000006</c:v>
                </c:pt>
                <c:pt idx="369">
                  <c:v>764.72870000000012</c:v>
                </c:pt>
                <c:pt idx="370">
                  <c:v>766.53099999999995</c:v>
                </c:pt>
                <c:pt idx="371">
                  <c:v>768.33330000000001</c:v>
                </c:pt>
                <c:pt idx="372">
                  <c:v>770.13560000000007</c:v>
                </c:pt>
                <c:pt idx="373">
                  <c:v>771.9378999999999</c:v>
                </c:pt>
                <c:pt idx="374">
                  <c:v>773.74019999999996</c:v>
                </c:pt>
                <c:pt idx="375">
                  <c:v>775.54250000000002</c:v>
                </c:pt>
                <c:pt idx="376">
                  <c:v>777.34480000000008</c:v>
                </c:pt>
                <c:pt idx="377">
                  <c:v>779.14709999999991</c:v>
                </c:pt>
                <c:pt idx="378">
                  <c:v>780.94939999999997</c:v>
                </c:pt>
                <c:pt idx="379">
                  <c:v>782.75170000000003</c:v>
                </c:pt>
                <c:pt idx="380">
                  <c:v>784.55400000000009</c:v>
                </c:pt>
                <c:pt idx="381">
                  <c:v>786.35629999999992</c:v>
                </c:pt>
                <c:pt idx="382">
                  <c:v>788.15859999999998</c:v>
                </c:pt>
                <c:pt idx="383">
                  <c:v>789.96090000000004</c:v>
                </c:pt>
                <c:pt idx="384">
                  <c:v>791.7632000000001</c:v>
                </c:pt>
                <c:pt idx="385">
                  <c:v>793.56549999999993</c:v>
                </c:pt>
                <c:pt idx="386">
                  <c:v>795.36779999999999</c:v>
                </c:pt>
                <c:pt idx="387">
                  <c:v>797.17010000000005</c:v>
                </c:pt>
                <c:pt idx="388">
                  <c:v>798.97240000000011</c:v>
                </c:pt>
                <c:pt idx="389">
                  <c:v>800.77469999999994</c:v>
                </c:pt>
                <c:pt idx="390">
                  <c:v>802.577</c:v>
                </c:pt>
                <c:pt idx="391">
                  <c:v>804.37930000000006</c:v>
                </c:pt>
                <c:pt idx="392">
                  <c:v>806.18160000000012</c:v>
                </c:pt>
                <c:pt idx="393">
                  <c:v>807.98389999999995</c:v>
                </c:pt>
                <c:pt idx="394">
                  <c:v>809.78620000000001</c:v>
                </c:pt>
                <c:pt idx="395">
                  <c:v>811.58850000000007</c:v>
                </c:pt>
                <c:pt idx="396">
                  <c:v>813.3907999999999</c:v>
                </c:pt>
                <c:pt idx="397">
                  <c:v>815.19309999999996</c:v>
                </c:pt>
                <c:pt idx="398">
                  <c:v>816.99540000000002</c:v>
                </c:pt>
                <c:pt idx="399">
                  <c:v>818.79770000000008</c:v>
                </c:pt>
                <c:pt idx="400">
                  <c:v>820.6</c:v>
                </c:pt>
                <c:pt idx="401">
                  <c:v>822.40229999999997</c:v>
                </c:pt>
                <c:pt idx="402">
                  <c:v>824.20460000000003</c:v>
                </c:pt>
                <c:pt idx="403">
                  <c:v>826.00690000000009</c:v>
                </c:pt>
                <c:pt idx="404">
                  <c:v>827.80919999999992</c:v>
                </c:pt>
                <c:pt idx="405">
                  <c:v>829.61149999999998</c:v>
                </c:pt>
                <c:pt idx="406">
                  <c:v>831.41380000000004</c:v>
                </c:pt>
                <c:pt idx="407">
                  <c:v>833.2161000000001</c:v>
                </c:pt>
                <c:pt idx="408">
                  <c:v>835.01839999999993</c:v>
                </c:pt>
                <c:pt idx="409">
                  <c:v>836.82069999999999</c:v>
                </c:pt>
                <c:pt idx="410">
                  <c:v>838.62300000000005</c:v>
                </c:pt>
                <c:pt idx="411">
                  <c:v>840.42530000000011</c:v>
                </c:pt>
                <c:pt idx="412">
                  <c:v>842.22759999999994</c:v>
                </c:pt>
                <c:pt idx="413">
                  <c:v>844.0299</c:v>
                </c:pt>
                <c:pt idx="414">
                  <c:v>845.83220000000006</c:v>
                </c:pt>
                <c:pt idx="415">
                  <c:v>847.63450000000012</c:v>
                </c:pt>
                <c:pt idx="416">
                  <c:v>849.43679999999995</c:v>
                </c:pt>
                <c:pt idx="417">
                  <c:v>851.23910000000001</c:v>
                </c:pt>
                <c:pt idx="418">
                  <c:v>853.04140000000007</c:v>
                </c:pt>
                <c:pt idx="419">
                  <c:v>854.8436999999999</c:v>
                </c:pt>
                <c:pt idx="420">
                  <c:v>856.64599999999996</c:v>
                </c:pt>
                <c:pt idx="421">
                  <c:v>858.44830000000002</c:v>
                </c:pt>
                <c:pt idx="422">
                  <c:v>860.25060000000008</c:v>
                </c:pt>
                <c:pt idx="423">
                  <c:v>862.05289999999991</c:v>
                </c:pt>
                <c:pt idx="424">
                  <c:v>863.85519999999997</c:v>
                </c:pt>
                <c:pt idx="425">
                  <c:v>865.65750000000003</c:v>
                </c:pt>
                <c:pt idx="426">
                  <c:v>867.45980000000009</c:v>
                </c:pt>
                <c:pt idx="427">
                  <c:v>869.26209999999992</c:v>
                </c:pt>
                <c:pt idx="428">
                  <c:v>871.06439999999998</c:v>
                </c:pt>
                <c:pt idx="429">
                  <c:v>872.86670000000004</c:v>
                </c:pt>
                <c:pt idx="430">
                  <c:v>874.6690000000001</c:v>
                </c:pt>
                <c:pt idx="431">
                  <c:v>876.47129999999993</c:v>
                </c:pt>
                <c:pt idx="432">
                  <c:v>878.27359999999999</c:v>
                </c:pt>
                <c:pt idx="433">
                  <c:v>880.07590000000005</c:v>
                </c:pt>
                <c:pt idx="434">
                  <c:v>881.87820000000011</c:v>
                </c:pt>
                <c:pt idx="435">
                  <c:v>883.68049999999994</c:v>
                </c:pt>
                <c:pt idx="436">
                  <c:v>885.4828</c:v>
                </c:pt>
                <c:pt idx="437">
                  <c:v>887.28510000000006</c:v>
                </c:pt>
                <c:pt idx="438">
                  <c:v>889.08740000000012</c:v>
                </c:pt>
                <c:pt idx="439">
                  <c:v>890.88969999999995</c:v>
                </c:pt>
                <c:pt idx="440">
                  <c:v>892.69200000000001</c:v>
                </c:pt>
                <c:pt idx="441">
                  <c:v>894.49430000000007</c:v>
                </c:pt>
                <c:pt idx="442">
                  <c:v>896.29660000000013</c:v>
                </c:pt>
                <c:pt idx="443">
                  <c:v>898.09889999999996</c:v>
                </c:pt>
                <c:pt idx="444">
                  <c:v>899.90120000000002</c:v>
                </c:pt>
                <c:pt idx="445">
                  <c:v>901.70350000000008</c:v>
                </c:pt>
                <c:pt idx="446">
                  <c:v>903.50579999999991</c:v>
                </c:pt>
                <c:pt idx="447">
                  <c:v>905.30809999999997</c:v>
                </c:pt>
                <c:pt idx="448">
                  <c:v>907.11040000000003</c:v>
                </c:pt>
                <c:pt idx="449">
                  <c:v>908.91270000000009</c:v>
                </c:pt>
                <c:pt idx="450">
                  <c:v>910.71500000000003</c:v>
                </c:pt>
                <c:pt idx="451">
                  <c:v>912.51729999999998</c:v>
                </c:pt>
                <c:pt idx="452">
                  <c:v>914.31960000000004</c:v>
                </c:pt>
                <c:pt idx="453">
                  <c:v>916.1219000000001</c:v>
                </c:pt>
                <c:pt idx="454">
                  <c:v>917.92419999999993</c:v>
                </c:pt>
                <c:pt idx="455">
                  <c:v>919.72649999999999</c:v>
                </c:pt>
                <c:pt idx="456">
                  <c:v>921.52880000000005</c:v>
                </c:pt>
                <c:pt idx="457">
                  <c:v>923.33110000000011</c:v>
                </c:pt>
                <c:pt idx="458">
                  <c:v>925.13339999999994</c:v>
                </c:pt>
                <c:pt idx="459">
                  <c:v>926.9357</c:v>
                </c:pt>
                <c:pt idx="460">
                  <c:v>928.73800000000006</c:v>
                </c:pt>
                <c:pt idx="461">
                  <c:v>930.54030000000012</c:v>
                </c:pt>
                <c:pt idx="462">
                  <c:v>932.34259999999995</c:v>
                </c:pt>
                <c:pt idx="463">
                  <c:v>934.14490000000001</c:v>
                </c:pt>
                <c:pt idx="464">
                  <c:v>935.94720000000007</c:v>
                </c:pt>
                <c:pt idx="465">
                  <c:v>937.74950000000013</c:v>
                </c:pt>
                <c:pt idx="466">
                  <c:v>939.55179999999996</c:v>
                </c:pt>
                <c:pt idx="467">
                  <c:v>941.35410000000002</c:v>
                </c:pt>
                <c:pt idx="468">
                  <c:v>943.15640000000008</c:v>
                </c:pt>
                <c:pt idx="469">
                  <c:v>944.95869999999991</c:v>
                </c:pt>
                <c:pt idx="470">
                  <c:v>946.76099999999997</c:v>
                </c:pt>
                <c:pt idx="471">
                  <c:v>948.56330000000003</c:v>
                </c:pt>
                <c:pt idx="472">
                  <c:v>950.36560000000009</c:v>
                </c:pt>
                <c:pt idx="473">
                  <c:v>952.16789999999992</c:v>
                </c:pt>
                <c:pt idx="474">
                  <c:v>953.97019999999998</c:v>
                </c:pt>
                <c:pt idx="475">
                  <c:v>955.77250000000004</c:v>
                </c:pt>
                <c:pt idx="476">
                  <c:v>957.5748000000001</c:v>
                </c:pt>
                <c:pt idx="477">
                  <c:v>959.37709999999993</c:v>
                </c:pt>
                <c:pt idx="478">
                  <c:v>961.17939999999999</c:v>
                </c:pt>
                <c:pt idx="479">
                  <c:v>962.98170000000005</c:v>
                </c:pt>
                <c:pt idx="480">
                  <c:v>964.78400000000011</c:v>
                </c:pt>
                <c:pt idx="481">
                  <c:v>966.58629999999994</c:v>
                </c:pt>
                <c:pt idx="482">
                  <c:v>968.3886</c:v>
                </c:pt>
                <c:pt idx="483">
                  <c:v>970.19090000000006</c:v>
                </c:pt>
                <c:pt idx="484">
                  <c:v>971.99320000000012</c:v>
                </c:pt>
                <c:pt idx="485">
                  <c:v>973.79549999999995</c:v>
                </c:pt>
                <c:pt idx="486">
                  <c:v>975.59780000000001</c:v>
                </c:pt>
                <c:pt idx="487">
                  <c:v>977.40010000000007</c:v>
                </c:pt>
                <c:pt idx="488">
                  <c:v>979.20240000000013</c:v>
                </c:pt>
                <c:pt idx="489">
                  <c:v>981.00469999999996</c:v>
                </c:pt>
                <c:pt idx="490">
                  <c:v>982.80700000000002</c:v>
                </c:pt>
                <c:pt idx="491">
                  <c:v>984.60930000000008</c:v>
                </c:pt>
                <c:pt idx="492">
                  <c:v>986.41159999999991</c:v>
                </c:pt>
                <c:pt idx="493">
                  <c:v>988.21389999999997</c:v>
                </c:pt>
                <c:pt idx="494">
                  <c:v>990.01620000000003</c:v>
                </c:pt>
                <c:pt idx="495">
                  <c:v>991.81850000000009</c:v>
                </c:pt>
                <c:pt idx="496">
                  <c:v>993.62079999999992</c:v>
                </c:pt>
                <c:pt idx="497">
                  <c:v>995.42309999999998</c:v>
                </c:pt>
                <c:pt idx="498">
                  <c:v>997.22540000000004</c:v>
                </c:pt>
                <c:pt idx="499">
                  <c:v>999.0277000000001</c:v>
                </c:pt>
                <c:pt idx="500">
                  <c:v>1000.83</c:v>
                </c:pt>
                <c:pt idx="501">
                  <c:v>1002.6323</c:v>
                </c:pt>
                <c:pt idx="502">
                  <c:v>1004.4346</c:v>
                </c:pt>
                <c:pt idx="503">
                  <c:v>1006.2369000000001</c:v>
                </c:pt>
                <c:pt idx="504">
                  <c:v>1008.0391999999999</c:v>
                </c:pt>
                <c:pt idx="505">
                  <c:v>1009.8415</c:v>
                </c:pt>
                <c:pt idx="506">
                  <c:v>1011.6438000000001</c:v>
                </c:pt>
                <c:pt idx="507">
                  <c:v>1013.4461000000001</c:v>
                </c:pt>
                <c:pt idx="508">
                  <c:v>1015.2483999999999</c:v>
                </c:pt>
                <c:pt idx="509">
                  <c:v>1017.0507</c:v>
                </c:pt>
                <c:pt idx="510">
                  <c:v>1018.8530000000001</c:v>
                </c:pt>
                <c:pt idx="511">
                  <c:v>1020.6553000000001</c:v>
                </c:pt>
                <c:pt idx="512">
                  <c:v>1022.4576</c:v>
                </c:pt>
                <c:pt idx="513">
                  <c:v>1024.2599</c:v>
                </c:pt>
                <c:pt idx="514">
                  <c:v>1026.0622000000001</c:v>
                </c:pt>
                <c:pt idx="515">
                  <c:v>1027.8644999999999</c:v>
                </c:pt>
                <c:pt idx="516">
                  <c:v>1029.6668</c:v>
                </c:pt>
                <c:pt idx="517">
                  <c:v>1031.4691</c:v>
                </c:pt>
                <c:pt idx="518">
                  <c:v>1033.2714000000001</c:v>
                </c:pt>
                <c:pt idx="519">
                  <c:v>1035.0736999999999</c:v>
                </c:pt>
                <c:pt idx="520">
                  <c:v>1036.876</c:v>
                </c:pt>
                <c:pt idx="521">
                  <c:v>1038.6783</c:v>
                </c:pt>
                <c:pt idx="522">
                  <c:v>1040.4806000000001</c:v>
                </c:pt>
                <c:pt idx="523">
                  <c:v>1042.2828999999999</c:v>
                </c:pt>
                <c:pt idx="524">
                  <c:v>1044.0852</c:v>
                </c:pt>
                <c:pt idx="525">
                  <c:v>1045.8875</c:v>
                </c:pt>
                <c:pt idx="526">
                  <c:v>1047.6898000000001</c:v>
                </c:pt>
                <c:pt idx="527">
                  <c:v>1049.4920999999999</c:v>
                </c:pt>
                <c:pt idx="528">
                  <c:v>1051.2944</c:v>
                </c:pt>
                <c:pt idx="529">
                  <c:v>1053.0967000000001</c:v>
                </c:pt>
                <c:pt idx="530">
                  <c:v>1054.8990000000001</c:v>
                </c:pt>
                <c:pt idx="531">
                  <c:v>1056.7012999999999</c:v>
                </c:pt>
                <c:pt idx="532">
                  <c:v>1058.5036</c:v>
                </c:pt>
                <c:pt idx="533">
                  <c:v>1060.3059000000001</c:v>
                </c:pt>
                <c:pt idx="534">
                  <c:v>1062.1082000000001</c:v>
                </c:pt>
                <c:pt idx="535">
                  <c:v>1063.9105</c:v>
                </c:pt>
                <c:pt idx="536">
                  <c:v>1065.7128</c:v>
                </c:pt>
                <c:pt idx="537">
                  <c:v>1067.5151000000001</c:v>
                </c:pt>
                <c:pt idx="538">
                  <c:v>1069.3173999999999</c:v>
                </c:pt>
                <c:pt idx="539">
                  <c:v>1071.1197</c:v>
                </c:pt>
                <c:pt idx="540">
                  <c:v>1072.922</c:v>
                </c:pt>
                <c:pt idx="541">
                  <c:v>1074.7243000000001</c:v>
                </c:pt>
                <c:pt idx="542">
                  <c:v>1076.5265999999999</c:v>
                </c:pt>
                <c:pt idx="543">
                  <c:v>1078.3289</c:v>
                </c:pt>
                <c:pt idx="544">
                  <c:v>1080.1312</c:v>
                </c:pt>
                <c:pt idx="545">
                  <c:v>1081.9335000000001</c:v>
                </c:pt>
                <c:pt idx="546">
                  <c:v>1083.7357999999999</c:v>
                </c:pt>
                <c:pt idx="547">
                  <c:v>1085.5381</c:v>
                </c:pt>
                <c:pt idx="548">
                  <c:v>1087.3404</c:v>
                </c:pt>
                <c:pt idx="549">
                  <c:v>1089.1427000000001</c:v>
                </c:pt>
                <c:pt idx="550">
                  <c:v>1090.9449999999999</c:v>
                </c:pt>
                <c:pt idx="551">
                  <c:v>1092.7473</c:v>
                </c:pt>
                <c:pt idx="552">
                  <c:v>1094.5496000000001</c:v>
                </c:pt>
                <c:pt idx="553">
                  <c:v>1096.3519000000001</c:v>
                </c:pt>
                <c:pt idx="554">
                  <c:v>1098.1541999999999</c:v>
                </c:pt>
                <c:pt idx="555">
                  <c:v>1099.9565</c:v>
                </c:pt>
                <c:pt idx="556">
                  <c:v>1101.7588000000001</c:v>
                </c:pt>
                <c:pt idx="557">
                  <c:v>1103.5611000000001</c:v>
                </c:pt>
                <c:pt idx="558">
                  <c:v>1105.3634</c:v>
                </c:pt>
                <c:pt idx="559">
                  <c:v>1107.1657</c:v>
                </c:pt>
                <c:pt idx="560">
                  <c:v>1108.9680000000001</c:v>
                </c:pt>
                <c:pt idx="561">
                  <c:v>1110.7702999999999</c:v>
                </c:pt>
                <c:pt idx="562">
                  <c:v>1112.5726</c:v>
                </c:pt>
                <c:pt idx="563">
                  <c:v>1114.3749</c:v>
                </c:pt>
                <c:pt idx="564">
                  <c:v>1116.1772000000001</c:v>
                </c:pt>
                <c:pt idx="565">
                  <c:v>1117.9794999999999</c:v>
                </c:pt>
                <c:pt idx="566">
                  <c:v>1119.7818</c:v>
                </c:pt>
                <c:pt idx="567">
                  <c:v>1121.5841</c:v>
                </c:pt>
                <c:pt idx="568">
                  <c:v>1123.3864000000001</c:v>
                </c:pt>
                <c:pt idx="569">
                  <c:v>1125.1887000000002</c:v>
                </c:pt>
                <c:pt idx="570">
                  <c:v>1126.991</c:v>
                </c:pt>
                <c:pt idx="571">
                  <c:v>1128.7933</c:v>
                </c:pt>
                <c:pt idx="572">
                  <c:v>1130.5956000000001</c:v>
                </c:pt>
                <c:pt idx="573">
                  <c:v>1132.3979000000002</c:v>
                </c:pt>
                <c:pt idx="574">
                  <c:v>1134.2002</c:v>
                </c:pt>
                <c:pt idx="575">
                  <c:v>1136.0025000000001</c:v>
                </c:pt>
                <c:pt idx="576">
                  <c:v>1137.8048000000001</c:v>
                </c:pt>
                <c:pt idx="577">
                  <c:v>1139.6071000000002</c:v>
                </c:pt>
                <c:pt idx="578">
                  <c:v>1141.4094</c:v>
                </c:pt>
                <c:pt idx="579">
                  <c:v>1143.2117000000001</c:v>
                </c:pt>
                <c:pt idx="580">
                  <c:v>1145.0140000000001</c:v>
                </c:pt>
                <c:pt idx="581">
                  <c:v>1146.8163000000002</c:v>
                </c:pt>
                <c:pt idx="582">
                  <c:v>1148.6186</c:v>
                </c:pt>
                <c:pt idx="583">
                  <c:v>1150.4209000000001</c:v>
                </c:pt>
                <c:pt idx="584">
                  <c:v>1152.2232000000001</c:v>
                </c:pt>
                <c:pt idx="585">
                  <c:v>1154.0255</c:v>
                </c:pt>
                <c:pt idx="586">
                  <c:v>1155.8278</c:v>
                </c:pt>
                <c:pt idx="587">
                  <c:v>1157.6301000000001</c:v>
                </c:pt>
                <c:pt idx="588">
                  <c:v>1159.4324000000001</c:v>
                </c:pt>
                <c:pt idx="589">
                  <c:v>1161.2347</c:v>
                </c:pt>
                <c:pt idx="590">
                  <c:v>1163.037</c:v>
                </c:pt>
                <c:pt idx="591">
                  <c:v>1164.8393000000001</c:v>
                </c:pt>
                <c:pt idx="592">
                  <c:v>1166.6416000000002</c:v>
                </c:pt>
                <c:pt idx="593">
                  <c:v>1168.4439</c:v>
                </c:pt>
                <c:pt idx="594">
                  <c:v>1170.2462</c:v>
                </c:pt>
                <c:pt idx="595">
                  <c:v>1172.0485000000001</c:v>
                </c:pt>
                <c:pt idx="596">
                  <c:v>1173.8508000000002</c:v>
                </c:pt>
                <c:pt idx="597">
                  <c:v>1175.6531</c:v>
                </c:pt>
                <c:pt idx="598">
                  <c:v>1177.4554000000001</c:v>
                </c:pt>
                <c:pt idx="599">
                  <c:v>1179.2577000000001</c:v>
                </c:pt>
                <c:pt idx="600">
                  <c:v>1181.06</c:v>
                </c:pt>
                <c:pt idx="601">
                  <c:v>1182.8623</c:v>
                </c:pt>
                <c:pt idx="602">
                  <c:v>1184.6646000000001</c:v>
                </c:pt>
                <c:pt idx="603">
                  <c:v>1186.4669000000001</c:v>
                </c:pt>
                <c:pt idx="604">
                  <c:v>1188.2692000000002</c:v>
                </c:pt>
                <c:pt idx="605">
                  <c:v>1190.0715</c:v>
                </c:pt>
                <c:pt idx="606">
                  <c:v>1191.8738000000001</c:v>
                </c:pt>
                <c:pt idx="607">
                  <c:v>1193.6761000000001</c:v>
                </c:pt>
                <c:pt idx="608">
                  <c:v>1195.4784</c:v>
                </c:pt>
                <c:pt idx="609">
                  <c:v>1197.2807</c:v>
                </c:pt>
                <c:pt idx="610">
                  <c:v>1199.0830000000001</c:v>
                </c:pt>
                <c:pt idx="611">
                  <c:v>1200.8853000000001</c:v>
                </c:pt>
                <c:pt idx="612">
                  <c:v>1202.6876</c:v>
                </c:pt>
                <c:pt idx="613">
                  <c:v>1204.4899</c:v>
                </c:pt>
                <c:pt idx="614">
                  <c:v>1206.2922000000001</c:v>
                </c:pt>
                <c:pt idx="615">
                  <c:v>1208.0945000000002</c:v>
                </c:pt>
                <c:pt idx="616">
                  <c:v>1209.8968</c:v>
                </c:pt>
                <c:pt idx="617">
                  <c:v>1211.6991</c:v>
                </c:pt>
                <c:pt idx="618">
                  <c:v>1213.5014000000001</c:v>
                </c:pt>
                <c:pt idx="619">
                  <c:v>1215.3037000000002</c:v>
                </c:pt>
                <c:pt idx="620">
                  <c:v>1217.106</c:v>
                </c:pt>
                <c:pt idx="621">
                  <c:v>1218.9083000000001</c:v>
                </c:pt>
                <c:pt idx="622">
                  <c:v>1220.7106000000001</c:v>
                </c:pt>
                <c:pt idx="623">
                  <c:v>1222.5129000000002</c:v>
                </c:pt>
                <c:pt idx="624">
                  <c:v>1224.3152</c:v>
                </c:pt>
                <c:pt idx="625">
                  <c:v>1226.1175000000001</c:v>
                </c:pt>
                <c:pt idx="626">
                  <c:v>1227.9198000000001</c:v>
                </c:pt>
                <c:pt idx="627">
                  <c:v>1229.7221000000002</c:v>
                </c:pt>
                <c:pt idx="628">
                  <c:v>1231.5244</c:v>
                </c:pt>
                <c:pt idx="629">
                  <c:v>1233.3267000000001</c:v>
                </c:pt>
                <c:pt idx="630">
                  <c:v>1235.1290000000001</c:v>
                </c:pt>
                <c:pt idx="631">
                  <c:v>1236.9313</c:v>
                </c:pt>
                <c:pt idx="632">
                  <c:v>1238.7336</c:v>
                </c:pt>
                <c:pt idx="633">
                  <c:v>1240.5359000000001</c:v>
                </c:pt>
                <c:pt idx="634">
                  <c:v>1242.3382000000001</c:v>
                </c:pt>
                <c:pt idx="635">
                  <c:v>1244.1405</c:v>
                </c:pt>
                <c:pt idx="636">
                  <c:v>1245.9428</c:v>
                </c:pt>
                <c:pt idx="637">
                  <c:v>1247.7451000000001</c:v>
                </c:pt>
                <c:pt idx="638">
                  <c:v>1249.5474000000002</c:v>
                </c:pt>
                <c:pt idx="639">
                  <c:v>1251.3497</c:v>
                </c:pt>
                <c:pt idx="640">
                  <c:v>1253.152</c:v>
                </c:pt>
                <c:pt idx="641">
                  <c:v>1254.9543000000001</c:v>
                </c:pt>
                <c:pt idx="642">
                  <c:v>1256.7566000000002</c:v>
                </c:pt>
                <c:pt idx="643">
                  <c:v>1258.5589</c:v>
                </c:pt>
                <c:pt idx="644">
                  <c:v>1260.3612000000001</c:v>
                </c:pt>
                <c:pt idx="645">
                  <c:v>1262.1635000000001</c:v>
                </c:pt>
                <c:pt idx="646">
                  <c:v>1263.9658000000002</c:v>
                </c:pt>
                <c:pt idx="647">
                  <c:v>1265.7681</c:v>
                </c:pt>
                <c:pt idx="648">
                  <c:v>1267.5704000000001</c:v>
                </c:pt>
                <c:pt idx="649">
                  <c:v>1269.3727000000001</c:v>
                </c:pt>
                <c:pt idx="650">
                  <c:v>1271.175</c:v>
                </c:pt>
                <c:pt idx="651">
                  <c:v>1272.9773</c:v>
                </c:pt>
                <c:pt idx="652">
                  <c:v>1274.7796000000001</c:v>
                </c:pt>
                <c:pt idx="653">
                  <c:v>1276.5819000000001</c:v>
                </c:pt>
                <c:pt idx="654">
                  <c:v>1278.3842</c:v>
                </c:pt>
                <c:pt idx="655">
                  <c:v>1280.1865</c:v>
                </c:pt>
                <c:pt idx="656">
                  <c:v>1281.9888000000001</c:v>
                </c:pt>
                <c:pt idx="657">
                  <c:v>1283.7911000000001</c:v>
                </c:pt>
                <c:pt idx="658">
                  <c:v>1285.5934</c:v>
                </c:pt>
                <c:pt idx="659">
                  <c:v>1287.3957</c:v>
                </c:pt>
                <c:pt idx="660">
                  <c:v>1289.1980000000001</c:v>
                </c:pt>
                <c:pt idx="661">
                  <c:v>1291.0003000000002</c:v>
                </c:pt>
                <c:pt idx="662">
                  <c:v>1292.8026</c:v>
                </c:pt>
                <c:pt idx="663">
                  <c:v>1294.6049</c:v>
                </c:pt>
                <c:pt idx="664">
                  <c:v>1296.4072000000001</c:v>
                </c:pt>
                <c:pt idx="665">
                  <c:v>1298.2095000000002</c:v>
                </c:pt>
                <c:pt idx="666">
                  <c:v>1300.0118</c:v>
                </c:pt>
                <c:pt idx="667">
                  <c:v>1301.8141000000001</c:v>
                </c:pt>
                <c:pt idx="668">
                  <c:v>1303.6164000000001</c:v>
                </c:pt>
                <c:pt idx="669">
                  <c:v>1305.4187000000002</c:v>
                </c:pt>
                <c:pt idx="670">
                  <c:v>1307.221</c:v>
                </c:pt>
                <c:pt idx="671">
                  <c:v>1309.0233000000001</c:v>
                </c:pt>
                <c:pt idx="672">
                  <c:v>1310.8256000000001</c:v>
                </c:pt>
                <c:pt idx="673">
                  <c:v>1312.6279000000002</c:v>
                </c:pt>
                <c:pt idx="674">
                  <c:v>1314.4302</c:v>
                </c:pt>
                <c:pt idx="675">
                  <c:v>1316.2325000000001</c:v>
                </c:pt>
                <c:pt idx="676">
                  <c:v>1318.0348000000001</c:v>
                </c:pt>
                <c:pt idx="677">
                  <c:v>1319.8371</c:v>
                </c:pt>
                <c:pt idx="678">
                  <c:v>1321.6394</c:v>
                </c:pt>
                <c:pt idx="679">
                  <c:v>1323.4417000000001</c:v>
                </c:pt>
                <c:pt idx="680">
                  <c:v>1325.2440000000001</c:v>
                </c:pt>
                <c:pt idx="681">
                  <c:v>1327.0463</c:v>
                </c:pt>
                <c:pt idx="682">
                  <c:v>1328.8486</c:v>
                </c:pt>
                <c:pt idx="683">
                  <c:v>1330.6509000000001</c:v>
                </c:pt>
                <c:pt idx="684">
                  <c:v>1332.4532000000002</c:v>
                </c:pt>
                <c:pt idx="685">
                  <c:v>1334.2555</c:v>
                </c:pt>
                <c:pt idx="686">
                  <c:v>1336.0578</c:v>
                </c:pt>
                <c:pt idx="687">
                  <c:v>1337.8601000000001</c:v>
                </c:pt>
                <c:pt idx="688">
                  <c:v>1339.6624000000002</c:v>
                </c:pt>
                <c:pt idx="689">
                  <c:v>1341.4647</c:v>
                </c:pt>
                <c:pt idx="690">
                  <c:v>1343.2670000000001</c:v>
                </c:pt>
                <c:pt idx="691">
                  <c:v>1345.0693000000001</c:v>
                </c:pt>
                <c:pt idx="692">
                  <c:v>1346.8716000000002</c:v>
                </c:pt>
                <c:pt idx="693">
                  <c:v>1348.6739</c:v>
                </c:pt>
                <c:pt idx="694">
                  <c:v>1350.4762000000001</c:v>
                </c:pt>
                <c:pt idx="695">
                  <c:v>1352.2785000000001</c:v>
                </c:pt>
                <c:pt idx="696">
                  <c:v>1354.0808000000002</c:v>
                </c:pt>
                <c:pt idx="697">
                  <c:v>1355.8831</c:v>
                </c:pt>
                <c:pt idx="698">
                  <c:v>1357.6854000000001</c:v>
                </c:pt>
                <c:pt idx="699">
                  <c:v>1359.4877000000001</c:v>
                </c:pt>
                <c:pt idx="700">
                  <c:v>1361.29</c:v>
                </c:pt>
                <c:pt idx="701">
                  <c:v>1363.0923</c:v>
                </c:pt>
                <c:pt idx="702">
                  <c:v>1364.8946000000001</c:v>
                </c:pt>
                <c:pt idx="703">
                  <c:v>1366.6969000000001</c:v>
                </c:pt>
                <c:pt idx="704">
                  <c:v>1368.4992</c:v>
                </c:pt>
                <c:pt idx="705">
                  <c:v>1370.3015</c:v>
                </c:pt>
                <c:pt idx="706">
                  <c:v>1372.1038000000001</c:v>
                </c:pt>
                <c:pt idx="707">
                  <c:v>1373.9061000000002</c:v>
                </c:pt>
                <c:pt idx="708">
                  <c:v>1375.7084</c:v>
                </c:pt>
                <c:pt idx="709">
                  <c:v>1377.5107</c:v>
                </c:pt>
                <c:pt idx="710">
                  <c:v>1379.3130000000001</c:v>
                </c:pt>
                <c:pt idx="711">
                  <c:v>1381.1153000000002</c:v>
                </c:pt>
                <c:pt idx="712">
                  <c:v>1382.9176</c:v>
                </c:pt>
                <c:pt idx="713">
                  <c:v>1384.7199000000001</c:v>
                </c:pt>
                <c:pt idx="714">
                  <c:v>1386.5222000000001</c:v>
                </c:pt>
                <c:pt idx="715">
                  <c:v>1388.3245000000002</c:v>
                </c:pt>
                <c:pt idx="716">
                  <c:v>1390.1268</c:v>
                </c:pt>
                <c:pt idx="717">
                  <c:v>1391.9291000000001</c:v>
                </c:pt>
                <c:pt idx="718">
                  <c:v>1393.7314000000001</c:v>
                </c:pt>
                <c:pt idx="719">
                  <c:v>1395.5337000000002</c:v>
                </c:pt>
                <c:pt idx="720">
                  <c:v>1397.336</c:v>
                </c:pt>
                <c:pt idx="721">
                  <c:v>1399.1383000000001</c:v>
                </c:pt>
                <c:pt idx="722">
                  <c:v>1400.9406000000001</c:v>
                </c:pt>
                <c:pt idx="723">
                  <c:v>1402.7429</c:v>
                </c:pt>
                <c:pt idx="724">
                  <c:v>1404.5452</c:v>
                </c:pt>
                <c:pt idx="725">
                  <c:v>1406.3475000000001</c:v>
                </c:pt>
                <c:pt idx="726">
                  <c:v>1408.1498000000001</c:v>
                </c:pt>
                <c:pt idx="727">
                  <c:v>1409.9521</c:v>
                </c:pt>
                <c:pt idx="728">
                  <c:v>1411.7544</c:v>
                </c:pt>
                <c:pt idx="729">
                  <c:v>1413.5567000000001</c:v>
                </c:pt>
                <c:pt idx="730">
                  <c:v>1415.3590000000002</c:v>
                </c:pt>
                <c:pt idx="731">
                  <c:v>1417.1613</c:v>
                </c:pt>
                <c:pt idx="732">
                  <c:v>1418.9636</c:v>
                </c:pt>
                <c:pt idx="733">
                  <c:v>1420.7659000000001</c:v>
                </c:pt>
                <c:pt idx="734">
                  <c:v>1422.5682000000002</c:v>
                </c:pt>
                <c:pt idx="735">
                  <c:v>1424.3705</c:v>
                </c:pt>
                <c:pt idx="736">
                  <c:v>1426.1728000000001</c:v>
                </c:pt>
                <c:pt idx="737">
                  <c:v>1427.9751000000001</c:v>
                </c:pt>
                <c:pt idx="738">
                  <c:v>1429.7774000000002</c:v>
                </c:pt>
                <c:pt idx="739">
                  <c:v>1431.5797</c:v>
                </c:pt>
                <c:pt idx="740">
                  <c:v>1433.3820000000001</c:v>
                </c:pt>
                <c:pt idx="741">
                  <c:v>1435.1843000000001</c:v>
                </c:pt>
                <c:pt idx="742">
                  <c:v>1436.9866000000002</c:v>
                </c:pt>
                <c:pt idx="743">
                  <c:v>1438.7889</c:v>
                </c:pt>
                <c:pt idx="744">
                  <c:v>1440.5912000000001</c:v>
                </c:pt>
                <c:pt idx="745">
                  <c:v>1442.3935000000001</c:v>
                </c:pt>
                <c:pt idx="746">
                  <c:v>1444.1958</c:v>
                </c:pt>
                <c:pt idx="747">
                  <c:v>1445.9981</c:v>
                </c:pt>
                <c:pt idx="748">
                  <c:v>1447.8004000000001</c:v>
                </c:pt>
                <c:pt idx="749">
                  <c:v>1449.6027000000001</c:v>
                </c:pt>
                <c:pt idx="750">
                  <c:v>1451.405</c:v>
                </c:pt>
                <c:pt idx="751">
                  <c:v>1453.2073</c:v>
                </c:pt>
                <c:pt idx="752">
                  <c:v>1455.0096000000001</c:v>
                </c:pt>
                <c:pt idx="753">
                  <c:v>1456.8119000000002</c:v>
                </c:pt>
                <c:pt idx="754">
                  <c:v>1458.6142</c:v>
                </c:pt>
                <c:pt idx="755">
                  <c:v>1460.4165</c:v>
                </c:pt>
                <c:pt idx="756">
                  <c:v>1462.2188000000001</c:v>
                </c:pt>
                <c:pt idx="757">
                  <c:v>1464.0211000000002</c:v>
                </c:pt>
                <c:pt idx="758">
                  <c:v>1465.8234</c:v>
                </c:pt>
                <c:pt idx="759">
                  <c:v>1467.6257000000001</c:v>
                </c:pt>
                <c:pt idx="760">
                  <c:v>1469.4280000000001</c:v>
                </c:pt>
                <c:pt idx="761">
                  <c:v>1471.2303000000002</c:v>
                </c:pt>
                <c:pt idx="762">
                  <c:v>1473.0326</c:v>
                </c:pt>
                <c:pt idx="763">
                  <c:v>1474.8349000000001</c:v>
                </c:pt>
                <c:pt idx="764">
                  <c:v>1476.6372000000001</c:v>
                </c:pt>
                <c:pt idx="765">
                  <c:v>1478.4395000000002</c:v>
                </c:pt>
                <c:pt idx="766">
                  <c:v>1480.2418</c:v>
                </c:pt>
                <c:pt idx="767">
                  <c:v>1482.0441000000001</c:v>
                </c:pt>
                <c:pt idx="768">
                  <c:v>1483.8464000000001</c:v>
                </c:pt>
                <c:pt idx="769">
                  <c:v>1485.6487</c:v>
                </c:pt>
                <c:pt idx="770">
                  <c:v>1487.451</c:v>
                </c:pt>
                <c:pt idx="771">
                  <c:v>1489.2533000000001</c:v>
                </c:pt>
                <c:pt idx="772">
                  <c:v>1491.0556000000001</c:v>
                </c:pt>
                <c:pt idx="773">
                  <c:v>1492.8579</c:v>
                </c:pt>
                <c:pt idx="774">
                  <c:v>1494.6602</c:v>
                </c:pt>
                <c:pt idx="775">
                  <c:v>1496.4625000000001</c:v>
                </c:pt>
                <c:pt idx="776">
                  <c:v>1498.2648000000002</c:v>
                </c:pt>
                <c:pt idx="777">
                  <c:v>1500.0671</c:v>
                </c:pt>
                <c:pt idx="778">
                  <c:v>1501.8694</c:v>
                </c:pt>
                <c:pt idx="779">
                  <c:v>1503.6717000000001</c:v>
                </c:pt>
                <c:pt idx="780">
                  <c:v>1505.4740000000002</c:v>
                </c:pt>
                <c:pt idx="781">
                  <c:v>1507.2763</c:v>
                </c:pt>
                <c:pt idx="782">
                  <c:v>1509.0786000000001</c:v>
                </c:pt>
                <c:pt idx="783">
                  <c:v>1510.8809000000001</c:v>
                </c:pt>
                <c:pt idx="784">
                  <c:v>1512.6832000000002</c:v>
                </c:pt>
                <c:pt idx="785">
                  <c:v>1514.4855</c:v>
                </c:pt>
                <c:pt idx="786">
                  <c:v>1516.2878000000001</c:v>
                </c:pt>
                <c:pt idx="787">
                  <c:v>1518.0901000000001</c:v>
                </c:pt>
                <c:pt idx="788">
                  <c:v>1519.8924000000002</c:v>
                </c:pt>
                <c:pt idx="789">
                  <c:v>1521.6947</c:v>
                </c:pt>
                <c:pt idx="790">
                  <c:v>1523.4970000000001</c:v>
                </c:pt>
                <c:pt idx="791">
                  <c:v>1525.2993000000001</c:v>
                </c:pt>
                <c:pt idx="792">
                  <c:v>1527.1016</c:v>
                </c:pt>
                <c:pt idx="793">
                  <c:v>1528.9039</c:v>
                </c:pt>
                <c:pt idx="794">
                  <c:v>1530.7062000000001</c:v>
                </c:pt>
                <c:pt idx="795">
                  <c:v>1532.5085000000001</c:v>
                </c:pt>
                <c:pt idx="796">
                  <c:v>1534.3108</c:v>
                </c:pt>
                <c:pt idx="797">
                  <c:v>1536.1131</c:v>
                </c:pt>
                <c:pt idx="798">
                  <c:v>1537.9154000000001</c:v>
                </c:pt>
                <c:pt idx="799">
                  <c:v>1539.7177000000001</c:v>
                </c:pt>
                <c:pt idx="800">
                  <c:v>1541.52</c:v>
                </c:pt>
                <c:pt idx="801">
                  <c:v>1543.3223</c:v>
                </c:pt>
                <c:pt idx="802">
                  <c:v>1545.1246000000001</c:v>
                </c:pt>
                <c:pt idx="803">
                  <c:v>1546.9269000000002</c:v>
                </c:pt>
                <c:pt idx="804">
                  <c:v>1548.7292</c:v>
                </c:pt>
                <c:pt idx="805">
                  <c:v>1550.5315000000001</c:v>
                </c:pt>
                <c:pt idx="806">
                  <c:v>1552.3338000000001</c:v>
                </c:pt>
                <c:pt idx="807">
                  <c:v>1554.1361000000002</c:v>
                </c:pt>
                <c:pt idx="808">
                  <c:v>1555.9384</c:v>
                </c:pt>
                <c:pt idx="809">
                  <c:v>1557.7407000000001</c:v>
                </c:pt>
                <c:pt idx="810">
                  <c:v>1559.5430000000001</c:v>
                </c:pt>
                <c:pt idx="811">
                  <c:v>1561.3453000000002</c:v>
                </c:pt>
                <c:pt idx="812">
                  <c:v>1563.1476</c:v>
                </c:pt>
                <c:pt idx="813">
                  <c:v>1564.9499000000001</c:v>
                </c:pt>
                <c:pt idx="814">
                  <c:v>1566.7522000000001</c:v>
                </c:pt>
                <c:pt idx="815">
                  <c:v>1568.5545</c:v>
                </c:pt>
                <c:pt idx="816">
                  <c:v>1570.3568</c:v>
                </c:pt>
                <c:pt idx="817">
                  <c:v>1572.1591000000001</c:v>
                </c:pt>
                <c:pt idx="818">
                  <c:v>1573.9614000000001</c:v>
                </c:pt>
                <c:pt idx="819">
                  <c:v>1575.7637</c:v>
                </c:pt>
                <c:pt idx="820">
                  <c:v>1577.566</c:v>
                </c:pt>
                <c:pt idx="821">
                  <c:v>1579.3683000000001</c:v>
                </c:pt>
                <c:pt idx="822">
                  <c:v>1581.1706000000001</c:v>
                </c:pt>
                <c:pt idx="823">
                  <c:v>1582.9729</c:v>
                </c:pt>
                <c:pt idx="824">
                  <c:v>1584.7752</c:v>
                </c:pt>
                <c:pt idx="825">
                  <c:v>1586.5775000000001</c:v>
                </c:pt>
                <c:pt idx="826">
                  <c:v>1588.3798000000002</c:v>
                </c:pt>
                <c:pt idx="827">
                  <c:v>1590.1821</c:v>
                </c:pt>
                <c:pt idx="828">
                  <c:v>1591.9844000000001</c:v>
                </c:pt>
                <c:pt idx="829">
                  <c:v>1593.7867000000001</c:v>
                </c:pt>
                <c:pt idx="830">
                  <c:v>1595.5890000000002</c:v>
                </c:pt>
                <c:pt idx="831">
                  <c:v>1597.3913</c:v>
                </c:pt>
                <c:pt idx="832">
                  <c:v>1599.1936000000001</c:v>
                </c:pt>
                <c:pt idx="833">
                  <c:v>1600.9959000000001</c:v>
                </c:pt>
                <c:pt idx="834">
                  <c:v>1602.7982000000002</c:v>
                </c:pt>
                <c:pt idx="835">
                  <c:v>1604.6005</c:v>
                </c:pt>
                <c:pt idx="836">
                  <c:v>1606.4028000000001</c:v>
                </c:pt>
                <c:pt idx="837">
                  <c:v>1608.2051000000001</c:v>
                </c:pt>
                <c:pt idx="838">
                  <c:v>1610.0074</c:v>
                </c:pt>
                <c:pt idx="839">
                  <c:v>1611.8097</c:v>
                </c:pt>
                <c:pt idx="840">
                  <c:v>1613.6120000000001</c:v>
                </c:pt>
                <c:pt idx="841">
                  <c:v>1615.4143000000001</c:v>
                </c:pt>
                <c:pt idx="842">
                  <c:v>1617.2166</c:v>
                </c:pt>
                <c:pt idx="843">
                  <c:v>1619.0189</c:v>
                </c:pt>
                <c:pt idx="844">
                  <c:v>1620.8212000000001</c:v>
                </c:pt>
                <c:pt idx="845">
                  <c:v>1622.6235000000001</c:v>
                </c:pt>
                <c:pt idx="846">
                  <c:v>1624.4258</c:v>
                </c:pt>
                <c:pt idx="847">
                  <c:v>1626.2281</c:v>
                </c:pt>
                <c:pt idx="848">
                  <c:v>1628.0304000000001</c:v>
                </c:pt>
                <c:pt idx="849">
                  <c:v>1629.8327000000002</c:v>
                </c:pt>
                <c:pt idx="850">
                  <c:v>1631.635</c:v>
                </c:pt>
                <c:pt idx="851">
                  <c:v>1633.4373000000001</c:v>
                </c:pt>
                <c:pt idx="852">
                  <c:v>1635.2396000000001</c:v>
                </c:pt>
                <c:pt idx="853">
                  <c:v>1637.0419000000002</c:v>
                </c:pt>
                <c:pt idx="854">
                  <c:v>1638.8442</c:v>
                </c:pt>
                <c:pt idx="855">
                  <c:v>1640.6465000000001</c:v>
                </c:pt>
                <c:pt idx="856">
                  <c:v>1642.4488000000001</c:v>
                </c:pt>
                <c:pt idx="857">
                  <c:v>1644.2511000000002</c:v>
                </c:pt>
                <c:pt idx="858">
                  <c:v>1646.0534</c:v>
                </c:pt>
                <c:pt idx="859">
                  <c:v>1647.8557000000001</c:v>
                </c:pt>
                <c:pt idx="860">
                  <c:v>1649.6580000000001</c:v>
                </c:pt>
                <c:pt idx="861">
                  <c:v>1651.4603000000002</c:v>
                </c:pt>
                <c:pt idx="862">
                  <c:v>1653.2626</c:v>
                </c:pt>
                <c:pt idx="863">
                  <c:v>1655.0649000000001</c:v>
                </c:pt>
                <c:pt idx="864">
                  <c:v>1656.8672000000001</c:v>
                </c:pt>
                <c:pt idx="865">
                  <c:v>1658.6695</c:v>
                </c:pt>
                <c:pt idx="866">
                  <c:v>1660.4718</c:v>
                </c:pt>
                <c:pt idx="867">
                  <c:v>1662.2741000000001</c:v>
                </c:pt>
                <c:pt idx="868">
                  <c:v>1664.0764000000001</c:v>
                </c:pt>
                <c:pt idx="869">
                  <c:v>1665.8787</c:v>
                </c:pt>
                <c:pt idx="870">
                  <c:v>1667.681</c:v>
                </c:pt>
                <c:pt idx="871">
                  <c:v>1669.4833000000001</c:v>
                </c:pt>
                <c:pt idx="872">
                  <c:v>1671.2856000000002</c:v>
                </c:pt>
                <c:pt idx="873">
                  <c:v>1673.0879</c:v>
                </c:pt>
                <c:pt idx="874">
                  <c:v>1674.8902</c:v>
                </c:pt>
                <c:pt idx="875">
                  <c:v>1676.6925000000001</c:v>
                </c:pt>
                <c:pt idx="876">
                  <c:v>1678.4948000000002</c:v>
                </c:pt>
                <c:pt idx="877">
                  <c:v>1680.2971</c:v>
                </c:pt>
                <c:pt idx="878">
                  <c:v>1682.0994000000001</c:v>
                </c:pt>
                <c:pt idx="879">
                  <c:v>1683.9017000000001</c:v>
                </c:pt>
                <c:pt idx="880">
                  <c:v>1685.7040000000002</c:v>
                </c:pt>
                <c:pt idx="881">
                  <c:v>1687.5063</c:v>
                </c:pt>
                <c:pt idx="882">
                  <c:v>1689.3086000000001</c:v>
                </c:pt>
                <c:pt idx="883">
                  <c:v>1691.1109000000001</c:v>
                </c:pt>
                <c:pt idx="884">
                  <c:v>1692.9132000000002</c:v>
                </c:pt>
                <c:pt idx="885">
                  <c:v>1694.7155</c:v>
                </c:pt>
                <c:pt idx="886">
                  <c:v>1696.5178000000001</c:v>
                </c:pt>
                <c:pt idx="887">
                  <c:v>1698.3201000000001</c:v>
                </c:pt>
                <c:pt idx="888">
                  <c:v>1700.1224</c:v>
                </c:pt>
                <c:pt idx="889">
                  <c:v>1701.9247</c:v>
                </c:pt>
                <c:pt idx="890">
                  <c:v>1703.7270000000001</c:v>
                </c:pt>
                <c:pt idx="891">
                  <c:v>1705.5293000000001</c:v>
                </c:pt>
                <c:pt idx="892">
                  <c:v>1707.3316</c:v>
                </c:pt>
                <c:pt idx="893">
                  <c:v>1709.1339</c:v>
                </c:pt>
                <c:pt idx="894">
                  <c:v>1710.9362000000001</c:v>
                </c:pt>
                <c:pt idx="895">
                  <c:v>1712.7385000000002</c:v>
                </c:pt>
                <c:pt idx="896">
                  <c:v>1714.5408</c:v>
                </c:pt>
                <c:pt idx="897">
                  <c:v>1716.3431</c:v>
                </c:pt>
                <c:pt idx="898">
                  <c:v>1718.1454000000001</c:v>
                </c:pt>
                <c:pt idx="899">
                  <c:v>1719.9477000000002</c:v>
                </c:pt>
                <c:pt idx="900">
                  <c:v>1721.75</c:v>
                </c:pt>
                <c:pt idx="901">
                  <c:v>1723.5523000000001</c:v>
                </c:pt>
                <c:pt idx="902">
                  <c:v>1725.3546000000001</c:v>
                </c:pt>
                <c:pt idx="903">
                  <c:v>1727.1569000000002</c:v>
                </c:pt>
                <c:pt idx="904">
                  <c:v>1728.9592</c:v>
                </c:pt>
                <c:pt idx="905">
                  <c:v>1730.7615000000001</c:v>
                </c:pt>
                <c:pt idx="906">
                  <c:v>1732.5638000000001</c:v>
                </c:pt>
                <c:pt idx="907">
                  <c:v>1734.3661000000002</c:v>
                </c:pt>
                <c:pt idx="908">
                  <c:v>1736.1684</c:v>
                </c:pt>
                <c:pt idx="909">
                  <c:v>1737.9707000000001</c:v>
                </c:pt>
                <c:pt idx="910">
                  <c:v>1739.7730000000001</c:v>
                </c:pt>
                <c:pt idx="911">
                  <c:v>1741.5753</c:v>
                </c:pt>
                <c:pt idx="912">
                  <c:v>1743.3776</c:v>
                </c:pt>
                <c:pt idx="913">
                  <c:v>1745.1799000000001</c:v>
                </c:pt>
                <c:pt idx="914">
                  <c:v>1746.9822000000001</c:v>
                </c:pt>
                <c:pt idx="915">
                  <c:v>1748.7845</c:v>
                </c:pt>
                <c:pt idx="916">
                  <c:v>1750.5868</c:v>
                </c:pt>
                <c:pt idx="917">
                  <c:v>1752.3891000000001</c:v>
                </c:pt>
                <c:pt idx="918">
                  <c:v>1754.1914000000002</c:v>
                </c:pt>
                <c:pt idx="919">
                  <c:v>1755.9937</c:v>
                </c:pt>
                <c:pt idx="920">
                  <c:v>1757.796</c:v>
                </c:pt>
                <c:pt idx="921">
                  <c:v>1759.5983000000001</c:v>
                </c:pt>
                <c:pt idx="922">
                  <c:v>1761.4006000000002</c:v>
                </c:pt>
                <c:pt idx="923">
                  <c:v>1763.2029</c:v>
                </c:pt>
                <c:pt idx="924">
                  <c:v>1765.0052000000001</c:v>
                </c:pt>
                <c:pt idx="925">
                  <c:v>1766.8075000000001</c:v>
                </c:pt>
                <c:pt idx="926">
                  <c:v>1768.6098000000002</c:v>
                </c:pt>
                <c:pt idx="927">
                  <c:v>1770.4121</c:v>
                </c:pt>
                <c:pt idx="928">
                  <c:v>1772.2144000000001</c:v>
                </c:pt>
                <c:pt idx="929">
                  <c:v>1774.0167000000001</c:v>
                </c:pt>
                <c:pt idx="930">
                  <c:v>1775.8190000000002</c:v>
                </c:pt>
                <c:pt idx="931">
                  <c:v>1777.6213</c:v>
                </c:pt>
                <c:pt idx="932">
                  <c:v>1779.4236000000001</c:v>
                </c:pt>
                <c:pt idx="933">
                  <c:v>1781.2259000000001</c:v>
                </c:pt>
                <c:pt idx="934">
                  <c:v>1783.0282</c:v>
                </c:pt>
                <c:pt idx="935">
                  <c:v>1784.8305</c:v>
                </c:pt>
                <c:pt idx="936">
                  <c:v>1786.6328000000001</c:v>
                </c:pt>
                <c:pt idx="937">
                  <c:v>1788.4351000000001</c:v>
                </c:pt>
                <c:pt idx="938">
                  <c:v>1790.2374</c:v>
                </c:pt>
                <c:pt idx="939">
                  <c:v>1792.0397</c:v>
                </c:pt>
                <c:pt idx="940">
                  <c:v>1793.8420000000001</c:v>
                </c:pt>
                <c:pt idx="941">
                  <c:v>1795.6443000000002</c:v>
                </c:pt>
                <c:pt idx="942">
                  <c:v>1797.4466</c:v>
                </c:pt>
                <c:pt idx="943">
                  <c:v>1799.2489</c:v>
                </c:pt>
                <c:pt idx="944">
                  <c:v>1801.0512000000001</c:v>
                </c:pt>
                <c:pt idx="945">
                  <c:v>1802.8535000000002</c:v>
                </c:pt>
                <c:pt idx="946">
                  <c:v>1804.6558</c:v>
                </c:pt>
                <c:pt idx="947">
                  <c:v>1806.4581000000001</c:v>
                </c:pt>
                <c:pt idx="948">
                  <c:v>1808.2604000000001</c:v>
                </c:pt>
                <c:pt idx="949">
                  <c:v>1810.0627000000002</c:v>
                </c:pt>
                <c:pt idx="950">
                  <c:v>1811.865</c:v>
                </c:pt>
                <c:pt idx="951">
                  <c:v>1813.6673000000001</c:v>
                </c:pt>
                <c:pt idx="952">
                  <c:v>1815.4696000000001</c:v>
                </c:pt>
                <c:pt idx="953">
                  <c:v>1817.2719000000002</c:v>
                </c:pt>
                <c:pt idx="954">
                  <c:v>1819.0742</c:v>
                </c:pt>
                <c:pt idx="955">
                  <c:v>1820.8765000000001</c:v>
                </c:pt>
                <c:pt idx="956">
                  <c:v>1822.6788000000001</c:v>
                </c:pt>
                <c:pt idx="957">
                  <c:v>1824.4811</c:v>
                </c:pt>
                <c:pt idx="958">
                  <c:v>1826.2834</c:v>
                </c:pt>
                <c:pt idx="959">
                  <c:v>1828.0857000000001</c:v>
                </c:pt>
                <c:pt idx="960">
                  <c:v>1829.8880000000001</c:v>
                </c:pt>
                <c:pt idx="961">
                  <c:v>1831.6903</c:v>
                </c:pt>
                <c:pt idx="962">
                  <c:v>1833.4926</c:v>
                </c:pt>
                <c:pt idx="963">
                  <c:v>1835.2949000000001</c:v>
                </c:pt>
                <c:pt idx="964">
                  <c:v>1837.0972000000002</c:v>
                </c:pt>
                <c:pt idx="965">
                  <c:v>1838.8995</c:v>
                </c:pt>
                <c:pt idx="966">
                  <c:v>1840.7018</c:v>
                </c:pt>
                <c:pt idx="967">
                  <c:v>1842.5041000000001</c:v>
                </c:pt>
                <c:pt idx="968">
                  <c:v>1844.3064000000002</c:v>
                </c:pt>
                <c:pt idx="969">
                  <c:v>1846.1087</c:v>
                </c:pt>
                <c:pt idx="970">
                  <c:v>1847.9110000000001</c:v>
                </c:pt>
                <c:pt idx="971">
                  <c:v>1849.7133000000001</c:v>
                </c:pt>
                <c:pt idx="972">
                  <c:v>1851.5156000000002</c:v>
                </c:pt>
                <c:pt idx="973">
                  <c:v>1853.3179</c:v>
                </c:pt>
                <c:pt idx="974">
                  <c:v>1855.1202000000001</c:v>
                </c:pt>
                <c:pt idx="975">
                  <c:v>1856.9225000000001</c:v>
                </c:pt>
                <c:pt idx="976">
                  <c:v>1858.7248000000002</c:v>
                </c:pt>
                <c:pt idx="977">
                  <c:v>1860.5271</c:v>
                </c:pt>
                <c:pt idx="978">
                  <c:v>1862.3294000000001</c:v>
                </c:pt>
                <c:pt idx="979">
                  <c:v>1864.1317000000001</c:v>
                </c:pt>
                <c:pt idx="980">
                  <c:v>1865.934</c:v>
                </c:pt>
                <c:pt idx="981">
                  <c:v>1867.7363</c:v>
                </c:pt>
                <c:pt idx="982">
                  <c:v>1869.5386000000001</c:v>
                </c:pt>
                <c:pt idx="983">
                  <c:v>1871.3409000000001</c:v>
                </c:pt>
                <c:pt idx="984">
                  <c:v>1873.1432</c:v>
                </c:pt>
                <c:pt idx="985">
                  <c:v>1874.9455</c:v>
                </c:pt>
                <c:pt idx="986">
                  <c:v>1876.7478000000001</c:v>
                </c:pt>
                <c:pt idx="987">
                  <c:v>1878.5501000000002</c:v>
                </c:pt>
                <c:pt idx="988">
                  <c:v>1880.3524</c:v>
                </c:pt>
                <c:pt idx="989">
                  <c:v>1882.1547</c:v>
                </c:pt>
                <c:pt idx="990">
                  <c:v>1883.9570000000001</c:v>
                </c:pt>
                <c:pt idx="991">
                  <c:v>1885.7593000000002</c:v>
                </c:pt>
                <c:pt idx="992">
                  <c:v>1887.5616</c:v>
                </c:pt>
                <c:pt idx="993">
                  <c:v>1889.3639000000001</c:v>
                </c:pt>
                <c:pt idx="994">
                  <c:v>1891.1662000000001</c:v>
                </c:pt>
                <c:pt idx="995">
                  <c:v>1892.9685000000002</c:v>
                </c:pt>
                <c:pt idx="996">
                  <c:v>1894.7708</c:v>
                </c:pt>
                <c:pt idx="997">
                  <c:v>1896.5731000000001</c:v>
                </c:pt>
                <c:pt idx="998">
                  <c:v>1898.3754000000001</c:v>
                </c:pt>
                <c:pt idx="999">
                  <c:v>1900.1777000000002</c:v>
                </c:pt>
                <c:pt idx="1000">
                  <c:v>1901.98</c:v>
                </c:pt>
                <c:pt idx="1001">
                  <c:v>1903.7823000000001</c:v>
                </c:pt>
                <c:pt idx="1002">
                  <c:v>1905.5846000000001</c:v>
                </c:pt>
                <c:pt idx="1003">
                  <c:v>1907.3869</c:v>
                </c:pt>
                <c:pt idx="1004">
                  <c:v>1909.1892</c:v>
                </c:pt>
                <c:pt idx="1005">
                  <c:v>1910.9915000000001</c:v>
                </c:pt>
                <c:pt idx="1006">
                  <c:v>1912.7938000000001</c:v>
                </c:pt>
                <c:pt idx="1007">
                  <c:v>1914.5961</c:v>
                </c:pt>
                <c:pt idx="1008">
                  <c:v>1916.3984</c:v>
                </c:pt>
                <c:pt idx="1009">
                  <c:v>1918.2007000000001</c:v>
                </c:pt>
                <c:pt idx="1010">
                  <c:v>1920.0030000000002</c:v>
                </c:pt>
                <c:pt idx="1011">
                  <c:v>1921.8053</c:v>
                </c:pt>
                <c:pt idx="1012">
                  <c:v>1923.6076</c:v>
                </c:pt>
                <c:pt idx="1013">
                  <c:v>1925.4099000000001</c:v>
                </c:pt>
                <c:pt idx="1014">
                  <c:v>1927.2122000000002</c:v>
                </c:pt>
                <c:pt idx="1015">
                  <c:v>1929.0145</c:v>
                </c:pt>
                <c:pt idx="1016">
                  <c:v>1930.8168000000001</c:v>
                </c:pt>
                <c:pt idx="1017">
                  <c:v>1932.6191000000001</c:v>
                </c:pt>
                <c:pt idx="1018">
                  <c:v>1934.4214000000002</c:v>
                </c:pt>
                <c:pt idx="1019">
                  <c:v>1936.2237</c:v>
                </c:pt>
                <c:pt idx="1020">
                  <c:v>1938.0260000000001</c:v>
                </c:pt>
                <c:pt idx="1021">
                  <c:v>1939.8283000000001</c:v>
                </c:pt>
                <c:pt idx="1022">
                  <c:v>1941.6306000000002</c:v>
                </c:pt>
                <c:pt idx="1023">
                  <c:v>1943.4329</c:v>
                </c:pt>
                <c:pt idx="1024">
                  <c:v>1945.2352000000001</c:v>
                </c:pt>
                <c:pt idx="1025">
                  <c:v>1947.0375000000001</c:v>
                </c:pt>
                <c:pt idx="1026">
                  <c:v>1948.8398</c:v>
                </c:pt>
                <c:pt idx="1027">
                  <c:v>1950.6421</c:v>
                </c:pt>
                <c:pt idx="1028">
                  <c:v>1952.4444000000001</c:v>
                </c:pt>
                <c:pt idx="1029">
                  <c:v>1954.2467000000001</c:v>
                </c:pt>
                <c:pt idx="1030">
                  <c:v>1956.049</c:v>
                </c:pt>
                <c:pt idx="1031">
                  <c:v>1957.8513</c:v>
                </c:pt>
                <c:pt idx="1032">
                  <c:v>1959.6536000000001</c:v>
                </c:pt>
                <c:pt idx="1033">
                  <c:v>1961.4559000000002</c:v>
                </c:pt>
                <c:pt idx="1034">
                  <c:v>1963.2582</c:v>
                </c:pt>
                <c:pt idx="1035">
                  <c:v>1965.0605</c:v>
                </c:pt>
                <c:pt idx="1036">
                  <c:v>1966.8628000000001</c:v>
                </c:pt>
                <c:pt idx="1037">
                  <c:v>1968.6651000000002</c:v>
                </c:pt>
                <c:pt idx="1038">
                  <c:v>1970.4674</c:v>
                </c:pt>
                <c:pt idx="1039">
                  <c:v>1972.2697000000001</c:v>
                </c:pt>
                <c:pt idx="1040">
                  <c:v>1974.0720000000001</c:v>
                </c:pt>
                <c:pt idx="1041">
                  <c:v>1975.8743000000002</c:v>
                </c:pt>
                <c:pt idx="1042">
                  <c:v>1977.6766</c:v>
                </c:pt>
                <c:pt idx="1043">
                  <c:v>1979.4789000000001</c:v>
                </c:pt>
                <c:pt idx="1044">
                  <c:v>1981.2812000000001</c:v>
                </c:pt>
                <c:pt idx="1045">
                  <c:v>1983.0835000000002</c:v>
                </c:pt>
                <c:pt idx="1046">
                  <c:v>1984.8858</c:v>
                </c:pt>
                <c:pt idx="1047">
                  <c:v>1986.6881000000001</c:v>
                </c:pt>
                <c:pt idx="1048">
                  <c:v>1988.4904000000001</c:v>
                </c:pt>
                <c:pt idx="1049">
                  <c:v>1990.2927</c:v>
                </c:pt>
                <c:pt idx="1050">
                  <c:v>1992.095</c:v>
                </c:pt>
                <c:pt idx="1051">
                  <c:v>1993.8973000000001</c:v>
                </c:pt>
                <c:pt idx="1052">
                  <c:v>1995.6996000000001</c:v>
                </c:pt>
                <c:pt idx="1053">
                  <c:v>1997.5019</c:v>
                </c:pt>
                <c:pt idx="1054">
                  <c:v>1999.3042</c:v>
                </c:pt>
                <c:pt idx="1055">
                  <c:v>2001.1065000000001</c:v>
                </c:pt>
              </c:numCache>
            </c:numRef>
          </c:xVal>
          <c:yVal>
            <c:numRef>
              <c:f>Лист1!$B$1:$B$1056</c:f>
              <c:numCache>
                <c:formatCode>General</c:formatCode>
                <c:ptCount val="1056"/>
                <c:pt idx="0">
                  <c:v>6</c:v>
                </c:pt>
                <c:pt idx="1">
                  <c:v>15</c:v>
                </c:pt>
                <c:pt idx="2">
                  <c:v>54</c:v>
                </c:pt>
                <c:pt idx="3">
                  <c:v>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4</c:v>
                </c:pt>
                <c:pt idx="12">
                  <c:v>11</c:v>
                </c:pt>
                <c:pt idx="13">
                  <c:v>5</c:v>
                </c:pt>
                <c:pt idx="14">
                  <c:v>8</c:v>
                </c:pt>
                <c:pt idx="15">
                  <c:v>8</c:v>
                </c:pt>
                <c:pt idx="16">
                  <c:v>15</c:v>
                </c:pt>
                <c:pt idx="17">
                  <c:v>11</c:v>
                </c:pt>
                <c:pt idx="18">
                  <c:v>3</c:v>
                </c:pt>
                <c:pt idx="19">
                  <c:v>3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8</c:v>
                </c:pt>
                <c:pt idx="25">
                  <c:v>7</c:v>
                </c:pt>
                <c:pt idx="26">
                  <c:v>15</c:v>
                </c:pt>
                <c:pt idx="27">
                  <c:v>23</c:v>
                </c:pt>
                <c:pt idx="28">
                  <c:v>30</c:v>
                </c:pt>
                <c:pt idx="29">
                  <c:v>62</c:v>
                </c:pt>
                <c:pt idx="30">
                  <c:v>106</c:v>
                </c:pt>
                <c:pt idx="31">
                  <c:v>240</c:v>
                </c:pt>
                <c:pt idx="32">
                  <c:v>578</c:v>
                </c:pt>
                <c:pt idx="33">
                  <c:v>1450</c:v>
                </c:pt>
                <c:pt idx="34">
                  <c:v>3365</c:v>
                </c:pt>
                <c:pt idx="35">
                  <c:v>6804</c:v>
                </c:pt>
                <c:pt idx="36">
                  <c:v>11252</c:v>
                </c:pt>
                <c:pt idx="37">
                  <c:v>14434</c:v>
                </c:pt>
                <c:pt idx="38">
                  <c:v>17334</c:v>
                </c:pt>
                <c:pt idx="39">
                  <c:v>20331</c:v>
                </c:pt>
                <c:pt idx="40">
                  <c:v>22920</c:v>
                </c:pt>
                <c:pt idx="41">
                  <c:v>25109</c:v>
                </c:pt>
                <c:pt idx="42">
                  <c:v>26010</c:v>
                </c:pt>
                <c:pt idx="43">
                  <c:v>24845</c:v>
                </c:pt>
                <c:pt idx="44">
                  <c:v>22807</c:v>
                </c:pt>
                <c:pt idx="45">
                  <c:v>21551</c:v>
                </c:pt>
                <c:pt idx="46">
                  <c:v>21178</c:v>
                </c:pt>
                <c:pt idx="47">
                  <c:v>19936</c:v>
                </c:pt>
                <c:pt idx="48">
                  <c:v>19151</c:v>
                </c:pt>
                <c:pt idx="49">
                  <c:v>18425</c:v>
                </c:pt>
                <c:pt idx="50">
                  <c:v>18513</c:v>
                </c:pt>
                <c:pt idx="51">
                  <c:v>18117</c:v>
                </c:pt>
                <c:pt idx="52">
                  <c:v>18352</c:v>
                </c:pt>
                <c:pt idx="53">
                  <c:v>17895</c:v>
                </c:pt>
                <c:pt idx="54">
                  <c:v>18209</c:v>
                </c:pt>
                <c:pt idx="55">
                  <c:v>18354</c:v>
                </c:pt>
                <c:pt idx="56">
                  <c:v>17993</c:v>
                </c:pt>
                <c:pt idx="57">
                  <c:v>17920</c:v>
                </c:pt>
                <c:pt idx="58">
                  <c:v>17862</c:v>
                </c:pt>
                <c:pt idx="59">
                  <c:v>17581</c:v>
                </c:pt>
                <c:pt idx="60">
                  <c:v>16950</c:v>
                </c:pt>
                <c:pt idx="61">
                  <c:v>16423</c:v>
                </c:pt>
                <c:pt idx="62">
                  <c:v>15862</c:v>
                </c:pt>
                <c:pt idx="63">
                  <c:v>15169</c:v>
                </c:pt>
                <c:pt idx="64">
                  <c:v>14214</c:v>
                </c:pt>
                <c:pt idx="65">
                  <c:v>13717</c:v>
                </c:pt>
                <c:pt idx="66">
                  <c:v>13346</c:v>
                </c:pt>
                <c:pt idx="67">
                  <c:v>12549</c:v>
                </c:pt>
                <c:pt idx="68">
                  <c:v>12174</c:v>
                </c:pt>
                <c:pt idx="69">
                  <c:v>11556</c:v>
                </c:pt>
                <c:pt idx="70">
                  <c:v>11243</c:v>
                </c:pt>
                <c:pt idx="71">
                  <c:v>10783</c:v>
                </c:pt>
                <c:pt idx="72">
                  <c:v>10382</c:v>
                </c:pt>
                <c:pt idx="73">
                  <c:v>9875</c:v>
                </c:pt>
                <c:pt idx="74">
                  <c:v>9851</c:v>
                </c:pt>
                <c:pt idx="75">
                  <c:v>9286</c:v>
                </c:pt>
                <c:pt idx="76">
                  <c:v>9358</c:v>
                </c:pt>
                <c:pt idx="77">
                  <c:v>8901</c:v>
                </c:pt>
                <c:pt idx="78">
                  <c:v>8689</c:v>
                </c:pt>
                <c:pt idx="79">
                  <c:v>8372</c:v>
                </c:pt>
                <c:pt idx="80">
                  <c:v>8299</c:v>
                </c:pt>
                <c:pt idx="81">
                  <c:v>7838</c:v>
                </c:pt>
                <c:pt idx="82">
                  <c:v>7898</c:v>
                </c:pt>
                <c:pt idx="83">
                  <c:v>7694</c:v>
                </c:pt>
                <c:pt idx="84">
                  <c:v>7411</c:v>
                </c:pt>
                <c:pt idx="85">
                  <c:v>7328</c:v>
                </c:pt>
                <c:pt idx="86">
                  <c:v>7325</c:v>
                </c:pt>
                <c:pt idx="87">
                  <c:v>7284</c:v>
                </c:pt>
                <c:pt idx="88">
                  <c:v>6732</c:v>
                </c:pt>
                <c:pt idx="89">
                  <c:v>6724</c:v>
                </c:pt>
                <c:pt idx="90">
                  <c:v>6715</c:v>
                </c:pt>
                <c:pt idx="91">
                  <c:v>6540</c:v>
                </c:pt>
                <c:pt idx="92">
                  <c:v>6476</c:v>
                </c:pt>
                <c:pt idx="93">
                  <c:v>6285</c:v>
                </c:pt>
                <c:pt idx="94">
                  <c:v>6304</c:v>
                </c:pt>
                <c:pt idx="95">
                  <c:v>6297</c:v>
                </c:pt>
                <c:pt idx="96">
                  <c:v>6110</c:v>
                </c:pt>
                <c:pt idx="97">
                  <c:v>5942</c:v>
                </c:pt>
                <c:pt idx="98">
                  <c:v>6064</c:v>
                </c:pt>
                <c:pt idx="99">
                  <c:v>5950</c:v>
                </c:pt>
                <c:pt idx="100">
                  <c:v>6046</c:v>
                </c:pt>
                <c:pt idx="101">
                  <c:v>5866</c:v>
                </c:pt>
                <c:pt idx="102">
                  <c:v>5759</c:v>
                </c:pt>
                <c:pt idx="103">
                  <c:v>5709</c:v>
                </c:pt>
                <c:pt idx="104">
                  <c:v>5745</c:v>
                </c:pt>
                <c:pt idx="105">
                  <c:v>5735</c:v>
                </c:pt>
                <c:pt idx="106">
                  <c:v>5580</c:v>
                </c:pt>
                <c:pt idx="107">
                  <c:v>5526</c:v>
                </c:pt>
                <c:pt idx="108">
                  <c:v>5532</c:v>
                </c:pt>
                <c:pt idx="109">
                  <c:v>5306</c:v>
                </c:pt>
                <c:pt idx="110">
                  <c:v>5378</c:v>
                </c:pt>
                <c:pt idx="111">
                  <c:v>5551</c:v>
                </c:pt>
                <c:pt idx="112">
                  <c:v>5309</c:v>
                </c:pt>
                <c:pt idx="113">
                  <c:v>5401</c:v>
                </c:pt>
                <c:pt idx="114">
                  <c:v>5317</c:v>
                </c:pt>
                <c:pt idx="115">
                  <c:v>5251</c:v>
                </c:pt>
                <c:pt idx="116">
                  <c:v>5514</c:v>
                </c:pt>
                <c:pt idx="117">
                  <c:v>5231</c:v>
                </c:pt>
                <c:pt idx="118">
                  <c:v>5280</c:v>
                </c:pt>
                <c:pt idx="119">
                  <c:v>5252</c:v>
                </c:pt>
                <c:pt idx="120">
                  <c:v>5212</c:v>
                </c:pt>
                <c:pt idx="121">
                  <c:v>5194</c:v>
                </c:pt>
                <c:pt idx="122">
                  <c:v>5285</c:v>
                </c:pt>
                <c:pt idx="123">
                  <c:v>5230</c:v>
                </c:pt>
                <c:pt idx="124">
                  <c:v>5142</c:v>
                </c:pt>
                <c:pt idx="125">
                  <c:v>5129</c:v>
                </c:pt>
                <c:pt idx="126">
                  <c:v>5164</c:v>
                </c:pt>
                <c:pt idx="127">
                  <c:v>5186</c:v>
                </c:pt>
                <c:pt idx="128">
                  <c:v>5203</c:v>
                </c:pt>
                <c:pt idx="129">
                  <c:v>5294</c:v>
                </c:pt>
                <c:pt idx="130">
                  <c:v>5189</c:v>
                </c:pt>
                <c:pt idx="131">
                  <c:v>5290</c:v>
                </c:pt>
                <c:pt idx="132">
                  <c:v>5156</c:v>
                </c:pt>
                <c:pt idx="133">
                  <c:v>5087</c:v>
                </c:pt>
                <c:pt idx="134">
                  <c:v>5250</c:v>
                </c:pt>
                <c:pt idx="135">
                  <c:v>5249</c:v>
                </c:pt>
                <c:pt idx="136">
                  <c:v>4905</c:v>
                </c:pt>
                <c:pt idx="137">
                  <c:v>5146</c:v>
                </c:pt>
                <c:pt idx="138">
                  <c:v>5295</c:v>
                </c:pt>
                <c:pt idx="139">
                  <c:v>5095</c:v>
                </c:pt>
                <c:pt idx="140">
                  <c:v>5058</c:v>
                </c:pt>
                <c:pt idx="141">
                  <c:v>5089</c:v>
                </c:pt>
                <c:pt idx="142">
                  <c:v>5135</c:v>
                </c:pt>
                <c:pt idx="143">
                  <c:v>5227</c:v>
                </c:pt>
                <c:pt idx="144">
                  <c:v>5164</c:v>
                </c:pt>
                <c:pt idx="145">
                  <c:v>5221</c:v>
                </c:pt>
                <c:pt idx="146">
                  <c:v>5177</c:v>
                </c:pt>
                <c:pt idx="147">
                  <c:v>5203</c:v>
                </c:pt>
                <c:pt idx="148">
                  <c:v>5274</c:v>
                </c:pt>
                <c:pt idx="149">
                  <c:v>5208</c:v>
                </c:pt>
                <c:pt idx="150">
                  <c:v>5255</c:v>
                </c:pt>
                <c:pt idx="151">
                  <c:v>5217</c:v>
                </c:pt>
                <c:pt idx="152">
                  <c:v>5267</c:v>
                </c:pt>
                <c:pt idx="153">
                  <c:v>5174</c:v>
                </c:pt>
                <c:pt idx="154">
                  <c:v>5120</c:v>
                </c:pt>
                <c:pt idx="155">
                  <c:v>5257</c:v>
                </c:pt>
                <c:pt idx="156">
                  <c:v>5246</c:v>
                </c:pt>
                <c:pt idx="157">
                  <c:v>5237</c:v>
                </c:pt>
                <c:pt idx="158">
                  <c:v>5298</c:v>
                </c:pt>
                <c:pt idx="159">
                  <c:v>5475</c:v>
                </c:pt>
                <c:pt idx="160">
                  <c:v>5291</c:v>
                </c:pt>
                <c:pt idx="161">
                  <c:v>5342</c:v>
                </c:pt>
                <c:pt idx="162">
                  <c:v>5304</c:v>
                </c:pt>
                <c:pt idx="163">
                  <c:v>5375</c:v>
                </c:pt>
                <c:pt idx="164">
                  <c:v>5492</c:v>
                </c:pt>
                <c:pt idx="165">
                  <c:v>5481</c:v>
                </c:pt>
                <c:pt idx="166">
                  <c:v>5469</c:v>
                </c:pt>
                <c:pt idx="167">
                  <c:v>5547</c:v>
                </c:pt>
                <c:pt idx="168">
                  <c:v>5464</c:v>
                </c:pt>
                <c:pt idx="169">
                  <c:v>5581</c:v>
                </c:pt>
                <c:pt idx="170">
                  <c:v>5489</c:v>
                </c:pt>
                <c:pt idx="171">
                  <c:v>5505</c:v>
                </c:pt>
                <c:pt idx="172">
                  <c:v>5678</c:v>
                </c:pt>
                <c:pt idx="173">
                  <c:v>5566</c:v>
                </c:pt>
                <c:pt idx="174">
                  <c:v>5570</c:v>
                </c:pt>
                <c:pt idx="175">
                  <c:v>5673</c:v>
                </c:pt>
                <c:pt idx="176">
                  <c:v>5621</c:v>
                </c:pt>
                <c:pt idx="177">
                  <c:v>5678</c:v>
                </c:pt>
                <c:pt idx="178">
                  <c:v>5825</c:v>
                </c:pt>
                <c:pt idx="179">
                  <c:v>5790</c:v>
                </c:pt>
                <c:pt idx="180">
                  <c:v>5652</c:v>
                </c:pt>
                <c:pt idx="181">
                  <c:v>5741</c:v>
                </c:pt>
                <c:pt idx="182">
                  <c:v>5799</c:v>
                </c:pt>
                <c:pt idx="183">
                  <c:v>6024</c:v>
                </c:pt>
                <c:pt idx="184">
                  <c:v>5691</c:v>
                </c:pt>
                <c:pt idx="185">
                  <c:v>5903</c:v>
                </c:pt>
                <c:pt idx="186">
                  <c:v>5958</c:v>
                </c:pt>
                <c:pt idx="187">
                  <c:v>6002</c:v>
                </c:pt>
                <c:pt idx="188">
                  <c:v>5930</c:v>
                </c:pt>
                <c:pt idx="189">
                  <c:v>6009</c:v>
                </c:pt>
                <c:pt idx="190">
                  <c:v>5985</c:v>
                </c:pt>
                <c:pt idx="191">
                  <c:v>6121</c:v>
                </c:pt>
                <c:pt idx="192">
                  <c:v>6166</c:v>
                </c:pt>
                <c:pt idx="193">
                  <c:v>5978</c:v>
                </c:pt>
                <c:pt idx="194">
                  <c:v>6118</c:v>
                </c:pt>
                <c:pt idx="195">
                  <c:v>5998</c:v>
                </c:pt>
                <c:pt idx="196">
                  <c:v>6272</c:v>
                </c:pt>
                <c:pt idx="197">
                  <c:v>6131</c:v>
                </c:pt>
                <c:pt idx="198">
                  <c:v>6390</c:v>
                </c:pt>
                <c:pt idx="199">
                  <c:v>6138</c:v>
                </c:pt>
                <c:pt idx="200">
                  <c:v>5934</c:v>
                </c:pt>
                <c:pt idx="201">
                  <c:v>5939</c:v>
                </c:pt>
                <c:pt idx="202">
                  <c:v>5954</c:v>
                </c:pt>
                <c:pt idx="203">
                  <c:v>5816</c:v>
                </c:pt>
                <c:pt idx="204">
                  <c:v>5678</c:v>
                </c:pt>
                <c:pt idx="205">
                  <c:v>5398</c:v>
                </c:pt>
                <c:pt idx="206">
                  <c:v>5203</c:v>
                </c:pt>
                <c:pt idx="207">
                  <c:v>4964</c:v>
                </c:pt>
                <c:pt idx="208">
                  <c:v>4715</c:v>
                </c:pt>
                <c:pt idx="209">
                  <c:v>4487</c:v>
                </c:pt>
                <c:pt idx="210">
                  <c:v>4202</c:v>
                </c:pt>
                <c:pt idx="211">
                  <c:v>4083</c:v>
                </c:pt>
                <c:pt idx="212">
                  <c:v>3755</c:v>
                </c:pt>
                <c:pt idx="213">
                  <c:v>3621</c:v>
                </c:pt>
                <c:pt idx="214">
                  <c:v>3469</c:v>
                </c:pt>
                <c:pt idx="215">
                  <c:v>3396</c:v>
                </c:pt>
                <c:pt idx="216">
                  <c:v>3203</c:v>
                </c:pt>
                <c:pt idx="217">
                  <c:v>3253</c:v>
                </c:pt>
                <c:pt idx="218">
                  <c:v>3205</c:v>
                </c:pt>
                <c:pt idx="219">
                  <c:v>3088</c:v>
                </c:pt>
                <c:pt idx="220">
                  <c:v>3079</c:v>
                </c:pt>
                <c:pt idx="221">
                  <c:v>2984</c:v>
                </c:pt>
                <c:pt idx="222">
                  <c:v>2941</c:v>
                </c:pt>
                <c:pt idx="223">
                  <c:v>2819</c:v>
                </c:pt>
                <c:pt idx="224">
                  <c:v>2748</c:v>
                </c:pt>
                <c:pt idx="225">
                  <c:v>2657</c:v>
                </c:pt>
                <c:pt idx="226">
                  <c:v>2668</c:v>
                </c:pt>
                <c:pt idx="227">
                  <c:v>2724</c:v>
                </c:pt>
                <c:pt idx="228">
                  <c:v>2700</c:v>
                </c:pt>
                <c:pt idx="229">
                  <c:v>2503</c:v>
                </c:pt>
                <c:pt idx="230">
                  <c:v>2529</c:v>
                </c:pt>
                <c:pt idx="231">
                  <c:v>2374</c:v>
                </c:pt>
                <c:pt idx="232">
                  <c:v>2381</c:v>
                </c:pt>
                <c:pt idx="233">
                  <c:v>2269</c:v>
                </c:pt>
                <c:pt idx="234">
                  <c:v>2221</c:v>
                </c:pt>
                <c:pt idx="235">
                  <c:v>2229</c:v>
                </c:pt>
                <c:pt idx="236">
                  <c:v>2076</c:v>
                </c:pt>
                <c:pt idx="237">
                  <c:v>2042</c:v>
                </c:pt>
                <c:pt idx="238">
                  <c:v>2167</c:v>
                </c:pt>
                <c:pt idx="239">
                  <c:v>1974</c:v>
                </c:pt>
                <c:pt idx="240">
                  <c:v>2012</c:v>
                </c:pt>
                <c:pt idx="241">
                  <c:v>1882</c:v>
                </c:pt>
                <c:pt idx="242">
                  <c:v>1845</c:v>
                </c:pt>
                <c:pt idx="243">
                  <c:v>1828</c:v>
                </c:pt>
                <c:pt idx="244">
                  <c:v>1720</c:v>
                </c:pt>
                <c:pt idx="245">
                  <c:v>1768</c:v>
                </c:pt>
                <c:pt idx="246">
                  <c:v>1666</c:v>
                </c:pt>
                <c:pt idx="247">
                  <c:v>1661</c:v>
                </c:pt>
                <c:pt idx="248">
                  <c:v>1580</c:v>
                </c:pt>
                <c:pt idx="249">
                  <c:v>1475</c:v>
                </c:pt>
                <c:pt idx="250">
                  <c:v>1484</c:v>
                </c:pt>
                <c:pt idx="251">
                  <c:v>1458</c:v>
                </c:pt>
                <c:pt idx="252">
                  <c:v>1503</c:v>
                </c:pt>
                <c:pt idx="253">
                  <c:v>1302</c:v>
                </c:pt>
                <c:pt idx="254">
                  <c:v>1401</c:v>
                </c:pt>
                <c:pt idx="255">
                  <c:v>1384</c:v>
                </c:pt>
                <c:pt idx="256">
                  <c:v>1303</c:v>
                </c:pt>
                <c:pt idx="257">
                  <c:v>1265</c:v>
                </c:pt>
                <c:pt idx="258">
                  <c:v>1354</c:v>
                </c:pt>
                <c:pt idx="259">
                  <c:v>1289</c:v>
                </c:pt>
                <c:pt idx="260">
                  <c:v>1302</c:v>
                </c:pt>
                <c:pt idx="261">
                  <c:v>1225</c:v>
                </c:pt>
                <c:pt idx="262">
                  <c:v>1254</c:v>
                </c:pt>
                <c:pt idx="263">
                  <c:v>1247</c:v>
                </c:pt>
                <c:pt idx="264">
                  <c:v>1223</c:v>
                </c:pt>
                <c:pt idx="265">
                  <c:v>1198</c:v>
                </c:pt>
                <c:pt idx="266">
                  <c:v>1257</c:v>
                </c:pt>
                <c:pt idx="267">
                  <c:v>1221</c:v>
                </c:pt>
                <c:pt idx="268">
                  <c:v>1223</c:v>
                </c:pt>
                <c:pt idx="269">
                  <c:v>1188</c:v>
                </c:pt>
                <c:pt idx="270">
                  <c:v>1151</c:v>
                </c:pt>
                <c:pt idx="271">
                  <c:v>1145</c:v>
                </c:pt>
                <c:pt idx="272">
                  <c:v>1169</c:v>
                </c:pt>
                <c:pt idx="273">
                  <c:v>1166</c:v>
                </c:pt>
                <c:pt idx="274">
                  <c:v>1180</c:v>
                </c:pt>
                <c:pt idx="275">
                  <c:v>1124</c:v>
                </c:pt>
                <c:pt idx="276">
                  <c:v>1226</c:v>
                </c:pt>
                <c:pt idx="277">
                  <c:v>1149</c:v>
                </c:pt>
                <c:pt idx="278">
                  <c:v>1176</c:v>
                </c:pt>
                <c:pt idx="279">
                  <c:v>1218</c:v>
                </c:pt>
                <c:pt idx="280">
                  <c:v>1150</c:v>
                </c:pt>
                <c:pt idx="281">
                  <c:v>1137</c:v>
                </c:pt>
                <c:pt idx="282">
                  <c:v>1073</c:v>
                </c:pt>
                <c:pt idx="283">
                  <c:v>1164</c:v>
                </c:pt>
                <c:pt idx="284">
                  <c:v>1181</c:v>
                </c:pt>
                <c:pt idx="285">
                  <c:v>1177</c:v>
                </c:pt>
                <c:pt idx="286">
                  <c:v>1205</c:v>
                </c:pt>
                <c:pt idx="287">
                  <c:v>1159</c:v>
                </c:pt>
                <c:pt idx="288">
                  <c:v>1192</c:v>
                </c:pt>
                <c:pt idx="289">
                  <c:v>1221</c:v>
                </c:pt>
                <c:pt idx="290">
                  <c:v>1231</c:v>
                </c:pt>
                <c:pt idx="291">
                  <c:v>1277</c:v>
                </c:pt>
                <c:pt idx="292">
                  <c:v>1345</c:v>
                </c:pt>
                <c:pt idx="293">
                  <c:v>1349</c:v>
                </c:pt>
                <c:pt idx="294">
                  <c:v>1426</c:v>
                </c:pt>
                <c:pt idx="295">
                  <c:v>1525</c:v>
                </c:pt>
                <c:pt idx="296">
                  <c:v>1630</c:v>
                </c:pt>
                <c:pt idx="297">
                  <c:v>1734</c:v>
                </c:pt>
                <c:pt idx="298">
                  <c:v>1902</c:v>
                </c:pt>
                <c:pt idx="299">
                  <c:v>2188</c:v>
                </c:pt>
                <c:pt idx="300">
                  <c:v>2623</c:v>
                </c:pt>
                <c:pt idx="301">
                  <c:v>3105</c:v>
                </c:pt>
                <c:pt idx="302">
                  <c:v>3981</c:v>
                </c:pt>
                <c:pt idx="303">
                  <c:v>5080</c:v>
                </c:pt>
                <c:pt idx="304">
                  <c:v>7167</c:v>
                </c:pt>
                <c:pt idx="305">
                  <c:v>10681</c:v>
                </c:pt>
                <c:pt idx="306">
                  <c:v>17000</c:v>
                </c:pt>
                <c:pt idx="307">
                  <c:v>24564</c:v>
                </c:pt>
                <c:pt idx="308">
                  <c:v>30510</c:v>
                </c:pt>
                <c:pt idx="309">
                  <c:v>31767</c:v>
                </c:pt>
                <c:pt idx="310">
                  <c:v>31638</c:v>
                </c:pt>
                <c:pt idx="311">
                  <c:v>30493</c:v>
                </c:pt>
                <c:pt idx="312">
                  <c:v>28023</c:v>
                </c:pt>
                <c:pt idx="313">
                  <c:v>24255</c:v>
                </c:pt>
                <c:pt idx="314">
                  <c:v>17946</c:v>
                </c:pt>
                <c:pt idx="315">
                  <c:v>9643</c:v>
                </c:pt>
                <c:pt idx="316">
                  <c:v>3509</c:v>
                </c:pt>
                <c:pt idx="317">
                  <c:v>885</c:v>
                </c:pt>
                <c:pt idx="318">
                  <c:v>236</c:v>
                </c:pt>
                <c:pt idx="319">
                  <c:v>99</c:v>
                </c:pt>
                <c:pt idx="320">
                  <c:v>54</c:v>
                </c:pt>
                <c:pt idx="321">
                  <c:v>55</c:v>
                </c:pt>
                <c:pt idx="322">
                  <c:v>50</c:v>
                </c:pt>
                <c:pt idx="323">
                  <c:v>32</c:v>
                </c:pt>
                <c:pt idx="324">
                  <c:v>39</c:v>
                </c:pt>
                <c:pt idx="325">
                  <c:v>28</c:v>
                </c:pt>
                <c:pt idx="326">
                  <c:v>22</c:v>
                </c:pt>
                <c:pt idx="327">
                  <c:v>23</c:v>
                </c:pt>
                <c:pt idx="328">
                  <c:v>30</c:v>
                </c:pt>
                <c:pt idx="329">
                  <c:v>28</c:v>
                </c:pt>
                <c:pt idx="330">
                  <c:v>31</c:v>
                </c:pt>
                <c:pt idx="331">
                  <c:v>16</c:v>
                </c:pt>
                <c:pt idx="332">
                  <c:v>22</c:v>
                </c:pt>
                <c:pt idx="333">
                  <c:v>14</c:v>
                </c:pt>
                <c:pt idx="334">
                  <c:v>17</c:v>
                </c:pt>
                <c:pt idx="335">
                  <c:v>18</c:v>
                </c:pt>
                <c:pt idx="336">
                  <c:v>21</c:v>
                </c:pt>
                <c:pt idx="337">
                  <c:v>28</c:v>
                </c:pt>
                <c:pt idx="338">
                  <c:v>12</c:v>
                </c:pt>
                <c:pt idx="339">
                  <c:v>17</c:v>
                </c:pt>
                <c:pt idx="340">
                  <c:v>16</c:v>
                </c:pt>
                <c:pt idx="341">
                  <c:v>15</c:v>
                </c:pt>
                <c:pt idx="342">
                  <c:v>22</c:v>
                </c:pt>
                <c:pt idx="343">
                  <c:v>16</c:v>
                </c:pt>
                <c:pt idx="344">
                  <c:v>18</c:v>
                </c:pt>
                <c:pt idx="345">
                  <c:v>25</c:v>
                </c:pt>
                <c:pt idx="346">
                  <c:v>13</c:v>
                </c:pt>
                <c:pt idx="347">
                  <c:v>16</c:v>
                </c:pt>
                <c:pt idx="348">
                  <c:v>24</c:v>
                </c:pt>
                <c:pt idx="349">
                  <c:v>16</c:v>
                </c:pt>
                <c:pt idx="350">
                  <c:v>12</c:v>
                </c:pt>
                <c:pt idx="351">
                  <c:v>16</c:v>
                </c:pt>
                <c:pt idx="352">
                  <c:v>9</c:v>
                </c:pt>
                <c:pt idx="353">
                  <c:v>17</c:v>
                </c:pt>
                <c:pt idx="354">
                  <c:v>15</c:v>
                </c:pt>
                <c:pt idx="355">
                  <c:v>16</c:v>
                </c:pt>
                <c:pt idx="356">
                  <c:v>26</c:v>
                </c:pt>
                <c:pt idx="357">
                  <c:v>17</c:v>
                </c:pt>
                <c:pt idx="358">
                  <c:v>25</c:v>
                </c:pt>
                <c:pt idx="359">
                  <c:v>15</c:v>
                </c:pt>
                <c:pt idx="360">
                  <c:v>15</c:v>
                </c:pt>
                <c:pt idx="361">
                  <c:v>16</c:v>
                </c:pt>
                <c:pt idx="362">
                  <c:v>18</c:v>
                </c:pt>
                <c:pt idx="363">
                  <c:v>17</c:v>
                </c:pt>
                <c:pt idx="364">
                  <c:v>14</c:v>
                </c:pt>
                <c:pt idx="365">
                  <c:v>12</c:v>
                </c:pt>
                <c:pt idx="366">
                  <c:v>12</c:v>
                </c:pt>
                <c:pt idx="367">
                  <c:v>13</c:v>
                </c:pt>
                <c:pt idx="368">
                  <c:v>14</c:v>
                </c:pt>
                <c:pt idx="369">
                  <c:v>18</c:v>
                </c:pt>
                <c:pt idx="370">
                  <c:v>16</c:v>
                </c:pt>
                <c:pt idx="371">
                  <c:v>20</c:v>
                </c:pt>
                <c:pt idx="372">
                  <c:v>15</c:v>
                </c:pt>
                <c:pt idx="373">
                  <c:v>16</c:v>
                </c:pt>
                <c:pt idx="374">
                  <c:v>13</c:v>
                </c:pt>
                <c:pt idx="375">
                  <c:v>18</c:v>
                </c:pt>
                <c:pt idx="376">
                  <c:v>15</c:v>
                </c:pt>
                <c:pt idx="377">
                  <c:v>11</c:v>
                </c:pt>
                <c:pt idx="378">
                  <c:v>14</c:v>
                </c:pt>
                <c:pt idx="379">
                  <c:v>23</c:v>
                </c:pt>
                <c:pt idx="380">
                  <c:v>12</c:v>
                </c:pt>
                <c:pt idx="381">
                  <c:v>15</c:v>
                </c:pt>
                <c:pt idx="382">
                  <c:v>14</c:v>
                </c:pt>
                <c:pt idx="383">
                  <c:v>19</c:v>
                </c:pt>
                <c:pt idx="384">
                  <c:v>9</c:v>
                </c:pt>
                <c:pt idx="385">
                  <c:v>14</c:v>
                </c:pt>
                <c:pt idx="386">
                  <c:v>11</c:v>
                </c:pt>
                <c:pt idx="387">
                  <c:v>13</c:v>
                </c:pt>
                <c:pt idx="388">
                  <c:v>11</c:v>
                </c:pt>
                <c:pt idx="389">
                  <c:v>18</c:v>
                </c:pt>
                <c:pt idx="390">
                  <c:v>14</c:v>
                </c:pt>
                <c:pt idx="391">
                  <c:v>12</c:v>
                </c:pt>
                <c:pt idx="392">
                  <c:v>14</c:v>
                </c:pt>
                <c:pt idx="393">
                  <c:v>19</c:v>
                </c:pt>
                <c:pt idx="394">
                  <c:v>13</c:v>
                </c:pt>
                <c:pt idx="395">
                  <c:v>8</c:v>
                </c:pt>
                <c:pt idx="396">
                  <c:v>12</c:v>
                </c:pt>
                <c:pt idx="397">
                  <c:v>11</c:v>
                </c:pt>
                <c:pt idx="398">
                  <c:v>10</c:v>
                </c:pt>
                <c:pt idx="399">
                  <c:v>14</c:v>
                </c:pt>
                <c:pt idx="400">
                  <c:v>10</c:v>
                </c:pt>
                <c:pt idx="401">
                  <c:v>15</c:v>
                </c:pt>
                <c:pt idx="402">
                  <c:v>14</c:v>
                </c:pt>
                <c:pt idx="403">
                  <c:v>3</c:v>
                </c:pt>
                <c:pt idx="404">
                  <c:v>9</c:v>
                </c:pt>
                <c:pt idx="405">
                  <c:v>10</c:v>
                </c:pt>
                <c:pt idx="406">
                  <c:v>6</c:v>
                </c:pt>
                <c:pt idx="407">
                  <c:v>12</c:v>
                </c:pt>
                <c:pt idx="408">
                  <c:v>20</c:v>
                </c:pt>
                <c:pt idx="409">
                  <c:v>13</c:v>
                </c:pt>
                <c:pt idx="410">
                  <c:v>9</c:v>
                </c:pt>
                <c:pt idx="411">
                  <c:v>10</c:v>
                </c:pt>
                <c:pt idx="412">
                  <c:v>10</c:v>
                </c:pt>
                <c:pt idx="413">
                  <c:v>13</c:v>
                </c:pt>
                <c:pt idx="414">
                  <c:v>9</c:v>
                </c:pt>
                <c:pt idx="415">
                  <c:v>12</c:v>
                </c:pt>
                <c:pt idx="416">
                  <c:v>8</c:v>
                </c:pt>
                <c:pt idx="417">
                  <c:v>8</c:v>
                </c:pt>
                <c:pt idx="418">
                  <c:v>10</c:v>
                </c:pt>
                <c:pt idx="419">
                  <c:v>9</c:v>
                </c:pt>
                <c:pt idx="420">
                  <c:v>10</c:v>
                </c:pt>
                <c:pt idx="421">
                  <c:v>8</c:v>
                </c:pt>
                <c:pt idx="422">
                  <c:v>14</c:v>
                </c:pt>
                <c:pt idx="423">
                  <c:v>11</c:v>
                </c:pt>
                <c:pt idx="424">
                  <c:v>12</c:v>
                </c:pt>
                <c:pt idx="425">
                  <c:v>6</c:v>
                </c:pt>
                <c:pt idx="426">
                  <c:v>5</c:v>
                </c:pt>
                <c:pt idx="427">
                  <c:v>10</c:v>
                </c:pt>
                <c:pt idx="428">
                  <c:v>12</c:v>
                </c:pt>
                <c:pt idx="429">
                  <c:v>6</c:v>
                </c:pt>
                <c:pt idx="430">
                  <c:v>6</c:v>
                </c:pt>
                <c:pt idx="431">
                  <c:v>10</c:v>
                </c:pt>
                <c:pt idx="432">
                  <c:v>5</c:v>
                </c:pt>
                <c:pt idx="433">
                  <c:v>8</c:v>
                </c:pt>
                <c:pt idx="434">
                  <c:v>9</c:v>
                </c:pt>
                <c:pt idx="435">
                  <c:v>5</c:v>
                </c:pt>
                <c:pt idx="436">
                  <c:v>6</c:v>
                </c:pt>
                <c:pt idx="437">
                  <c:v>6</c:v>
                </c:pt>
                <c:pt idx="438">
                  <c:v>8</c:v>
                </c:pt>
                <c:pt idx="439">
                  <c:v>9</c:v>
                </c:pt>
                <c:pt idx="440">
                  <c:v>14</c:v>
                </c:pt>
                <c:pt idx="441">
                  <c:v>7</c:v>
                </c:pt>
                <c:pt idx="442">
                  <c:v>8</c:v>
                </c:pt>
                <c:pt idx="443">
                  <c:v>6</c:v>
                </c:pt>
                <c:pt idx="444">
                  <c:v>6</c:v>
                </c:pt>
                <c:pt idx="445">
                  <c:v>10</c:v>
                </c:pt>
                <c:pt idx="446">
                  <c:v>7</c:v>
                </c:pt>
                <c:pt idx="447">
                  <c:v>7</c:v>
                </c:pt>
                <c:pt idx="448">
                  <c:v>3</c:v>
                </c:pt>
                <c:pt idx="449">
                  <c:v>9</c:v>
                </c:pt>
                <c:pt idx="450">
                  <c:v>6</c:v>
                </c:pt>
                <c:pt idx="451">
                  <c:v>9</c:v>
                </c:pt>
                <c:pt idx="452">
                  <c:v>7</c:v>
                </c:pt>
                <c:pt idx="453">
                  <c:v>3</c:v>
                </c:pt>
                <c:pt idx="454">
                  <c:v>10</c:v>
                </c:pt>
                <c:pt idx="455">
                  <c:v>7</c:v>
                </c:pt>
                <c:pt idx="456">
                  <c:v>5</c:v>
                </c:pt>
                <c:pt idx="457">
                  <c:v>4</c:v>
                </c:pt>
                <c:pt idx="458">
                  <c:v>9</c:v>
                </c:pt>
                <c:pt idx="459">
                  <c:v>6</c:v>
                </c:pt>
                <c:pt idx="460">
                  <c:v>5</c:v>
                </c:pt>
                <c:pt idx="461">
                  <c:v>9</c:v>
                </c:pt>
                <c:pt idx="462">
                  <c:v>4</c:v>
                </c:pt>
                <c:pt idx="463">
                  <c:v>6</c:v>
                </c:pt>
                <c:pt idx="464">
                  <c:v>3</c:v>
                </c:pt>
                <c:pt idx="465">
                  <c:v>8</c:v>
                </c:pt>
                <c:pt idx="466">
                  <c:v>7</c:v>
                </c:pt>
                <c:pt idx="467">
                  <c:v>4</c:v>
                </c:pt>
                <c:pt idx="468">
                  <c:v>3</c:v>
                </c:pt>
                <c:pt idx="469">
                  <c:v>6</c:v>
                </c:pt>
                <c:pt idx="470">
                  <c:v>10</c:v>
                </c:pt>
                <c:pt idx="471">
                  <c:v>2</c:v>
                </c:pt>
                <c:pt idx="472">
                  <c:v>5</c:v>
                </c:pt>
                <c:pt idx="473">
                  <c:v>6</c:v>
                </c:pt>
                <c:pt idx="474">
                  <c:v>3</c:v>
                </c:pt>
                <c:pt idx="475">
                  <c:v>10</c:v>
                </c:pt>
                <c:pt idx="476">
                  <c:v>6</c:v>
                </c:pt>
                <c:pt idx="477">
                  <c:v>3</c:v>
                </c:pt>
                <c:pt idx="478">
                  <c:v>6</c:v>
                </c:pt>
                <c:pt idx="479">
                  <c:v>4</c:v>
                </c:pt>
                <c:pt idx="480">
                  <c:v>2</c:v>
                </c:pt>
                <c:pt idx="481">
                  <c:v>7</c:v>
                </c:pt>
                <c:pt idx="482">
                  <c:v>7</c:v>
                </c:pt>
                <c:pt idx="483">
                  <c:v>4</c:v>
                </c:pt>
                <c:pt idx="484">
                  <c:v>3</c:v>
                </c:pt>
                <c:pt idx="485">
                  <c:v>4</c:v>
                </c:pt>
                <c:pt idx="486">
                  <c:v>7</c:v>
                </c:pt>
                <c:pt idx="487">
                  <c:v>5</c:v>
                </c:pt>
                <c:pt idx="488">
                  <c:v>4</c:v>
                </c:pt>
                <c:pt idx="489">
                  <c:v>7</c:v>
                </c:pt>
                <c:pt idx="490">
                  <c:v>10</c:v>
                </c:pt>
                <c:pt idx="491">
                  <c:v>9</c:v>
                </c:pt>
                <c:pt idx="492">
                  <c:v>4</c:v>
                </c:pt>
                <c:pt idx="493">
                  <c:v>5</c:v>
                </c:pt>
                <c:pt idx="494">
                  <c:v>4</c:v>
                </c:pt>
                <c:pt idx="495">
                  <c:v>5</c:v>
                </c:pt>
                <c:pt idx="496">
                  <c:v>4</c:v>
                </c:pt>
                <c:pt idx="497">
                  <c:v>4</c:v>
                </c:pt>
                <c:pt idx="498">
                  <c:v>9</c:v>
                </c:pt>
                <c:pt idx="499">
                  <c:v>5</c:v>
                </c:pt>
                <c:pt idx="500">
                  <c:v>4</c:v>
                </c:pt>
                <c:pt idx="501">
                  <c:v>2</c:v>
                </c:pt>
                <c:pt idx="502">
                  <c:v>4</c:v>
                </c:pt>
                <c:pt idx="503">
                  <c:v>2</c:v>
                </c:pt>
                <c:pt idx="504">
                  <c:v>3</c:v>
                </c:pt>
                <c:pt idx="505">
                  <c:v>5</c:v>
                </c:pt>
                <c:pt idx="506">
                  <c:v>2</c:v>
                </c:pt>
                <c:pt idx="507">
                  <c:v>6</c:v>
                </c:pt>
                <c:pt idx="508">
                  <c:v>6</c:v>
                </c:pt>
                <c:pt idx="509">
                  <c:v>7</c:v>
                </c:pt>
                <c:pt idx="510">
                  <c:v>4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5</c:v>
                </c:pt>
                <c:pt idx="517">
                  <c:v>5</c:v>
                </c:pt>
                <c:pt idx="518">
                  <c:v>4</c:v>
                </c:pt>
                <c:pt idx="519">
                  <c:v>3</c:v>
                </c:pt>
                <c:pt idx="520">
                  <c:v>0</c:v>
                </c:pt>
                <c:pt idx="521">
                  <c:v>4</c:v>
                </c:pt>
                <c:pt idx="522">
                  <c:v>2</c:v>
                </c:pt>
                <c:pt idx="523">
                  <c:v>4</c:v>
                </c:pt>
                <c:pt idx="524">
                  <c:v>7</c:v>
                </c:pt>
                <c:pt idx="525">
                  <c:v>5</c:v>
                </c:pt>
                <c:pt idx="526">
                  <c:v>3</c:v>
                </c:pt>
                <c:pt idx="527">
                  <c:v>2</c:v>
                </c:pt>
                <c:pt idx="528">
                  <c:v>5</c:v>
                </c:pt>
                <c:pt idx="529">
                  <c:v>2</c:v>
                </c:pt>
                <c:pt idx="530">
                  <c:v>2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1</c:v>
                </c:pt>
                <c:pt idx="535">
                  <c:v>6</c:v>
                </c:pt>
                <c:pt idx="536">
                  <c:v>4</c:v>
                </c:pt>
                <c:pt idx="537">
                  <c:v>4</c:v>
                </c:pt>
                <c:pt idx="538">
                  <c:v>3</c:v>
                </c:pt>
                <c:pt idx="539">
                  <c:v>3</c:v>
                </c:pt>
                <c:pt idx="540">
                  <c:v>4</c:v>
                </c:pt>
                <c:pt idx="541">
                  <c:v>4</c:v>
                </c:pt>
                <c:pt idx="542">
                  <c:v>5</c:v>
                </c:pt>
                <c:pt idx="543">
                  <c:v>2</c:v>
                </c:pt>
                <c:pt idx="544">
                  <c:v>3</c:v>
                </c:pt>
                <c:pt idx="545">
                  <c:v>5</c:v>
                </c:pt>
                <c:pt idx="546">
                  <c:v>2</c:v>
                </c:pt>
                <c:pt idx="547">
                  <c:v>4</c:v>
                </c:pt>
                <c:pt idx="548">
                  <c:v>2</c:v>
                </c:pt>
                <c:pt idx="549">
                  <c:v>0</c:v>
                </c:pt>
                <c:pt idx="550">
                  <c:v>5</c:v>
                </c:pt>
                <c:pt idx="551">
                  <c:v>2</c:v>
                </c:pt>
                <c:pt idx="552">
                  <c:v>4</c:v>
                </c:pt>
                <c:pt idx="553">
                  <c:v>2</c:v>
                </c:pt>
                <c:pt idx="554">
                  <c:v>4</c:v>
                </c:pt>
                <c:pt idx="555">
                  <c:v>3</c:v>
                </c:pt>
                <c:pt idx="556">
                  <c:v>1</c:v>
                </c:pt>
                <c:pt idx="557">
                  <c:v>4</c:v>
                </c:pt>
                <c:pt idx="558">
                  <c:v>3</c:v>
                </c:pt>
                <c:pt idx="559">
                  <c:v>1</c:v>
                </c:pt>
                <c:pt idx="560">
                  <c:v>3</c:v>
                </c:pt>
                <c:pt idx="561">
                  <c:v>3</c:v>
                </c:pt>
                <c:pt idx="562">
                  <c:v>1</c:v>
                </c:pt>
                <c:pt idx="563">
                  <c:v>1</c:v>
                </c:pt>
                <c:pt idx="564">
                  <c:v>4</c:v>
                </c:pt>
                <c:pt idx="565">
                  <c:v>3</c:v>
                </c:pt>
                <c:pt idx="566">
                  <c:v>3</c:v>
                </c:pt>
                <c:pt idx="567">
                  <c:v>2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2</c:v>
                </c:pt>
                <c:pt idx="573">
                  <c:v>5</c:v>
                </c:pt>
                <c:pt idx="574">
                  <c:v>4</c:v>
                </c:pt>
                <c:pt idx="575">
                  <c:v>0</c:v>
                </c:pt>
                <c:pt idx="576">
                  <c:v>1</c:v>
                </c:pt>
                <c:pt idx="577">
                  <c:v>3</c:v>
                </c:pt>
                <c:pt idx="578">
                  <c:v>2</c:v>
                </c:pt>
                <c:pt idx="579">
                  <c:v>1</c:v>
                </c:pt>
                <c:pt idx="580">
                  <c:v>0</c:v>
                </c:pt>
                <c:pt idx="581">
                  <c:v>1</c:v>
                </c:pt>
                <c:pt idx="582">
                  <c:v>1</c:v>
                </c:pt>
                <c:pt idx="583">
                  <c:v>0</c:v>
                </c:pt>
                <c:pt idx="584">
                  <c:v>1</c:v>
                </c:pt>
                <c:pt idx="585">
                  <c:v>0</c:v>
                </c:pt>
                <c:pt idx="586">
                  <c:v>1</c:v>
                </c:pt>
                <c:pt idx="587">
                  <c:v>2</c:v>
                </c:pt>
                <c:pt idx="588">
                  <c:v>2</c:v>
                </c:pt>
                <c:pt idx="589">
                  <c:v>1</c:v>
                </c:pt>
                <c:pt idx="590">
                  <c:v>3</c:v>
                </c:pt>
                <c:pt idx="591">
                  <c:v>3</c:v>
                </c:pt>
                <c:pt idx="592">
                  <c:v>5</c:v>
                </c:pt>
                <c:pt idx="593">
                  <c:v>2</c:v>
                </c:pt>
                <c:pt idx="594">
                  <c:v>1</c:v>
                </c:pt>
                <c:pt idx="595">
                  <c:v>0</c:v>
                </c:pt>
                <c:pt idx="596">
                  <c:v>1</c:v>
                </c:pt>
                <c:pt idx="597">
                  <c:v>1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0</c:v>
                </c:pt>
                <c:pt idx="603">
                  <c:v>0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0</c:v>
                </c:pt>
                <c:pt idx="608">
                  <c:v>0</c:v>
                </c:pt>
                <c:pt idx="609">
                  <c:v>2</c:v>
                </c:pt>
                <c:pt idx="610">
                  <c:v>0</c:v>
                </c:pt>
                <c:pt idx="611">
                  <c:v>0</c:v>
                </c:pt>
                <c:pt idx="612">
                  <c:v>2</c:v>
                </c:pt>
                <c:pt idx="613">
                  <c:v>1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2</c:v>
                </c:pt>
                <c:pt idx="618">
                  <c:v>3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6</c:v>
                </c:pt>
                <c:pt idx="623">
                  <c:v>2</c:v>
                </c:pt>
                <c:pt idx="624">
                  <c:v>1</c:v>
                </c:pt>
                <c:pt idx="625">
                  <c:v>0</c:v>
                </c:pt>
                <c:pt idx="626">
                  <c:v>1</c:v>
                </c:pt>
                <c:pt idx="627">
                  <c:v>1</c:v>
                </c:pt>
                <c:pt idx="628">
                  <c:v>0</c:v>
                </c:pt>
                <c:pt idx="629">
                  <c:v>2</c:v>
                </c:pt>
                <c:pt idx="630">
                  <c:v>0</c:v>
                </c:pt>
                <c:pt idx="631">
                  <c:v>1</c:v>
                </c:pt>
                <c:pt idx="632">
                  <c:v>2</c:v>
                </c:pt>
                <c:pt idx="633">
                  <c:v>0</c:v>
                </c:pt>
                <c:pt idx="634">
                  <c:v>3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0</c:v>
                </c:pt>
                <c:pt idx="639">
                  <c:v>0</c:v>
                </c:pt>
                <c:pt idx="640">
                  <c:v>1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1</c:v>
                </c:pt>
                <c:pt idx="645">
                  <c:v>2</c:v>
                </c:pt>
                <c:pt idx="646">
                  <c:v>2</c:v>
                </c:pt>
                <c:pt idx="647">
                  <c:v>0</c:v>
                </c:pt>
                <c:pt idx="648">
                  <c:v>2</c:v>
                </c:pt>
                <c:pt idx="649">
                  <c:v>0</c:v>
                </c:pt>
                <c:pt idx="650">
                  <c:v>2</c:v>
                </c:pt>
                <c:pt idx="651">
                  <c:v>0</c:v>
                </c:pt>
                <c:pt idx="652">
                  <c:v>0</c:v>
                </c:pt>
                <c:pt idx="653">
                  <c:v>1</c:v>
                </c:pt>
                <c:pt idx="654">
                  <c:v>1</c:v>
                </c:pt>
                <c:pt idx="655">
                  <c:v>0</c:v>
                </c:pt>
                <c:pt idx="656">
                  <c:v>2</c:v>
                </c:pt>
                <c:pt idx="657">
                  <c:v>0</c:v>
                </c:pt>
                <c:pt idx="658">
                  <c:v>1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0</c:v>
                </c:pt>
                <c:pt idx="663">
                  <c:v>2</c:v>
                </c:pt>
                <c:pt idx="664">
                  <c:v>0</c:v>
                </c:pt>
                <c:pt idx="665">
                  <c:v>2</c:v>
                </c:pt>
                <c:pt idx="666">
                  <c:v>1</c:v>
                </c:pt>
                <c:pt idx="667">
                  <c:v>2</c:v>
                </c:pt>
                <c:pt idx="668">
                  <c:v>2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0</c:v>
                </c:pt>
                <c:pt idx="673">
                  <c:v>4</c:v>
                </c:pt>
                <c:pt idx="674">
                  <c:v>1</c:v>
                </c:pt>
                <c:pt idx="675">
                  <c:v>3</c:v>
                </c:pt>
                <c:pt idx="676">
                  <c:v>4</c:v>
                </c:pt>
                <c:pt idx="677">
                  <c:v>1</c:v>
                </c:pt>
                <c:pt idx="678">
                  <c:v>0</c:v>
                </c:pt>
                <c:pt idx="679">
                  <c:v>2</c:v>
                </c:pt>
                <c:pt idx="680">
                  <c:v>2</c:v>
                </c:pt>
                <c:pt idx="681">
                  <c:v>3</c:v>
                </c:pt>
                <c:pt idx="682">
                  <c:v>0</c:v>
                </c:pt>
                <c:pt idx="683">
                  <c:v>0</c:v>
                </c:pt>
                <c:pt idx="684">
                  <c:v>1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1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1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0</c:v>
                </c:pt>
                <c:pt idx="717">
                  <c:v>1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1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1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1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1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1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1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0</c:v>
                </c:pt>
                <c:pt idx="803">
                  <c:v>1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</c:v>
                </c:pt>
                <c:pt idx="832">
                  <c:v>1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1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1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2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1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1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91584"/>
        <c:axId val="132692160"/>
      </c:scatterChart>
      <c:valAx>
        <c:axId val="1326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92160"/>
        <c:crosses val="autoZero"/>
        <c:crossBetween val="midCat"/>
      </c:valAx>
      <c:valAx>
        <c:axId val="13269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91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Лист1!$A$1:$A$1056</c:f>
              <c:numCache>
                <c:formatCode>General</c:formatCode>
                <c:ptCount val="1056"/>
                <c:pt idx="0">
                  <c:v>99.68</c:v>
                </c:pt>
                <c:pt idx="1">
                  <c:v>101.48230000000001</c:v>
                </c:pt>
                <c:pt idx="2">
                  <c:v>103.28460000000001</c:v>
                </c:pt>
                <c:pt idx="3">
                  <c:v>105.08690000000001</c:v>
                </c:pt>
                <c:pt idx="4">
                  <c:v>106.8892</c:v>
                </c:pt>
                <c:pt idx="5">
                  <c:v>108.6915</c:v>
                </c:pt>
                <c:pt idx="6">
                  <c:v>110.49380000000001</c:v>
                </c:pt>
                <c:pt idx="7">
                  <c:v>112.29610000000001</c:v>
                </c:pt>
                <c:pt idx="8">
                  <c:v>114.09840000000001</c:v>
                </c:pt>
                <c:pt idx="9">
                  <c:v>115.9007</c:v>
                </c:pt>
                <c:pt idx="10">
                  <c:v>117.703</c:v>
                </c:pt>
                <c:pt idx="11">
                  <c:v>119.50530000000001</c:v>
                </c:pt>
                <c:pt idx="12">
                  <c:v>121.30760000000001</c:v>
                </c:pt>
                <c:pt idx="13">
                  <c:v>123.10990000000001</c:v>
                </c:pt>
                <c:pt idx="14">
                  <c:v>124.91220000000001</c:v>
                </c:pt>
                <c:pt idx="15">
                  <c:v>126.71450000000002</c:v>
                </c:pt>
                <c:pt idx="16">
                  <c:v>128.51680000000002</c:v>
                </c:pt>
                <c:pt idx="17">
                  <c:v>130.31909999999999</c:v>
                </c:pt>
                <c:pt idx="18">
                  <c:v>132.12139999999999</c:v>
                </c:pt>
                <c:pt idx="19">
                  <c:v>133.9237</c:v>
                </c:pt>
                <c:pt idx="20">
                  <c:v>135.726</c:v>
                </c:pt>
                <c:pt idx="21">
                  <c:v>137.5283</c:v>
                </c:pt>
                <c:pt idx="22">
                  <c:v>139.3306</c:v>
                </c:pt>
                <c:pt idx="23">
                  <c:v>141.13290000000001</c:v>
                </c:pt>
                <c:pt idx="24">
                  <c:v>142.93520000000001</c:v>
                </c:pt>
                <c:pt idx="25">
                  <c:v>144.73750000000001</c:v>
                </c:pt>
                <c:pt idx="26">
                  <c:v>146.53980000000001</c:v>
                </c:pt>
                <c:pt idx="27">
                  <c:v>148.34210000000002</c:v>
                </c:pt>
                <c:pt idx="28">
                  <c:v>150.14440000000002</c:v>
                </c:pt>
                <c:pt idx="29">
                  <c:v>151.94670000000002</c:v>
                </c:pt>
                <c:pt idx="30">
                  <c:v>153.74900000000002</c:v>
                </c:pt>
                <c:pt idx="31">
                  <c:v>155.5513</c:v>
                </c:pt>
                <c:pt idx="32">
                  <c:v>157.3536</c:v>
                </c:pt>
                <c:pt idx="33">
                  <c:v>159.1559</c:v>
                </c:pt>
                <c:pt idx="34">
                  <c:v>160.95820000000001</c:v>
                </c:pt>
                <c:pt idx="35">
                  <c:v>162.76050000000001</c:v>
                </c:pt>
                <c:pt idx="36">
                  <c:v>164.56280000000001</c:v>
                </c:pt>
                <c:pt idx="37">
                  <c:v>166.36510000000001</c:v>
                </c:pt>
                <c:pt idx="38">
                  <c:v>168.16739999999999</c:v>
                </c:pt>
                <c:pt idx="39">
                  <c:v>169.96969999999999</c:v>
                </c:pt>
                <c:pt idx="40">
                  <c:v>171.77199999999999</c:v>
                </c:pt>
                <c:pt idx="41">
                  <c:v>173.57429999999999</c:v>
                </c:pt>
                <c:pt idx="42">
                  <c:v>175.3766</c:v>
                </c:pt>
                <c:pt idx="43">
                  <c:v>177.1789</c:v>
                </c:pt>
                <c:pt idx="44">
                  <c:v>178.9812</c:v>
                </c:pt>
                <c:pt idx="45">
                  <c:v>180.7835</c:v>
                </c:pt>
                <c:pt idx="46">
                  <c:v>182.58580000000001</c:v>
                </c:pt>
                <c:pt idx="47">
                  <c:v>184.38810000000001</c:v>
                </c:pt>
                <c:pt idx="48">
                  <c:v>186.19040000000001</c:v>
                </c:pt>
                <c:pt idx="49">
                  <c:v>187.99270000000001</c:v>
                </c:pt>
                <c:pt idx="50">
                  <c:v>189.79499999999999</c:v>
                </c:pt>
                <c:pt idx="51">
                  <c:v>191.59730000000002</c:v>
                </c:pt>
                <c:pt idx="52">
                  <c:v>193.39960000000002</c:v>
                </c:pt>
                <c:pt idx="53">
                  <c:v>195.20190000000002</c:v>
                </c:pt>
                <c:pt idx="54">
                  <c:v>197.00420000000003</c:v>
                </c:pt>
                <c:pt idx="55">
                  <c:v>198.80650000000003</c:v>
                </c:pt>
                <c:pt idx="56">
                  <c:v>200.6088</c:v>
                </c:pt>
                <c:pt idx="57">
                  <c:v>202.4111</c:v>
                </c:pt>
                <c:pt idx="58">
                  <c:v>204.21340000000001</c:v>
                </c:pt>
                <c:pt idx="59">
                  <c:v>206.01570000000001</c:v>
                </c:pt>
                <c:pt idx="60">
                  <c:v>207.81800000000001</c:v>
                </c:pt>
                <c:pt idx="61">
                  <c:v>209.62030000000001</c:v>
                </c:pt>
                <c:pt idx="62">
                  <c:v>211.42259999999999</c:v>
                </c:pt>
                <c:pt idx="63">
                  <c:v>213.22489999999999</c:v>
                </c:pt>
                <c:pt idx="64">
                  <c:v>215.02719999999999</c:v>
                </c:pt>
                <c:pt idx="65">
                  <c:v>216.8295</c:v>
                </c:pt>
                <c:pt idx="66">
                  <c:v>218.6318</c:v>
                </c:pt>
                <c:pt idx="67">
                  <c:v>220.4341</c:v>
                </c:pt>
                <c:pt idx="68">
                  <c:v>222.2364</c:v>
                </c:pt>
                <c:pt idx="69">
                  <c:v>224.03870000000001</c:v>
                </c:pt>
                <c:pt idx="70">
                  <c:v>225.84100000000001</c:v>
                </c:pt>
                <c:pt idx="71">
                  <c:v>227.64330000000001</c:v>
                </c:pt>
                <c:pt idx="72">
                  <c:v>229.44560000000001</c:v>
                </c:pt>
                <c:pt idx="73">
                  <c:v>231.24790000000002</c:v>
                </c:pt>
                <c:pt idx="74">
                  <c:v>233.05020000000002</c:v>
                </c:pt>
                <c:pt idx="75">
                  <c:v>234.85249999999999</c:v>
                </c:pt>
                <c:pt idx="76">
                  <c:v>236.65479999999999</c:v>
                </c:pt>
                <c:pt idx="77">
                  <c:v>238.4571</c:v>
                </c:pt>
                <c:pt idx="78">
                  <c:v>240.2594</c:v>
                </c:pt>
                <c:pt idx="79">
                  <c:v>242.0617</c:v>
                </c:pt>
                <c:pt idx="80">
                  <c:v>243.864</c:v>
                </c:pt>
                <c:pt idx="81">
                  <c:v>245.66630000000001</c:v>
                </c:pt>
                <c:pt idx="82">
                  <c:v>247.46860000000001</c:v>
                </c:pt>
                <c:pt idx="83">
                  <c:v>249.27090000000001</c:v>
                </c:pt>
                <c:pt idx="84">
                  <c:v>251.07320000000001</c:v>
                </c:pt>
                <c:pt idx="85">
                  <c:v>252.87550000000002</c:v>
                </c:pt>
                <c:pt idx="86">
                  <c:v>254.67780000000002</c:v>
                </c:pt>
                <c:pt idx="87">
                  <c:v>256.48009999999999</c:v>
                </c:pt>
                <c:pt idx="88">
                  <c:v>258.2824</c:v>
                </c:pt>
                <c:pt idx="89">
                  <c:v>260.0847</c:v>
                </c:pt>
                <c:pt idx="90">
                  <c:v>261.887</c:v>
                </c:pt>
                <c:pt idx="91">
                  <c:v>263.6893</c:v>
                </c:pt>
                <c:pt idx="92">
                  <c:v>265.49160000000001</c:v>
                </c:pt>
                <c:pt idx="93">
                  <c:v>267.29390000000001</c:v>
                </c:pt>
                <c:pt idx="94">
                  <c:v>269.09620000000001</c:v>
                </c:pt>
                <c:pt idx="95">
                  <c:v>270.89850000000001</c:v>
                </c:pt>
                <c:pt idx="96">
                  <c:v>272.70080000000002</c:v>
                </c:pt>
                <c:pt idx="97">
                  <c:v>274.50310000000002</c:v>
                </c:pt>
                <c:pt idx="98">
                  <c:v>276.30540000000002</c:v>
                </c:pt>
                <c:pt idx="99">
                  <c:v>278.10770000000002</c:v>
                </c:pt>
                <c:pt idx="100">
                  <c:v>279.91000000000003</c:v>
                </c:pt>
                <c:pt idx="101">
                  <c:v>281.71230000000003</c:v>
                </c:pt>
                <c:pt idx="102">
                  <c:v>283.51459999999997</c:v>
                </c:pt>
                <c:pt idx="103">
                  <c:v>285.31690000000003</c:v>
                </c:pt>
                <c:pt idx="104">
                  <c:v>287.11919999999998</c:v>
                </c:pt>
                <c:pt idx="105">
                  <c:v>288.92150000000004</c:v>
                </c:pt>
                <c:pt idx="106">
                  <c:v>290.72379999999998</c:v>
                </c:pt>
                <c:pt idx="107">
                  <c:v>292.52610000000004</c:v>
                </c:pt>
                <c:pt idx="108">
                  <c:v>294.32839999999999</c:v>
                </c:pt>
                <c:pt idx="109">
                  <c:v>296.13070000000005</c:v>
                </c:pt>
                <c:pt idx="110">
                  <c:v>297.93299999999999</c:v>
                </c:pt>
                <c:pt idx="111">
                  <c:v>299.7353</c:v>
                </c:pt>
                <c:pt idx="112">
                  <c:v>301.5376</c:v>
                </c:pt>
                <c:pt idx="113">
                  <c:v>303.3399</c:v>
                </c:pt>
                <c:pt idx="114">
                  <c:v>305.1422</c:v>
                </c:pt>
                <c:pt idx="115">
                  <c:v>306.94450000000001</c:v>
                </c:pt>
                <c:pt idx="116">
                  <c:v>308.74680000000001</c:v>
                </c:pt>
                <c:pt idx="117">
                  <c:v>310.54910000000001</c:v>
                </c:pt>
                <c:pt idx="118">
                  <c:v>312.35140000000001</c:v>
                </c:pt>
                <c:pt idx="119">
                  <c:v>314.15370000000001</c:v>
                </c:pt>
                <c:pt idx="120">
                  <c:v>315.95600000000002</c:v>
                </c:pt>
                <c:pt idx="121">
                  <c:v>317.75830000000002</c:v>
                </c:pt>
                <c:pt idx="122">
                  <c:v>319.56060000000002</c:v>
                </c:pt>
                <c:pt idx="123">
                  <c:v>321.36289999999997</c:v>
                </c:pt>
                <c:pt idx="124">
                  <c:v>323.16520000000003</c:v>
                </c:pt>
                <c:pt idx="125">
                  <c:v>324.96749999999997</c:v>
                </c:pt>
                <c:pt idx="126">
                  <c:v>326.76980000000003</c:v>
                </c:pt>
                <c:pt idx="127">
                  <c:v>328.57209999999998</c:v>
                </c:pt>
                <c:pt idx="128">
                  <c:v>330.37440000000004</c:v>
                </c:pt>
                <c:pt idx="129">
                  <c:v>332.17669999999998</c:v>
                </c:pt>
                <c:pt idx="130">
                  <c:v>333.97900000000004</c:v>
                </c:pt>
                <c:pt idx="131">
                  <c:v>335.78129999999999</c:v>
                </c:pt>
                <c:pt idx="132">
                  <c:v>337.58360000000005</c:v>
                </c:pt>
                <c:pt idx="133">
                  <c:v>339.38589999999999</c:v>
                </c:pt>
                <c:pt idx="134">
                  <c:v>341.18819999999999</c:v>
                </c:pt>
                <c:pt idx="135">
                  <c:v>342.9905</c:v>
                </c:pt>
                <c:pt idx="136">
                  <c:v>344.7928</c:v>
                </c:pt>
                <c:pt idx="137">
                  <c:v>346.5951</c:v>
                </c:pt>
                <c:pt idx="138">
                  <c:v>348.3974</c:v>
                </c:pt>
                <c:pt idx="139">
                  <c:v>350.19970000000001</c:v>
                </c:pt>
                <c:pt idx="140">
                  <c:v>352.00200000000001</c:v>
                </c:pt>
                <c:pt idx="141">
                  <c:v>353.80430000000001</c:v>
                </c:pt>
                <c:pt idx="142">
                  <c:v>355.60660000000001</c:v>
                </c:pt>
                <c:pt idx="143">
                  <c:v>357.40890000000002</c:v>
                </c:pt>
                <c:pt idx="144">
                  <c:v>359.21120000000002</c:v>
                </c:pt>
                <c:pt idx="145">
                  <c:v>361.01350000000002</c:v>
                </c:pt>
                <c:pt idx="146">
                  <c:v>362.81580000000002</c:v>
                </c:pt>
                <c:pt idx="147">
                  <c:v>364.61810000000003</c:v>
                </c:pt>
                <c:pt idx="148">
                  <c:v>366.42040000000003</c:v>
                </c:pt>
                <c:pt idx="149">
                  <c:v>368.22270000000003</c:v>
                </c:pt>
                <c:pt idx="150">
                  <c:v>370.02499999999998</c:v>
                </c:pt>
                <c:pt idx="151">
                  <c:v>371.82730000000004</c:v>
                </c:pt>
                <c:pt idx="152">
                  <c:v>373.62959999999998</c:v>
                </c:pt>
                <c:pt idx="153">
                  <c:v>375.43189999999998</c:v>
                </c:pt>
                <c:pt idx="154">
                  <c:v>377.23419999999999</c:v>
                </c:pt>
                <c:pt idx="155">
                  <c:v>379.03649999999999</c:v>
                </c:pt>
                <c:pt idx="156">
                  <c:v>380.83879999999999</c:v>
                </c:pt>
                <c:pt idx="157">
                  <c:v>382.64109999999999</c:v>
                </c:pt>
                <c:pt idx="158">
                  <c:v>384.4434</c:v>
                </c:pt>
                <c:pt idx="159">
                  <c:v>386.2457</c:v>
                </c:pt>
                <c:pt idx="160">
                  <c:v>388.048</c:v>
                </c:pt>
                <c:pt idx="161">
                  <c:v>389.8503</c:v>
                </c:pt>
                <c:pt idx="162">
                  <c:v>391.65260000000001</c:v>
                </c:pt>
                <c:pt idx="163">
                  <c:v>393.45490000000001</c:v>
                </c:pt>
                <c:pt idx="164">
                  <c:v>395.25720000000001</c:v>
                </c:pt>
                <c:pt idx="165">
                  <c:v>397.05950000000001</c:v>
                </c:pt>
                <c:pt idx="166">
                  <c:v>398.86180000000002</c:v>
                </c:pt>
                <c:pt idx="167">
                  <c:v>400.66410000000002</c:v>
                </c:pt>
                <c:pt idx="168">
                  <c:v>402.46640000000002</c:v>
                </c:pt>
                <c:pt idx="169">
                  <c:v>404.26870000000002</c:v>
                </c:pt>
                <c:pt idx="170">
                  <c:v>406.07100000000003</c:v>
                </c:pt>
                <c:pt idx="171">
                  <c:v>407.87330000000003</c:v>
                </c:pt>
                <c:pt idx="172">
                  <c:v>409.67560000000003</c:v>
                </c:pt>
                <c:pt idx="173">
                  <c:v>411.47790000000003</c:v>
                </c:pt>
                <c:pt idx="174">
                  <c:v>413.28020000000004</c:v>
                </c:pt>
                <c:pt idx="175">
                  <c:v>415.08249999999998</c:v>
                </c:pt>
                <c:pt idx="176">
                  <c:v>416.88479999999998</c:v>
                </c:pt>
                <c:pt idx="177">
                  <c:v>418.68709999999999</c:v>
                </c:pt>
                <c:pt idx="178">
                  <c:v>420.48939999999999</c:v>
                </c:pt>
                <c:pt idx="179">
                  <c:v>422.29169999999999</c:v>
                </c:pt>
                <c:pt idx="180">
                  <c:v>424.09399999999999</c:v>
                </c:pt>
                <c:pt idx="181">
                  <c:v>425.8963</c:v>
                </c:pt>
                <c:pt idx="182">
                  <c:v>427.6986</c:v>
                </c:pt>
                <c:pt idx="183">
                  <c:v>429.5009</c:v>
                </c:pt>
                <c:pt idx="184">
                  <c:v>431.3032</c:v>
                </c:pt>
                <c:pt idx="185">
                  <c:v>433.10550000000001</c:v>
                </c:pt>
                <c:pt idx="186">
                  <c:v>434.90780000000001</c:v>
                </c:pt>
                <c:pt idx="187">
                  <c:v>436.71010000000001</c:v>
                </c:pt>
                <c:pt idx="188">
                  <c:v>438.51240000000001</c:v>
                </c:pt>
                <c:pt idx="189">
                  <c:v>440.31470000000002</c:v>
                </c:pt>
                <c:pt idx="190">
                  <c:v>442.11700000000002</c:v>
                </c:pt>
                <c:pt idx="191">
                  <c:v>443.91930000000002</c:v>
                </c:pt>
                <c:pt idx="192">
                  <c:v>445.72160000000002</c:v>
                </c:pt>
                <c:pt idx="193">
                  <c:v>447.52390000000003</c:v>
                </c:pt>
                <c:pt idx="194">
                  <c:v>449.32620000000003</c:v>
                </c:pt>
                <c:pt idx="195">
                  <c:v>451.12850000000003</c:v>
                </c:pt>
                <c:pt idx="196">
                  <c:v>452.93080000000003</c:v>
                </c:pt>
                <c:pt idx="197">
                  <c:v>454.73310000000004</c:v>
                </c:pt>
                <c:pt idx="198">
                  <c:v>456.53539999999998</c:v>
                </c:pt>
                <c:pt idx="199">
                  <c:v>458.33769999999998</c:v>
                </c:pt>
                <c:pt idx="200">
                  <c:v>460.14</c:v>
                </c:pt>
                <c:pt idx="201">
                  <c:v>461.94229999999999</c:v>
                </c:pt>
                <c:pt idx="202">
                  <c:v>463.74459999999999</c:v>
                </c:pt>
                <c:pt idx="203">
                  <c:v>465.54689999999999</c:v>
                </c:pt>
                <c:pt idx="204">
                  <c:v>467.3492</c:v>
                </c:pt>
                <c:pt idx="205">
                  <c:v>469.1515</c:v>
                </c:pt>
                <c:pt idx="206">
                  <c:v>470.9538</c:v>
                </c:pt>
                <c:pt idx="207">
                  <c:v>472.7561</c:v>
                </c:pt>
                <c:pt idx="208">
                  <c:v>474.55840000000001</c:v>
                </c:pt>
                <c:pt idx="209">
                  <c:v>476.36070000000001</c:v>
                </c:pt>
                <c:pt idx="210">
                  <c:v>478.16300000000001</c:v>
                </c:pt>
                <c:pt idx="211">
                  <c:v>479.96530000000001</c:v>
                </c:pt>
                <c:pt idx="212">
                  <c:v>481.76760000000002</c:v>
                </c:pt>
                <c:pt idx="213">
                  <c:v>483.56990000000002</c:v>
                </c:pt>
                <c:pt idx="214">
                  <c:v>485.37220000000002</c:v>
                </c:pt>
                <c:pt idx="215">
                  <c:v>487.17450000000002</c:v>
                </c:pt>
                <c:pt idx="216">
                  <c:v>488.97680000000003</c:v>
                </c:pt>
                <c:pt idx="217">
                  <c:v>490.77910000000003</c:v>
                </c:pt>
                <c:pt idx="218">
                  <c:v>492.58140000000003</c:v>
                </c:pt>
                <c:pt idx="219">
                  <c:v>494.38370000000003</c:v>
                </c:pt>
                <c:pt idx="220">
                  <c:v>496.18600000000004</c:v>
                </c:pt>
                <c:pt idx="221">
                  <c:v>497.98830000000004</c:v>
                </c:pt>
                <c:pt idx="222">
                  <c:v>499.79059999999998</c:v>
                </c:pt>
                <c:pt idx="223">
                  <c:v>501.59289999999999</c:v>
                </c:pt>
                <c:pt idx="224">
                  <c:v>503.39519999999999</c:v>
                </c:pt>
                <c:pt idx="225">
                  <c:v>505.19749999999999</c:v>
                </c:pt>
                <c:pt idx="226">
                  <c:v>506.99979999999999</c:v>
                </c:pt>
                <c:pt idx="227">
                  <c:v>508.8021</c:v>
                </c:pt>
                <c:pt idx="228">
                  <c:v>510.6044</c:v>
                </c:pt>
                <c:pt idx="229">
                  <c:v>512.4067</c:v>
                </c:pt>
                <c:pt idx="230">
                  <c:v>514.20900000000006</c:v>
                </c:pt>
                <c:pt idx="231">
                  <c:v>516.01130000000001</c:v>
                </c:pt>
                <c:pt idx="232">
                  <c:v>517.81359999999995</c:v>
                </c:pt>
                <c:pt idx="233">
                  <c:v>519.61590000000001</c:v>
                </c:pt>
                <c:pt idx="234">
                  <c:v>521.41820000000007</c:v>
                </c:pt>
                <c:pt idx="235">
                  <c:v>523.22050000000002</c:v>
                </c:pt>
                <c:pt idx="236">
                  <c:v>525.02279999999996</c:v>
                </c:pt>
                <c:pt idx="237">
                  <c:v>526.82510000000002</c:v>
                </c:pt>
                <c:pt idx="238">
                  <c:v>528.62740000000008</c:v>
                </c:pt>
                <c:pt idx="239">
                  <c:v>530.42970000000003</c:v>
                </c:pt>
                <c:pt idx="240">
                  <c:v>532.23199999999997</c:v>
                </c:pt>
                <c:pt idx="241">
                  <c:v>534.03430000000003</c:v>
                </c:pt>
                <c:pt idx="242">
                  <c:v>535.83660000000009</c:v>
                </c:pt>
                <c:pt idx="243">
                  <c:v>537.63890000000004</c:v>
                </c:pt>
                <c:pt idx="244">
                  <c:v>539.44119999999998</c:v>
                </c:pt>
                <c:pt idx="245">
                  <c:v>541.24350000000004</c:v>
                </c:pt>
                <c:pt idx="246">
                  <c:v>543.04579999999999</c:v>
                </c:pt>
                <c:pt idx="247">
                  <c:v>544.84809999999993</c:v>
                </c:pt>
                <c:pt idx="248">
                  <c:v>546.65039999999999</c:v>
                </c:pt>
                <c:pt idx="249">
                  <c:v>548.45270000000005</c:v>
                </c:pt>
                <c:pt idx="250">
                  <c:v>550.255</c:v>
                </c:pt>
                <c:pt idx="251">
                  <c:v>552.05729999999994</c:v>
                </c:pt>
                <c:pt idx="252">
                  <c:v>553.8596</c:v>
                </c:pt>
                <c:pt idx="253">
                  <c:v>555.66190000000006</c:v>
                </c:pt>
                <c:pt idx="254">
                  <c:v>557.46420000000001</c:v>
                </c:pt>
                <c:pt idx="255">
                  <c:v>559.26649999999995</c:v>
                </c:pt>
                <c:pt idx="256">
                  <c:v>561.06880000000001</c:v>
                </c:pt>
                <c:pt idx="257">
                  <c:v>562.87110000000007</c:v>
                </c:pt>
                <c:pt idx="258">
                  <c:v>564.67340000000002</c:v>
                </c:pt>
                <c:pt idx="259">
                  <c:v>566.47569999999996</c:v>
                </c:pt>
                <c:pt idx="260">
                  <c:v>568.27800000000002</c:v>
                </c:pt>
                <c:pt idx="261">
                  <c:v>570.08030000000008</c:v>
                </c:pt>
                <c:pt idx="262">
                  <c:v>571.88260000000002</c:v>
                </c:pt>
                <c:pt idx="263">
                  <c:v>573.68489999999997</c:v>
                </c:pt>
                <c:pt idx="264">
                  <c:v>575.48720000000003</c:v>
                </c:pt>
                <c:pt idx="265">
                  <c:v>577.28950000000009</c:v>
                </c:pt>
                <c:pt idx="266">
                  <c:v>579.09180000000003</c:v>
                </c:pt>
                <c:pt idx="267">
                  <c:v>580.89409999999998</c:v>
                </c:pt>
                <c:pt idx="268">
                  <c:v>582.69640000000004</c:v>
                </c:pt>
                <c:pt idx="269">
                  <c:v>584.49869999999999</c:v>
                </c:pt>
                <c:pt idx="270">
                  <c:v>586.30099999999993</c:v>
                </c:pt>
                <c:pt idx="271">
                  <c:v>588.10329999999999</c:v>
                </c:pt>
                <c:pt idx="272">
                  <c:v>589.90560000000005</c:v>
                </c:pt>
                <c:pt idx="273">
                  <c:v>591.7079</c:v>
                </c:pt>
                <c:pt idx="274">
                  <c:v>593.51019999999994</c:v>
                </c:pt>
                <c:pt idx="275">
                  <c:v>595.3125</c:v>
                </c:pt>
                <c:pt idx="276">
                  <c:v>597.11480000000006</c:v>
                </c:pt>
                <c:pt idx="277">
                  <c:v>598.9171</c:v>
                </c:pt>
                <c:pt idx="278">
                  <c:v>600.71939999999995</c:v>
                </c:pt>
                <c:pt idx="279">
                  <c:v>602.52170000000001</c:v>
                </c:pt>
                <c:pt idx="280">
                  <c:v>604.32400000000007</c:v>
                </c:pt>
                <c:pt idx="281">
                  <c:v>606.12630000000001</c:v>
                </c:pt>
                <c:pt idx="282">
                  <c:v>607.92859999999996</c:v>
                </c:pt>
                <c:pt idx="283">
                  <c:v>609.73090000000002</c:v>
                </c:pt>
                <c:pt idx="284">
                  <c:v>611.53320000000008</c:v>
                </c:pt>
                <c:pt idx="285">
                  <c:v>613.33549999999991</c:v>
                </c:pt>
                <c:pt idx="286">
                  <c:v>615.13779999999997</c:v>
                </c:pt>
                <c:pt idx="287">
                  <c:v>616.94010000000003</c:v>
                </c:pt>
                <c:pt idx="288">
                  <c:v>618.74240000000009</c:v>
                </c:pt>
                <c:pt idx="289">
                  <c:v>620.54469999999992</c:v>
                </c:pt>
                <c:pt idx="290">
                  <c:v>622.34699999999998</c:v>
                </c:pt>
                <c:pt idx="291">
                  <c:v>624.14930000000004</c:v>
                </c:pt>
                <c:pt idx="292">
                  <c:v>625.9516000000001</c:v>
                </c:pt>
                <c:pt idx="293">
                  <c:v>627.75389999999993</c:v>
                </c:pt>
                <c:pt idx="294">
                  <c:v>629.55619999999999</c:v>
                </c:pt>
                <c:pt idx="295">
                  <c:v>631.35850000000005</c:v>
                </c:pt>
                <c:pt idx="296">
                  <c:v>633.16080000000011</c:v>
                </c:pt>
                <c:pt idx="297">
                  <c:v>634.96309999999994</c:v>
                </c:pt>
                <c:pt idx="298">
                  <c:v>636.7654</c:v>
                </c:pt>
                <c:pt idx="299">
                  <c:v>638.56770000000006</c:v>
                </c:pt>
                <c:pt idx="300">
                  <c:v>640.37</c:v>
                </c:pt>
                <c:pt idx="301">
                  <c:v>642.17229999999995</c:v>
                </c:pt>
                <c:pt idx="302">
                  <c:v>643.97460000000001</c:v>
                </c:pt>
                <c:pt idx="303">
                  <c:v>645.77690000000007</c:v>
                </c:pt>
                <c:pt idx="304">
                  <c:v>647.5791999999999</c:v>
                </c:pt>
                <c:pt idx="305">
                  <c:v>649.38149999999996</c:v>
                </c:pt>
                <c:pt idx="306">
                  <c:v>651.18380000000002</c:v>
                </c:pt>
                <c:pt idx="307">
                  <c:v>652.98610000000008</c:v>
                </c:pt>
                <c:pt idx="308">
                  <c:v>654.78839999999991</c:v>
                </c:pt>
                <c:pt idx="309">
                  <c:v>656.59069999999997</c:v>
                </c:pt>
                <c:pt idx="310">
                  <c:v>658.39300000000003</c:v>
                </c:pt>
                <c:pt idx="311">
                  <c:v>660.19530000000009</c:v>
                </c:pt>
                <c:pt idx="312">
                  <c:v>661.99759999999992</c:v>
                </c:pt>
                <c:pt idx="313">
                  <c:v>663.79989999999998</c:v>
                </c:pt>
                <c:pt idx="314">
                  <c:v>665.60220000000004</c:v>
                </c:pt>
                <c:pt idx="315">
                  <c:v>667.4045000000001</c:v>
                </c:pt>
                <c:pt idx="316">
                  <c:v>669.20679999999993</c:v>
                </c:pt>
                <c:pt idx="317">
                  <c:v>671.00909999999999</c:v>
                </c:pt>
                <c:pt idx="318">
                  <c:v>672.81140000000005</c:v>
                </c:pt>
                <c:pt idx="319">
                  <c:v>674.61370000000011</c:v>
                </c:pt>
                <c:pt idx="320">
                  <c:v>676.41599999999994</c:v>
                </c:pt>
                <c:pt idx="321">
                  <c:v>678.2183</c:v>
                </c:pt>
                <c:pt idx="322">
                  <c:v>680.02060000000006</c:v>
                </c:pt>
                <c:pt idx="323">
                  <c:v>681.82290000000012</c:v>
                </c:pt>
                <c:pt idx="324">
                  <c:v>683.62519999999995</c:v>
                </c:pt>
                <c:pt idx="325">
                  <c:v>685.42750000000001</c:v>
                </c:pt>
                <c:pt idx="326">
                  <c:v>687.22980000000007</c:v>
                </c:pt>
                <c:pt idx="327">
                  <c:v>689.0320999999999</c:v>
                </c:pt>
                <c:pt idx="328">
                  <c:v>690.83439999999996</c:v>
                </c:pt>
                <c:pt idx="329">
                  <c:v>692.63670000000002</c:v>
                </c:pt>
                <c:pt idx="330">
                  <c:v>694.43900000000008</c:v>
                </c:pt>
                <c:pt idx="331">
                  <c:v>696.24129999999991</c:v>
                </c:pt>
                <c:pt idx="332">
                  <c:v>698.04359999999997</c:v>
                </c:pt>
                <c:pt idx="333">
                  <c:v>699.84590000000003</c:v>
                </c:pt>
                <c:pt idx="334">
                  <c:v>701.64820000000009</c:v>
                </c:pt>
                <c:pt idx="335">
                  <c:v>703.45049999999992</c:v>
                </c:pt>
                <c:pt idx="336">
                  <c:v>705.25279999999998</c:v>
                </c:pt>
                <c:pt idx="337">
                  <c:v>707.05510000000004</c:v>
                </c:pt>
                <c:pt idx="338">
                  <c:v>708.8574000000001</c:v>
                </c:pt>
                <c:pt idx="339">
                  <c:v>710.65969999999993</c:v>
                </c:pt>
                <c:pt idx="340">
                  <c:v>712.46199999999999</c:v>
                </c:pt>
                <c:pt idx="341">
                  <c:v>714.26430000000005</c:v>
                </c:pt>
                <c:pt idx="342">
                  <c:v>716.06660000000011</c:v>
                </c:pt>
                <c:pt idx="343">
                  <c:v>717.86889999999994</c:v>
                </c:pt>
                <c:pt idx="344">
                  <c:v>719.6712</c:v>
                </c:pt>
                <c:pt idx="345">
                  <c:v>721.47350000000006</c:v>
                </c:pt>
                <c:pt idx="346">
                  <c:v>723.27580000000012</c:v>
                </c:pt>
                <c:pt idx="347">
                  <c:v>725.07809999999995</c:v>
                </c:pt>
                <c:pt idx="348">
                  <c:v>726.88040000000001</c:v>
                </c:pt>
                <c:pt idx="349">
                  <c:v>728.68270000000007</c:v>
                </c:pt>
                <c:pt idx="350">
                  <c:v>730.48500000000001</c:v>
                </c:pt>
                <c:pt idx="351">
                  <c:v>732.28729999999996</c:v>
                </c:pt>
                <c:pt idx="352">
                  <c:v>734.08960000000002</c:v>
                </c:pt>
                <c:pt idx="353">
                  <c:v>735.89190000000008</c:v>
                </c:pt>
                <c:pt idx="354">
                  <c:v>737.69419999999991</c:v>
                </c:pt>
                <c:pt idx="355">
                  <c:v>739.49649999999997</c:v>
                </c:pt>
                <c:pt idx="356">
                  <c:v>741.29880000000003</c:v>
                </c:pt>
                <c:pt idx="357">
                  <c:v>743.10110000000009</c:v>
                </c:pt>
                <c:pt idx="358">
                  <c:v>744.90339999999992</c:v>
                </c:pt>
                <c:pt idx="359">
                  <c:v>746.70569999999998</c:v>
                </c:pt>
                <c:pt idx="360">
                  <c:v>748.50800000000004</c:v>
                </c:pt>
                <c:pt idx="361">
                  <c:v>750.3103000000001</c:v>
                </c:pt>
                <c:pt idx="362">
                  <c:v>752.11259999999993</c:v>
                </c:pt>
                <c:pt idx="363">
                  <c:v>753.91489999999999</c:v>
                </c:pt>
                <c:pt idx="364">
                  <c:v>755.71720000000005</c:v>
                </c:pt>
                <c:pt idx="365">
                  <c:v>757.51950000000011</c:v>
                </c:pt>
                <c:pt idx="366">
                  <c:v>759.32179999999994</c:v>
                </c:pt>
                <c:pt idx="367">
                  <c:v>761.1241</c:v>
                </c:pt>
                <c:pt idx="368">
                  <c:v>762.92640000000006</c:v>
                </c:pt>
                <c:pt idx="369">
                  <c:v>764.72870000000012</c:v>
                </c:pt>
                <c:pt idx="370">
                  <c:v>766.53099999999995</c:v>
                </c:pt>
                <c:pt idx="371">
                  <c:v>768.33330000000001</c:v>
                </c:pt>
                <c:pt idx="372">
                  <c:v>770.13560000000007</c:v>
                </c:pt>
                <c:pt idx="373">
                  <c:v>771.9378999999999</c:v>
                </c:pt>
                <c:pt idx="374">
                  <c:v>773.74019999999996</c:v>
                </c:pt>
                <c:pt idx="375">
                  <c:v>775.54250000000002</c:v>
                </c:pt>
                <c:pt idx="376">
                  <c:v>777.34480000000008</c:v>
                </c:pt>
                <c:pt idx="377">
                  <c:v>779.14709999999991</c:v>
                </c:pt>
                <c:pt idx="378">
                  <c:v>780.94939999999997</c:v>
                </c:pt>
                <c:pt idx="379">
                  <c:v>782.75170000000003</c:v>
                </c:pt>
                <c:pt idx="380">
                  <c:v>784.55400000000009</c:v>
                </c:pt>
                <c:pt idx="381">
                  <c:v>786.35629999999992</c:v>
                </c:pt>
                <c:pt idx="382">
                  <c:v>788.15859999999998</c:v>
                </c:pt>
                <c:pt idx="383">
                  <c:v>789.96090000000004</c:v>
                </c:pt>
                <c:pt idx="384">
                  <c:v>791.7632000000001</c:v>
                </c:pt>
                <c:pt idx="385">
                  <c:v>793.56549999999993</c:v>
                </c:pt>
                <c:pt idx="386">
                  <c:v>795.36779999999999</c:v>
                </c:pt>
                <c:pt idx="387">
                  <c:v>797.17010000000005</c:v>
                </c:pt>
                <c:pt idx="388">
                  <c:v>798.97240000000011</c:v>
                </c:pt>
                <c:pt idx="389">
                  <c:v>800.77469999999994</c:v>
                </c:pt>
                <c:pt idx="390">
                  <c:v>802.577</c:v>
                </c:pt>
                <c:pt idx="391">
                  <c:v>804.37930000000006</c:v>
                </c:pt>
                <c:pt idx="392">
                  <c:v>806.18160000000012</c:v>
                </c:pt>
                <c:pt idx="393">
                  <c:v>807.98389999999995</c:v>
                </c:pt>
                <c:pt idx="394">
                  <c:v>809.78620000000001</c:v>
                </c:pt>
                <c:pt idx="395">
                  <c:v>811.58850000000007</c:v>
                </c:pt>
                <c:pt idx="396">
                  <c:v>813.3907999999999</c:v>
                </c:pt>
                <c:pt idx="397">
                  <c:v>815.19309999999996</c:v>
                </c:pt>
                <c:pt idx="398">
                  <c:v>816.99540000000002</c:v>
                </c:pt>
                <c:pt idx="399">
                  <c:v>818.79770000000008</c:v>
                </c:pt>
                <c:pt idx="400">
                  <c:v>820.6</c:v>
                </c:pt>
                <c:pt idx="401">
                  <c:v>822.40229999999997</c:v>
                </c:pt>
                <c:pt idx="402">
                  <c:v>824.20460000000003</c:v>
                </c:pt>
                <c:pt idx="403">
                  <c:v>826.00690000000009</c:v>
                </c:pt>
                <c:pt idx="404">
                  <c:v>827.80919999999992</c:v>
                </c:pt>
                <c:pt idx="405">
                  <c:v>829.61149999999998</c:v>
                </c:pt>
                <c:pt idx="406">
                  <c:v>831.41380000000004</c:v>
                </c:pt>
                <c:pt idx="407">
                  <c:v>833.2161000000001</c:v>
                </c:pt>
                <c:pt idx="408">
                  <c:v>835.01839999999993</c:v>
                </c:pt>
                <c:pt idx="409">
                  <c:v>836.82069999999999</c:v>
                </c:pt>
                <c:pt idx="410">
                  <c:v>838.62300000000005</c:v>
                </c:pt>
                <c:pt idx="411">
                  <c:v>840.42530000000011</c:v>
                </c:pt>
                <c:pt idx="412">
                  <c:v>842.22759999999994</c:v>
                </c:pt>
                <c:pt idx="413">
                  <c:v>844.0299</c:v>
                </c:pt>
                <c:pt idx="414">
                  <c:v>845.83220000000006</c:v>
                </c:pt>
                <c:pt idx="415">
                  <c:v>847.63450000000012</c:v>
                </c:pt>
                <c:pt idx="416">
                  <c:v>849.43679999999995</c:v>
                </c:pt>
                <c:pt idx="417">
                  <c:v>851.23910000000001</c:v>
                </c:pt>
                <c:pt idx="418">
                  <c:v>853.04140000000007</c:v>
                </c:pt>
                <c:pt idx="419">
                  <c:v>854.8436999999999</c:v>
                </c:pt>
                <c:pt idx="420">
                  <c:v>856.64599999999996</c:v>
                </c:pt>
                <c:pt idx="421">
                  <c:v>858.44830000000002</c:v>
                </c:pt>
                <c:pt idx="422">
                  <c:v>860.25060000000008</c:v>
                </c:pt>
                <c:pt idx="423">
                  <c:v>862.05289999999991</c:v>
                </c:pt>
                <c:pt idx="424">
                  <c:v>863.85519999999997</c:v>
                </c:pt>
                <c:pt idx="425">
                  <c:v>865.65750000000003</c:v>
                </c:pt>
                <c:pt idx="426">
                  <c:v>867.45980000000009</c:v>
                </c:pt>
                <c:pt idx="427">
                  <c:v>869.26209999999992</c:v>
                </c:pt>
                <c:pt idx="428">
                  <c:v>871.06439999999998</c:v>
                </c:pt>
                <c:pt idx="429">
                  <c:v>872.86670000000004</c:v>
                </c:pt>
                <c:pt idx="430">
                  <c:v>874.6690000000001</c:v>
                </c:pt>
                <c:pt idx="431">
                  <c:v>876.47129999999993</c:v>
                </c:pt>
                <c:pt idx="432">
                  <c:v>878.27359999999999</c:v>
                </c:pt>
                <c:pt idx="433">
                  <c:v>880.07590000000005</c:v>
                </c:pt>
                <c:pt idx="434">
                  <c:v>881.87820000000011</c:v>
                </c:pt>
                <c:pt idx="435">
                  <c:v>883.68049999999994</c:v>
                </c:pt>
                <c:pt idx="436">
                  <c:v>885.4828</c:v>
                </c:pt>
                <c:pt idx="437">
                  <c:v>887.28510000000006</c:v>
                </c:pt>
                <c:pt idx="438">
                  <c:v>889.08740000000012</c:v>
                </c:pt>
                <c:pt idx="439">
                  <c:v>890.88969999999995</c:v>
                </c:pt>
                <c:pt idx="440">
                  <c:v>892.69200000000001</c:v>
                </c:pt>
                <c:pt idx="441">
                  <c:v>894.49430000000007</c:v>
                </c:pt>
                <c:pt idx="442">
                  <c:v>896.29660000000013</c:v>
                </c:pt>
                <c:pt idx="443">
                  <c:v>898.09889999999996</c:v>
                </c:pt>
                <c:pt idx="444">
                  <c:v>899.90120000000002</c:v>
                </c:pt>
                <c:pt idx="445">
                  <c:v>901.70350000000008</c:v>
                </c:pt>
                <c:pt idx="446">
                  <c:v>903.50579999999991</c:v>
                </c:pt>
                <c:pt idx="447">
                  <c:v>905.30809999999997</c:v>
                </c:pt>
                <c:pt idx="448">
                  <c:v>907.11040000000003</c:v>
                </c:pt>
                <c:pt idx="449">
                  <c:v>908.91270000000009</c:v>
                </c:pt>
                <c:pt idx="450">
                  <c:v>910.71500000000003</c:v>
                </c:pt>
                <c:pt idx="451">
                  <c:v>912.51729999999998</c:v>
                </c:pt>
                <c:pt idx="452">
                  <c:v>914.31960000000004</c:v>
                </c:pt>
                <c:pt idx="453">
                  <c:v>916.1219000000001</c:v>
                </c:pt>
                <c:pt idx="454">
                  <c:v>917.92419999999993</c:v>
                </c:pt>
                <c:pt idx="455">
                  <c:v>919.72649999999999</c:v>
                </c:pt>
                <c:pt idx="456">
                  <c:v>921.52880000000005</c:v>
                </c:pt>
                <c:pt idx="457">
                  <c:v>923.33110000000011</c:v>
                </c:pt>
                <c:pt idx="458">
                  <c:v>925.13339999999994</c:v>
                </c:pt>
                <c:pt idx="459">
                  <c:v>926.9357</c:v>
                </c:pt>
                <c:pt idx="460">
                  <c:v>928.73800000000006</c:v>
                </c:pt>
                <c:pt idx="461">
                  <c:v>930.54030000000012</c:v>
                </c:pt>
                <c:pt idx="462">
                  <c:v>932.34259999999995</c:v>
                </c:pt>
                <c:pt idx="463">
                  <c:v>934.14490000000001</c:v>
                </c:pt>
                <c:pt idx="464">
                  <c:v>935.94720000000007</c:v>
                </c:pt>
                <c:pt idx="465">
                  <c:v>937.74950000000013</c:v>
                </c:pt>
                <c:pt idx="466">
                  <c:v>939.55179999999996</c:v>
                </c:pt>
                <c:pt idx="467">
                  <c:v>941.35410000000002</c:v>
                </c:pt>
                <c:pt idx="468">
                  <c:v>943.15640000000008</c:v>
                </c:pt>
                <c:pt idx="469">
                  <c:v>944.95869999999991</c:v>
                </c:pt>
                <c:pt idx="470">
                  <c:v>946.76099999999997</c:v>
                </c:pt>
                <c:pt idx="471">
                  <c:v>948.56330000000003</c:v>
                </c:pt>
                <c:pt idx="472">
                  <c:v>950.36560000000009</c:v>
                </c:pt>
                <c:pt idx="473">
                  <c:v>952.16789999999992</c:v>
                </c:pt>
                <c:pt idx="474">
                  <c:v>953.97019999999998</c:v>
                </c:pt>
                <c:pt idx="475">
                  <c:v>955.77250000000004</c:v>
                </c:pt>
                <c:pt idx="476">
                  <c:v>957.5748000000001</c:v>
                </c:pt>
                <c:pt idx="477">
                  <c:v>959.37709999999993</c:v>
                </c:pt>
                <c:pt idx="478">
                  <c:v>961.17939999999999</c:v>
                </c:pt>
                <c:pt idx="479">
                  <c:v>962.98170000000005</c:v>
                </c:pt>
                <c:pt idx="480">
                  <c:v>964.78400000000011</c:v>
                </c:pt>
                <c:pt idx="481">
                  <c:v>966.58629999999994</c:v>
                </c:pt>
                <c:pt idx="482">
                  <c:v>968.3886</c:v>
                </c:pt>
                <c:pt idx="483">
                  <c:v>970.19090000000006</c:v>
                </c:pt>
                <c:pt idx="484">
                  <c:v>971.99320000000012</c:v>
                </c:pt>
                <c:pt idx="485">
                  <c:v>973.79549999999995</c:v>
                </c:pt>
                <c:pt idx="486">
                  <c:v>975.59780000000001</c:v>
                </c:pt>
                <c:pt idx="487">
                  <c:v>977.40010000000007</c:v>
                </c:pt>
                <c:pt idx="488">
                  <c:v>979.20240000000013</c:v>
                </c:pt>
                <c:pt idx="489">
                  <c:v>981.00469999999996</c:v>
                </c:pt>
                <c:pt idx="490">
                  <c:v>982.80700000000002</c:v>
                </c:pt>
                <c:pt idx="491">
                  <c:v>984.60930000000008</c:v>
                </c:pt>
                <c:pt idx="492">
                  <c:v>986.41159999999991</c:v>
                </c:pt>
                <c:pt idx="493">
                  <c:v>988.21389999999997</c:v>
                </c:pt>
                <c:pt idx="494">
                  <c:v>990.01620000000003</c:v>
                </c:pt>
                <c:pt idx="495">
                  <c:v>991.81850000000009</c:v>
                </c:pt>
                <c:pt idx="496">
                  <c:v>993.62079999999992</c:v>
                </c:pt>
                <c:pt idx="497">
                  <c:v>995.42309999999998</c:v>
                </c:pt>
                <c:pt idx="498">
                  <c:v>997.22540000000004</c:v>
                </c:pt>
                <c:pt idx="499">
                  <c:v>999.0277000000001</c:v>
                </c:pt>
                <c:pt idx="500">
                  <c:v>1000.83</c:v>
                </c:pt>
                <c:pt idx="501">
                  <c:v>1002.6323</c:v>
                </c:pt>
                <c:pt idx="502">
                  <c:v>1004.4346</c:v>
                </c:pt>
                <c:pt idx="503">
                  <c:v>1006.2369000000001</c:v>
                </c:pt>
                <c:pt idx="504">
                  <c:v>1008.0391999999999</c:v>
                </c:pt>
                <c:pt idx="505">
                  <c:v>1009.8415</c:v>
                </c:pt>
                <c:pt idx="506">
                  <c:v>1011.6438000000001</c:v>
                </c:pt>
                <c:pt idx="507">
                  <c:v>1013.4461000000001</c:v>
                </c:pt>
                <c:pt idx="508">
                  <c:v>1015.2483999999999</c:v>
                </c:pt>
                <c:pt idx="509">
                  <c:v>1017.0507</c:v>
                </c:pt>
                <c:pt idx="510">
                  <c:v>1018.8530000000001</c:v>
                </c:pt>
                <c:pt idx="511">
                  <c:v>1020.6553000000001</c:v>
                </c:pt>
                <c:pt idx="512">
                  <c:v>1022.4576</c:v>
                </c:pt>
                <c:pt idx="513">
                  <c:v>1024.2599</c:v>
                </c:pt>
                <c:pt idx="514">
                  <c:v>1026.0622000000001</c:v>
                </c:pt>
                <c:pt idx="515">
                  <c:v>1027.8644999999999</c:v>
                </c:pt>
                <c:pt idx="516">
                  <c:v>1029.6668</c:v>
                </c:pt>
                <c:pt idx="517">
                  <c:v>1031.4691</c:v>
                </c:pt>
                <c:pt idx="518">
                  <c:v>1033.2714000000001</c:v>
                </c:pt>
                <c:pt idx="519">
                  <c:v>1035.0736999999999</c:v>
                </c:pt>
                <c:pt idx="520">
                  <c:v>1036.876</c:v>
                </c:pt>
                <c:pt idx="521">
                  <c:v>1038.6783</c:v>
                </c:pt>
                <c:pt idx="522">
                  <c:v>1040.4806000000001</c:v>
                </c:pt>
                <c:pt idx="523">
                  <c:v>1042.2828999999999</c:v>
                </c:pt>
                <c:pt idx="524">
                  <c:v>1044.0852</c:v>
                </c:pt>
                <c:pt idx="525">
                  <c:v>1045.8875</c:v>
                </c:pt>
                <c:pt idx="526">
                  <c:v>1047.6898000000001</c:v>
                </c:pt>
                <c:pt idx="527">
                  <c:v>1049.4920999999999</c:v>
                </c:pt>
                <c:pt idx="528">
                  <c:v>1051.2944</c:v>
                </c:pt>
                <c:pt idx="529">
                  <c:v>1053.0967000000001</c:v>
                </c:pt>
                <c:pt idx="530">
                  <c:v>1054.8990000000001</c:v>
                </c:pt>
                <c:pt idx="531">
                  <c:v>1056.7012999999999</c:v>
                </c:pt>
                <c:pt idx="532">
                  <c:v>1058.5036</c:v>
                </c:pt>
                <c:pt idx="533">
                  <c:v>1060.3059000000001</c:v>
                </c:pt>
                <c:pt idx="534">
                  <c:v>1062.1082000000001</c:v>
                </c:pt>
                <c:pt idx="535">
                  <c:v>1063.9105</c:v>
                </c:pt>
                <c:pt idx="536">
                  <c:v>1065.7128</c:v>
                </c:pt>
                <c:pt idx="537">
                  <c:v>1067.5151000000001</c:v>
                </c:pt>
                <c:pt idx="538">
                  <c:v>1069.3173999999999</c:v>
                </c:pt>
                <c:pt idx="539">
                  <c:v>1071.1197</c:v>
                </c:pt>
                <c:pt idx="540">
                  <c:v>1072.922</c:v>
                </c:pt>
                <c:pt idx="541">
                  <c:v>1074.7243000000001</c:v>
                </c:pt>
                <c:pt idx="542">
                  <c:v>1076.5265999999999</c:v>
                </c:pt>
                <c:pt idx="543">
                  <c:v>1078.3289</c:v>
                </c:pt>
                <c:pt idx="544">
                  <c:v>1080.1312</c:v>
                </c:pt>
                <c:pt idx="545">
                  <c:v>1081.9335000000001</c:v>
                </c:pt>
                <c:pt idx="546">
                  <c:v>1083.7357999999999</c:v>
                </c:pt>
                <c:pt idx="547">
                  <c:v>1085.5381</c:v>
                </c:pt>
                <c:pt idx="548">
                  <c:v>1087.3404</c:v>
                </c:pt>
                <c:pt idx="549">
                  <c:v>1089.1427000000001</c:v>
                </c:pt>
                <c:pt idx="550">
                  <c:v>1090.9449999999999</c:v>
                </c:pt>
                <c:pt idx="551">
                  <c:v>1092.7473</c:v>
                </c:pt>
                <c:pt idx="552">
                  <c:v>1094.5496000000001</c:v>
                </c:pt>
                <c:pt idx="553">
                  <c:v>1096.3519000000001</c:v>
                </c:pt>
                <c:pt idx="554">
                  <c:v>1098.1541999999999</c:v>
                </c:pt>
                <c:pt idx="555">
                  <c:v>1099.9565</c:v>
                </c:pt>
                <c:pt idx="556">
                  <c:v>1101.7588000000001</c:v>
                </c:pt>
                <c:pt idx="557">
                  <c:v>1103.5611000000001</c:v>
                </c:pt>
                <c:pt idx="558">
                  <c:v>1105.3634</c:v>
                </c:pt>
                <c:pt idx="559">
                  <c:v>1107.1657</c:v>
                </c:pt>
                <c:pt idx="560">
                  <c:v>1108.9680000000001</c:v>
                </c:pt>
                <c:pt idx="561">
                  <c:v>1110.7702999999999</c:v>
                </c:pt>
                <c:pt idx="562">
                  <c:v>1112.5726</c:v>
                </c:pt>
                <c:pt idx="563">
                  <c:v>1114.3749</c:v>
                </c:pt>
                <c:pt idx="564">
                  <c:v>1116.1772000000001</c:v>
                </c:pt>
                <c:pt idx="565">
                  <c:v>1117.9794999999999</c:v>
                </c:pt>
                <c:pt idx="566">
                  <c:v>1119.7818</c:v>
                </c:pt>
                <c:pt idx="567">
                  <c:v>1121.5841</c:v>
                </c:pt>
                <c:pt idx="568">
                  <c:v>1123.3864000000001</c:v>
                </c:pt>
                <c:pt idx="569">
                  <c:v>1125.1887000000002</c:v>
                </c:pt>
                <c:pt idx="570">
                  <c:v>1126.991</c:v>
                </c:pt>
                <c:pt idx="571">
                  <c:v>1128.7933</c:v>
                </c:pt>
                <c:pt idx="572">
                  <c:v>1130.5956000000001</c:v>
                </c:pt>
                <c:pt idx="573">
                  <c:v>1132.3979000000002</c:v>
                </c:pt>
                <c:pt idx="574">
                  <c:v>1134.2002</c:v>
                </c:pt>
                <c:pt idx="575">
                  <c:v>1136.0025000000001</c:v>
                </c:pt>
                <c:pt idx="576">
                  <c:v>1137.8048000000001</c:v>
                </c:pt>
                <c:pt idx="577">
                  <c:v>1139.6071000000002</c:v>
                </c:pt>
                <c:pt idx="578">
                  <c:v>1141.4094</c:v>
                </c:pt>
                <c:pt idx="579">
                  <c:v>1143.2117000000001</c:v>
                </c:pt>
                <c:pt idx="580">
                  <c:v>1145.0140000000001</c:v>
                </c:pt>
                <c:pt idx="581">
                  <c:v>1146.8163000000002</c:v>
                </c:pt>
                <c:pt idx="582">
                  <c:v>1148.6186</c:v>
                </c:pt>
                <c:pt idx="583">
                  <c:v>1150.4209000000001</c:v>
                </c:pt>
                <c:pt idx="584">
                  <c:v>1152.2232000000001</c:v>
                </c:pt>
                <c:pt idx="585">
                  <c:v>1154.0255</c:v>
                </c:pt>
                <c:pt idx="586">
                  <c:v>1155.8278</c:v>
                </c:pt>
                <c:pt idx="587">
                  <c:v>1157.6301000000001</c:v>
                </c:pt>
                <c:pt idx="588">
                  <c:v>1159.4324000000001</c:v>
                </c:pt>
                <c:pt idx="589">
                  <c:v>1161.2347</c:v>
                </c:pt>
                <c:pt idx="590">
                  <c:v>1163.037</c:v>
                </c:pt>
                <c:pt idx="591">
                  <c:v>1164.8393000000001</c:v>
                </c:pt>
                <c:pt idx="592">
                  <c:v>1166.6416000000002</c:v>
                </c:pt>
                <c:pt idx="593">
                  <c:v>1168.4439</c:v>
                </c:pt>
                <c:pt idx="594">
                  <c:v>1170.2462</c:v>
                </c:pt>
                <c:pt idx="595">
                  <c:v>1172.0485000000001</c:v>
                </c:pt>
                <c:pt idx="596">
                  <c:v>1173.8508000000002</c:v>
                </c:pt>
                <c:pt idx="597">
                  <c:v>1175.6531</c:v>
                </c:pt>
                <c:pt idx="598">
                  <c:v>1177.4554000000001</c:v>
                </c:pt>
                <c:pt idx="599">
                  <c:v>1179.2577000000001</c:v>
                </c:pt>
                <c:pt idx="600">
                  <c:v>1181.06</c:v>
                </c:pt>
                <c:pt idx="601">
                  <c:v>1182.8623</c:v>
                </c:pt>
                <c:pt idx="602">
                  <c:v>1184.6646000000001</c:v>
                </c:pt>
                <c:pt idx="603">
                  <c:v>1186.4669000000001</c:v>
                </c:pt>
                <c:pt idx="604">
                  <c:v>1188.2692000000002</c:v>
                </c:pt>
                <c:pt idx="605">
                  <c:v>1190.0715</c:v>
                </c:pt>
                <c:pt idx="606">
                  <c:v>1191.8738000000001</c:v>
                </c:pt>
                <c:pt idx="607">
                  <c:v>1193.6761000000001</c:v>
                </c:pt>
                <c:pt idx="608">
                  <c:v>1195.4784</c:v>
                </c:pt>
                <c:pt idx="609">
                  <c:v>1197.2807</c:v>
                </c:pt>
                <c:pt idx="610">
                  <c:v>1199.0830000000001</c:v>
                </c:pt>
                <c:pt idx="611">
                  <c:v>1200.8853000000001</c:v>
                </c:pt>
                <c:pt idx="612">
                  <c:v>1202.6876</c:v>
                </c:pt>
                <c:pt idx="613">
                  <c:v>1204.4899</c:v>
                </c:pt>
                <c:pt idx="614">
                  <c:v>1206.2922000000001</c:v>
                </c:pt>
                <c:pt idx="615">
                  <c:v>1208.0945000000002</c:v>
                </c:pt>
                <c:pt idx="616">
                  <c:v>1209.8968</c:v>
                </c:pt>
                <c:pt idx="617">
                  <c:v>1211.6991</c:v>
                </c:pt>
                <c:pt idx="618">
                  <c:v>1213.5014000000001</c:v>
                </c:pt>
                <c:pt idx="619">
                  <c:v>1215.3037000000002</c:v>
                </c:pt>
                <c:pt idx="620">
                  <c:v>1217.106</c:v>
                </c:pt>
                <c:pt idx="621">
                  <c:v>1218.9083000000001</c:v>
                </c:pt>
                <c:pt idx="622">
                  <c:v>1220.7106000000001</c:v>
                </c:pt>
                <c:pt idx="623">
                  <c:v>1222.5129000000002</c:v>
                </c:pt>
                <c:pt idx="624">
                  <c:v>1224.3152</c:v>
                </c:pt>
                <c:pt idx="625">
                  <c:v>1226.1175000000001</c:v>
                </c:pt>
                <c:pt idx="626">
                  <c:v>1227.9198000000001</c:v>
                </c:pt>
                <c:pt idx="627">
                  <c:v>1229.7221000000002</c:v>
                </c:pt>
                <c:pt idx="628">
                  <c:v>1231.5244</c:v>
                </c:pt>
                <c:pt idx="629">
                  <c:v>1233.3267000000001</c:v>
                </c:pt>
                <c:pt idx="630">
                  <c:v>1235.1290000000001</c:v>
                </c:pt>
                <c:pt idx="631">
                  <c:v>1236.9313</c:v>
                </c:pt>
                <c:pt idx="632">
                  <c:v>1238.7336</c:v>
                </c:pt>
                <c:pt idx="633">
                  <c:v>1240.5359000000001</c:v>
                </c:pt>
                <c:pt idx="634">
                  <c:v>1242.3382000000001</c:v>
                </c:pt>
                <c:pt idx="635">
                  <c:v>1244.1405</c:v>
                </c:pt>
                <c:pt idx="636">
                  <c:v>1245.9428</c:v>
                </c:pt>
                <c:pt idx="637">
                  <c:v>1247.7451000000001</c:v>
                </c:pt>
                <c:pt idx="638">
                  <c:v>1249.5474000000002</c:v>
                </c:pt>
                <c:pt idx="639">
                  <c:v>1251.3497</c:v>
                </c:pt>
                <c:pt idx="640">
                  <c:v>1253.152</c:v>
                </c:pt>
                <c:pt idx="641">
                  <c:v>1254.9543000000001</c:v>
                </c:pt>
                <c:pt idx="642">
                  <c:v>1256.7566000000002</c:v>
                </c:pt>
                <c:pt idx="643">
                  <c:v>1258.5589</c:v>
                </c:pt>
                <c:pt idx="644">
                  <c:v>1260.3612000000001</c:v>
                </c:pt>
                <c:pt idx="645">
                  <c:v>1262.1635000000001</c:v>
                </c:pt>
                <c:pt idx="646">
                  <c:v>1263.9658000000002</c:v>
                </c:pt>
                <c:pt idx="647">
                  <c:v>1265.7681</c:v>
                </c:pt>
                <c:pt idx="648">
                  <c:v>1267.5704000000001</c:v>
                </c:pt>
                <c:pt idx="649">
                  <c:v>1269.3727000000001</c:v>
                </c:pt>
                <c:pt idx="650">
                  <c:v>1271.175</c:v>
                </c:pt>
                <c:pt idx="651">
                  <c:v>1272.9773</c:v>
                </c:pt>
                <c:pt idx="652">
                  <c:v>1274.7796000000001</c:v>
                </c:pt>
                <c:pt idx="653">
                  <c:v>1276.5819000000001</c:v>
                </c:pt>
                <c:pt idx="654">
                  <c:v>1278.3842</c:v>
                </c:pt>
                <c:pt idx="655">
                  <c:v>1280.1865</c:v>
                </c:pt>
                <c:pt idx="656">
                  <c:v>1281.9888000000001</c:v>
                </c:pt>
                <c:pt idx="657">
                  <c:v>1283.7911000000001</c:v>
                </c:pt>
                <c:pt idx="658">
                  <c:v>1285.5934</c:v>
                </c:pt>
                <c:pt idx="659">
                  <c:v>1287.3957</c:v>
                </c:pt>
                <c:pt idx="660">
                  <c:v>1289.1980000000001</c:v>
                </c:pt>
                <c:pt idx="661">
                  <c:v>1291.0003000000002</c:v>
                </c:pt>
                <c:pt idx="662">
                  <c:v>1292.8026</c:v>
                </c:pt>
                <c:pt idx="663">
                  <c:v>1294.6049</c:v>
                </c:pt>
                <c:pt idx="664">
                  <c:v>1296.4072000000001</c:v>
                </c:pt>
                <c:pt idx="665">
                  <c:v>1298.2095000000002</c:v>
                </c:pt>
                <c:pt idx="666">
                  <c:v>1300.0118</c:v>
                </c:pt>
                <c:pt idx="667">
                  <c:v>1301.8141000000001</c:v>
                </c:pt>
                <c:pt idx="668">
                  <c:v>1303.6164000000001</c:v>
                </c:pt>
                <c:pt idx="669">
                  <c:v>1305.4187000000002</c:v>
                </c:pt>
                <c:pt idx="670">
                  <c:v>1307.221</c:v>
                </c:pt>
                <c:pt idx="671">
                  <c:v>1309.0233000000001</c:v>
                </c:pt>
                <c:pt idx="672">
                  <c:v>1310.8256000000001</c:v>
                </c:pt>
                <c:pt idx="673">
                  <c:v>1312.6279000000002</c:v>
                </c:pt>
                <c:pt idx="674">
                  <c:v>1314.4302</c:v>
                </c:pt>
                <c:pt idx="675">
                  <c:v>1316.2325000000001</c:v>
                </c:pt>
                <c:pt idx="676">
                  <c:v>1318.0348000000001</c:v>
                </c:pt>
                <c:pt idx="677">
                  <c:v>1319.8371</c:v>
                </c:pt>
                <c:pt idx="678">
                  <c:v>1321.6394</c:v>
                </c:pt>
                <c:pt idx="679">
                  <c:v>1323.4417000000001</c:v>
                </c:pt>
                <c:pt idx="680">
                  <c:v>1325.2440000000001</c:v>
                </c:pt>
                <c:pt idx="681">
                  <c:v>1327.0463</c:v>
                </c:pt>
                <c:pt idx="682">
                  <c:v>1328.8486</c:v>
                </c:pt>
                <c:pt idx="683">
                  <c:v>1330.6509000000001</c:v>
                </c:pt>
                <c:pt idx="684">
                  <c:v>1332.4532000000002</c:v>
                </c:pt>
                <c:pt idx="685">
                  <c:v>1334.2555</c:v>
                </c:pt>
                <c:pt idx="686">
                  <c:v>1336.0578</c:v>
                </c:pt>
                <c:pt idx="687">
                  <c:v>1337.8601000000001</c:v>
                </c:pt>
                <c:pt idx="688">
                  <c:v>1339.6624000000002</c:v>
                </c:pt>
                <c:pt idx="689">
                  <c:v>1341.4647</c:v>
                </c:pt>
                <c:pt idx="690">
                  <c:v>1343.2670000000001</c:v>
                </c:pt>
                <c:pt idx="691">
                  <c:v>1345.0693000000001</c:v>
                </c:pt>
                <c:pt idx="692">
                  <c:v>1346.8716000000002</c:v>
                </c:pt>
                <c:pt idx="693">
                  <c:v>1348.6739</c:v>
                </c:pt>
                <c:pt idx="694">
                  <c:v>1350.4762000000001</c:v>
                </c:pt>
                <c:pt idx="695">
                  <c:v>1352.2785000000001</c:v>
                </c:pt>
                <c:pt idx="696">
                  <c:v>1354.0808000000002</c:v>
                </c:pt>
                <c:pt idx="697">
                  <c:v>1355.8831</c:v>
                </c:pt>
                <c:pt idx="698">
                  <c:v>1357.6854000000001</c:v>
                </c:pt>
                <c:pt idx="699">
                  <c:v>1359.4877000000001</c:v>
                </c:pt>
                <c:pt idx="700">
                  <c:v>1361.29</c:v>
                </c:pt>
                <c:pt idx="701">
                  <c:v>1363.0923</c:v>
                </c:pt>
                <c:pt idx="702">
                  <c:v>1364.8946000000001</c:v>
                </c:pt>
                <c:pt idx="703">
                  <c:v>1366.6969000000001</c:v>
                </c:pt>
                <c:pt idx="704">
                  <c:v>1368.4992</c:v>
                </c:pt>
                <c:pt idx="705">
                  <c:v>1370.3015</c:v>
                </c:pt>
                <c:pt idx="706">
                  <c:v>1372.1038000000001</c:v>
                </c:pt>
                <c:pt idx="707">
                  <c:v>1373.9061000000002</c:v>
                </c:pt>
                <c:pt idx="708">
                  <c:v>1375.7084</c:v>
                </c:pt>
                <c:pt idx="709">
                  <c:v>1377.5107</c:v>
                </c:pt>
                <c:pt idx="710">
                  <c:v>1379.3130000000001</c:v>
                </c:pt>
                <c:pt idx="711">
                  <c:v>1381.1153000000002</c:v>
                </c:pt>
                <c:pt idx="712">
                  <c:v>1382.9176</c:v>
                </c:pt>
                <c:pt idx="713">
                  <c:v>1384.7199000000001</c:v>
                </c:pt>
                <c:pt idx="714">
                  <c:v>1386.5222000000001</c:v>
                </c:pt>
                <c:pt idx="715">
                  <c:v>1388.3245000000002</c:v>
                </c:pt>
                <c:pt idx="716">
                  <c:v>1390.1268</c:v>
                </c:pt>
                <c:pt idx="717">
                  <c:v>1391.9291000000001</c:v>
                </c:pt>
                <c:pt idx="718">
                  <c:v>1393.7314000000001</c:v>
                </c:pt>
                <c:pt idx="719">
                  <c:v>1395.5337000000002</c:v>
                </c:pt>
                <c:pt idx="720">
                  <c:v>1397.336</c:v>
                </c:pt>
                <c:pt idx="721">
                  <c:v>1399.1383000000001</c:v>
                </c:pt>
                <c:pt idx="722">
                  <c:v>1400.9406000000001</c:v>
                </c:pt>
                <c:pt idx="723">
                  <c:v>1402.7429</c:v>
                </c:pt>
                <c:pt idx="724">
                  <c:v>1404.5452</c:v>
                </c:pt>
                <c:pt idx="725">
                  <c:v>1406.3475000000001</c:v>
                </c:pt>
                <c:pt idx="726">
                  <c:v>1408.1498000000001</c:v>
                </c:pt>
                <c:pt idx="727">
                  <c:v>1409.9521</c:v>
                </c:pt>
                <c:pt idx="728">
                  <c:v>1411.7544</c:v>
                </c:pt>
                <c:pt idx="729">
                  <c:v>1413.5567000000001</c:v>
                </c:pt>
                <c:pt idx="730">
                  <c:v>1415.3590000000002</c:v>
                </c:pt>
                <c:pt idx="731">
                  <c:v>1417.1613</c:v>
                </c:pt>
                <c:pt idx="732">
                  <c:v>1418.9636</c:v>
                </c:pt>
                <c:pt idx="733">
                  <c:v>1420.7659000000001</c:v>
                </c:pt>
                <c:pt idx="734">
                  <c:v>1422.5682000000002</c:v>
                </c:pt>
                <c:pt idx="735">
                  <c:v>1424.3705</c:v>
                </c:pt>
                <c:pt idx="736">
                  <c:v>1426.1728000000001</c:v>
                </c:pt>
                <c:pt idx="737">
                  <c:v>1427.9751000000001</c:v>
                </c:pt>
                <c:pt idx="738">
                  <c:v>1429.7774000000002</c:v>
                </c:pt>
                <c:pt idx="739">
                  <c:v>1431.5797</c:v>
                </c:pt>
                <c:pt idx="740">
                  <c:v>1433.3820000000001</c:v>
                </c:pt>
                <c:pt idx="741">
                  <c:v>1435.1843000000001</c:v>
                </c:pt>
                <c:pt idx="742">
                  <c:v>1436.9866000000002</c:v>
                </c:pt>
                <c:pt idx="743">
                  <c:v>1438.7889</c:v>
                </c:pt>
                <c:pt idx="744">
                  <c:v>1440.5912000000001</c:v>
                </c:pt>
                <c:pt idx="745">
                  <c:v>1442.3935000000001</c:v>
                </c:pt>
                <c:pt idx="746">
                  <c:v>1444.1958</c:v>
                </c:pt>
                <c:pt idx="747">
                  <c:v>1445.9981</c:v>
                </c:pt>
                <c:pt idx="748">
                  <c:v>1447.8004000000001</c:v>
                </c:pt>
                <c:pt idx="749">
                  <c:v>1449.6027000000001</c:v>
                </c:pt>
                <c:pt idx="750">
                  <c:v>1451.405</c:v>
                </c:pt>
                <c:pt idx="751">
                  <c:v>1453.2073</c:v>
                </c:pt>
                <c:pt idx="752">
                  <c:v>1455.0096000000001</c:v>
                </c:pt>
                <c:pt idx="753">
                  <c:v>1456.8119000000002</c:v>
                </c:pt>
                <c:pt idx="754">
                  <c:v>1458.6142</c:v>
                </c:pt>
                <c:pt idx="755">
                  <c:v>1460.4165</c:v>
                </c:pt>
                <c:pt idx="756">
                  <c:v>1462.2188000000001</c:v>
                </c:pt>
                <c:pt idx="757">
                  <c:v>1464.0211000000002</c:v>
                </c:pt>
                <c:pt idx="758">
                  <c:v>1465.8234</c:v>
                </c:pt>
                <c:pt idx="759">
                  <c:v>1467.6257000000001</c:v>
                </c:pt>
                <c:pt idx="760">
                  <c:v>1469.4280000000001</c:v>
                </c:pt>
                <c:pt idx="761">
                  <c:v>1471.2303000000002</c:v>
                </c:pt>
                <c:pt idx="762">
                  <c:v>1473.0326</c:v>
                </c:pt>
                <c:pt idx="763">
                  <c:v>1474.8349000000001</c:v>
                </c:pt>
                <c:pt idx="764">
                  <c:v>1476.6372000000001</c:v>
                </c:pt>
                <c:pt idx="765">
                  <c:v>1478.4395000000002</c:v>
                </c:pt>
                <c:pt idx="766">
                  <c:v>1480.2418</c:v>
                </c:pt>
                <c:pt idx="767">
                  <c:v>1482.0441000000001</c:v>
                </c:pt>
                <c:pt idx="768">
                  <c:v>1483.8464000000001</c:v>
                </c:pt>
                <c:pt idx="769">
                  <c:v>1485.6487</c:v>
                </c:pt>
                <c:pt idx="770">
                  <c:v>1487.451</c:v>
                </c:pt>
                <c:pt idx="771">
                  <c:v>1489.2533000000001</c:v>
                </c:pt>
                <c:pt idx="772">
                  <c:v>1491.0556000000001</c:v>
                </c:pt>
                <c:pt idx="773">
                  <c:v>1492.8579</c:v>
                </c:pt>
                <c:pt idx="774">
                  <c:v>1494.6602</c:v>
                </c:pt>
                <c:pt idx="775">
                  <c:v>1496.4625000000001</c:v>
                </c:pt>
                <c:pt idx="776">
                  <c:v>1498.2648000000002</c:v>
                </c:pt>
                <c:pt idx="777">
                  <c:v>1500.0671</c:v>
                </c:pt>
                <c:pt idx="778">
                  <c:v>1501.8694</c:v>
                </c:pt>
                <c:pt idx="779">
                  <c:v>1503.6717000000001</c:v>
                </c:pt>
                <c:pt idx="780">
                  <c:v>1505.4740000000002</c:v>
                </c:pt>
                <c:pt idx="781">
                  <c:v>1507.2763</c:v>
                </c:pt>
                <c:pt idx="782">
                  <c:v>1509.0786000000001</c:v>
                </c:pt>
                <c:pt idx="783">
                  <c:v>1510.8809000000001</c:v>
                </c:pt>
                <c:pt idx="784">
                  <c:v>1512.6832000000002</c:v>
                </c:pt>
                <c:pt idx="785">
                  <c:v>1514.4855</c:v>
                </c:pt>
                <c:pt idx="786">
                  <c:v>1516.2878000000001</c:v>
                </c:pt>
                <c:pt idx="787">
                  <c:v>1518.0901000000001</c:v>
                </c:pt>
                <c:pt idx="788">
                  <c:v>1519.8924000000002</c:v>
                </c:pt>
                <c:pt idx="789">
                  <c:v>1521.6947</c:v>
                </c:pt>
                <c:pt idx="790">
                  <c:v>1523.4970000000001</c:v>
                </c:pt>
                <c:pt idx="791">
                  <c:v>1525.2993000000001</c:v>
                </c:pt>
                <c:pt idx="792">
                  <c:v>1527.1016</c:v>
                </c:pt>
                <c:pt idx="793">
                  <c:v>1528.9039</c:v>
                </c:pt>
                <c:pt idx="794">
                  <c:v>1530.7062000000001</c:v>
                </c:pt>
                <c:pt idx="795">
                  <c:v>1532.5085000000001</c:v>
                </c:pt>
                <c:pt idx="796">
                  <c:v>1534.3108</c:v>
                </c:pt>
                <c:pt idx="797">
                  <c:v>1536.1131</c:v>
                </c:pt>
                <c:pt idx="798">
                  <c:v>1537.9154000000001</c:v>
                </c:pt>
                <c:pt idx="799">
                  <c:v>1539.7177000000001</c:v>
                </c:pt>
                <c:pt idx="800">
                  <c:v>1541.52</c:v>
                </c:pt>
                <c:pt idx="801">
                  <c:v>1543.3223</c:v>
                </c:pt>
                <c:pt idx="802">
                  <c:v>1545.1246000000001</c:v>
                </c:pt>
                <c:pt idx="803">
                  <c:v>1546.9269000000002</c:v>
                </c:pt>
                <c:pt idx="804">
                  <c:v>1548.7292</c:v>
                </c:pt>
                <c:pt idx="805">
                  <c:v>1550.5315000000001</c:v>
                </c:pt>
                <c:pt idx="806">
                  <c:v>1552.3338000000001</c:v>
                </c:pt>
                <c:pt idx="807">
                  <c:v>1554.1361000000002</c:v>
                </c:pt>
                <c:pt idx="808">
                  <c:v>1555.9384</c:v>
                </c:pt>
                <c:pt idx="809">
                  <c:v>1557.7407000000001</c:v>
                </c:pt>
                <c:pt idx="810">
                  <c:v>1559.5430000000001</c:v>
                </c:pt>
                <c:pt idx="811">
                  <c:v>1561.3453000000002</c:v>
                </c:pt>
                <c:pt idx="812">
                  <c:v>1563.1476</c:v>
                </c:pt>
                <c:pt idx="813">
                  <c:v>1564.9499000000001</c:v>
                </c:pt>
                <c:pt idx="814">
                  <c:v>1566.7522000000001</c:v>
                </c:pt>
                <c:pt idx="815">
                  <c:v>1568.5545</c:v>
                </c:pt>
                <c:pt idx="816">
                  <c:v>1570.3568</c:v>
                </c:pt>
                <c:pt idx="817">
                  <c:v>1572.1591000000001</c:v>
                </c:pt>
                <c:pt idx="818">
                  <c:v>1573.9614000000001</c:v>
                </c:pt>
                <c:pt idx="819">
                  <c:v>1575.7637</c:v>
                </c:pt>
                <c:pt idx="820">
                  <c:v>1577.566</c:v>
                </c:pt>
                <c:pt idx="821">
                  <c:v>1579.3683000000001</c:v>
                </c:pt>
                <c:pt idx="822">
                  <c:v>1581.1706000000001</c:v>
                </c:pt>
                <c:pt idx="823">
                  <c:v>1582.9729</c:v>
                </c:pt>
                <c:pt idx="824">
                  <c:v>1584.7752</c:v>
                </c:pt>
                <c:pt idx="825">
                  <c:v>1586.5775000000001</c:v>
                </c:pt>
                <c:pt idx="826">
                  <c:v>1588.3798000000002</c:v>
                </c:pt>
                <c:pt idx="827">
                  <c:v>1590.1821</c:v>
                </c:pt>
                <c:pt idx="828">
                  <c:v>1591.9844000000001</c:v>
                </c:pt>
                <c:pt idx="829">
                  <c:v>1593.7867000000001</c:v>
                </c:pt>
                <c:pt idx="830">
                  <c:v>1595.5890000000002</c:v>
                </c:pt>
                <c:pt idx="831">
                  <c:v>1597.3913</c:v>
                </c:pt>
                <c:pt idx="832">
                  <c:v>1599.1936000000001</c:v>
                </c:pt>
                <c:pt idx="833">
                  <c:v>1600.9959000000001</c:v>
                </c:pt>
                <c:pt idx="834">
                  <c:v>1602.7982000000002</c:v>
                </c:pt>
                <c:pt idx="835">
                  <c:v>1604.6005</c:v>
                </c:pt>
                <c:pt idx="836">
                  <c:v>1606.4028000000001</c:v>
                </c:pt>
                <c:pt idx="837">
                  <c:v>1608.2051000000001</c:v>
                </c:pt>
                <c:pt idx="838">
                  <c:v>1610.0074</c:v>
                </c:pt>
                <c:pt idx="839">
                  <c:v>1611.8097</c:v>
                </c:pt>
                <c:pt idx="840">
                  <c:v>1613.6120000000001</c:v>
                </c:pt>
                <c:pt idx="841">
                  <c:v>1615.4143000000001</c:v>
                </c:pt>
                <c:pt idx="842">
                  <c:v>1617.2166</c:v>
                </c:pt>
                <c:pt idx="843">
                  <c:v>1619.0189</c:v>
                </c:pt>
                <c:pt idx="844">
                  <c:v>1620.8212000000001</c:v>
                </c:pt>
                <c:pt idx="845">
                  <c:v>1622.6235000000001</c:v>
                </c:pt>
                <c:pt idx="846">
                  <c:v>1624.4258</c:v>
                </c:pt>
                <c:pt idx="847">
                  <c:v>1626.2281</c:v>
                </c:pt>
                <c:pt idx="848">
                  <c:v>1628.0304000000001</c:v>
                </c:pt>
                <c:pt idx="849">
                  <c:v>1629.8327000000002</c:v>
                </c:pt>
                <c:pt idx="850">
                  <c:v>1631.635</c:v>
                </c:pt>
                <c:pt idx="851">
                  <c:v>1633.4373000000001</c:v>
                </c:pt>
                <c:pt idx="852">
                  <c:v>1635.2396000000001</c:v>
                </c:pt>
                <c:pt idx="853">
                  <c:v>1637.0419000000002</c:v>
                </c:pt>
                <c:pt idx="854">
                  <c:v>1638.8442</c:v>
                </c:pt>
                <c:pt idx="855">
                  <c:v>1640.6465000000001</c:v>
                </c:pt>
                <c:pt idx="856">
                  <c:v>1642.4488000000001</c:v>
                </c:pt>
                <c:pt idx="857">
                  <c:v>1644.2511000000002</c:v>
                </c:pt>
                <c:pt idx="858">
                  <c:v>1646.0534</c:v>
                </c:pt>
                <c:pt idx="859">
                  <c:v>1647.8557000000001</c:v>
                </c:pt>
                <c:pt idx="860">
                  <c:v>1649.6580000000001</c:v>
                </c:pt>
                <c:pt idx="861">
                  <c:v>1651.4603000000002</c:v>
                </c:pt>
                <c:pt idx="862">
                  <c:v>1653.2626</c:v>
                </c:pt>
                <c:pt idx="863">
                  <c:v>1655.0649000000001</c:v>
                </c:pt>
                <c:pt idx="864">
                  <c:v>1656.8672000000001</c:v>
                </c:pt>
                <c:pt idx="865">
                  <c:v>1658.6695</c:v>
                </c:pt>
                <c:pt idx="866">
                  <c:v>1660.4718</c:v>
                </c:pt>
                <c:pt idx="867">
                  <c:v>1662.2741000000001</c:v>
                </c:pt>
                <c:pt idx="868">
                  <c:v>1664.0764000000001</c:v>
                </c:pt>
                <c:pt idx="869">
                  <c:v>1665.8787</c:v>
                </c:pt>
                <c:pt idx="870">
                  <c:v>1667.681</c:v>
                </c:pt>
                <c:pt idx="871">
                  <c:v>1669.4833000000001</c:v>
                </c:pt>
                <c:pt idx="872">
                  <c:v>1671.2856000000002</c:v>
                </c:pt>
                <c:pt idx="873">
                  <c:v>1673.0879</c:v>
                </c:pt>
                <c:pt idx="874">
                  <c:v>1674.8902</c:v>
                </c:pt>
                <c:pt idx="875">
                  <c:v>1676.6925000000001</c:v>
                </c:pt>
                <c:pt idx="876">
                  <c:v>1678.4948000000002</c:v>
                </c:pt>
                <c:pt idx="877">
                  <c:v>1680.2971</c:v>
                </c:pt>
                <c:pt idx="878">
                  <c:v>1682.0994000000001</c:v>
                </c:pt>
                <c:pt idx="879">
                  <c:v>1683.9017000000001</c:v>
                </c:pt>
                <c:pt idx="880">
                  <c:v>1685.7040000000002</c:v>
                </c:pt>
                <c:pt idx="881">
                  <c:v>1687.5063</c:v>
                </c:pt>
                <c:pt idx="882">
                  <c:v>1689.3086000000001</c:v>
                </c:pt>
                <c:pt idx="883">
                  <c:v>1691.1109000000001</c:v>
                </c:pt>
                <c:pt idx="884">
                  <c:v>1692.9132000000002</c:v>
                </c:pt>
                <c:pt idx="885">
                  <c:v>1694.7155</c:v>
                </c:pt>
                <c:pt idx="886">
                  <c:v>1696.5178000000001</c:v>
                </c:pt>
                <c:pt idx="887">
                  <c:v>1698.3201000000001</c:v>
                </c:pt>
                <c:pt idx="888">
                  <c:v>1700.1224</c:v>
                </c:pt>
                <c:pt idx="889">
                  <c:v>1701.9247</c:v>
                </c:pt>
                <c:pt idx="890">
                  <c:v>1703.7270000000001</c:v>
                </c:pt>
                <c:pt idx="891">
                  <c:v>1705.5293000000001</c:v>
                </c:pt>
                <c:pt idx="892">
                  <c:v>1707.3316</c:v>
                </c:pt>
                <c:pt idx="893">
                  <c:v>1709.1339</c:v>
                </c:pt>
                <c:pt idx="894">
                  <c:v>1710.9362000000001</c:v>
                </c:pt>
                <c:pt idx="895">
                  <c:v>1712.7385000000002</c:v>
                </c:pt>
                <c:pt idx="896">
                  <c:v>1714.5408</c:v>
                </c:pt>
                <c:pt idx="897">
                  <c:v>1716.3431</c:v>
                </c:pt>
                <c:pt idx="898">
                  <c:v>1718.1454000000001</c:v>
                </c:pt>
                <c:pt idx="899">
                  <c:v>1719.9477000000002</c:v>
                </c:pt>
                <c:pt idx="900">
                  <c:v>1721.75</c:v>
                </c:pt>
                <c:pt idx="901">
                  <c:v>1723.5523000000001</c:v>
                </c:pt>
                <c:pt idx="902">
                  <c:v>1725.3546000000001</c:v>
                </c:pt>
                <c:pt idx="903">
                  <c:v>1727.1569000000002</c:v>
                </c:pt>
                <c:pt idx="904">
                  <c:v>1728.9592</c:v>
                </c:pt>
                <c:pt idx="905">
                  <c:v>1730.7615000000001</c:v>
                </c:pt>
                <c:pt idx="906">
                  <c:v>1732.5638000000001</c:v>
                </c:pt>
                <c:pt idx="907">
                  <c:v>1734.3661000000002</c:v>
                </c:pt>
                <c:pt idx="908">
                  <c:v>1736.1684</c:v>
                </c:pt>
                <c:pt idx="909">
                  <c:v>1737.9707000000001</c:v>
                </c:pt>
                <c:pt idx="910">
                  <c:v>1739.7730000000001</c:v>
                </c:pt>
                <c:pt idx="911">
                  <c:v>1741.5753</c:v>
                </c:pt>
                <c:pt idx="912">
                  <c:v>1743.3776</c:v>
                </c:pt>
                <c:pt idx="913">
                  <c:v>1745.1799000000001</c:v>
                </c:pt>
                <c:pt idx="914">
                  <c:v>1746.9822000000001</c:v>
                </c:pt>
                <c:pt idx="915">
                  <c:v>1748.7845</c:v>
                </c:pt>
                <c:pt idx="916">
                  <c:v>1750.5868</c:v>
                </c:pt>
                <c:pt idx="917">
                  <c:v>1752.3891000000001</c:v>
                </c:pt>
                <c:pt idx="918">
                  <c:v>1754.1914000000002</c:v>
                </c:pt>
                <c:pt idx="919">
                  <c:v>1755.9937</c:v>
                </c:pt>
                <c:pt idx="920">
                  <c:v>1757.796</c:v>
                </c:pt>
                <c:pt idx="921">
                  <c:v>1759.5983000000001</c:v>
                </c:pt>
                <c:pt idx="922">
                  <c:v>1761.4006000000002</c:v>
                </c:pt>
                <c:pt idx="923">
                  <c:v>1763.2029</c:v>
                </c:pt>
                <c:pt idx="924">
                  <c:v>1765.0052000000001</c:v>
                </c:pt>
                <c:pt idx="925">
                  <c:v>1766.8075000000001</c:v>
                </c:pt>
                <c:pt idx="926">
                  <c:v>1768.6098000000002</c:v>
                </c:pt>
                <c:pt idx="927">
                  <c:v>1770.4121</c:v>
                </c:pt>
                <c:pt idx="928">
                  <c:v>1772.2144000000001</c:v>
                </c:pt>
                <c:pt idx="929">
                  <c:v>1774.0167000000001</c:v>
                </c:pt>
                <c:pt idx="930">
                  <c:v>1775.8190000000002</c:v>
                </c:pt>
                <c:pt idx="931">
                  <c:v>1777.6213</c:v>
                </c:pt>
                <c:pt idx="932">
                  <c:v>1779.4236000000001</c:v>
                </c:pt>
                <c:pt idx="933">
                  <c:v>1781.2259000000001</c:v>
                </c:pt>
                <c:pt idx="934">
                  <c:v>1783.0282</c:v>
                </c:pt>
                <c:pt idx="935">
                  <c:v>1784.8305</c:v>
                </c:pt>
                <c:pt idx="936">
                  <c:v>1786.6328000000001</c:v>
                </c:pt>
                <c:pt idx="937">
                  <c:v>1788.4351000000001</c:v>
                </c:pt>
                <c:pt idx="938">
                  <c:v>1790.2374</c:v>
                </c:pt>
                <c:pt idx="939">
                  <c:v>1792.0397</c:v>
                </c:pt>
                <c:pt idx="940">
                  <c:v>1793.8420000000001</c:v>
                </c:pt>
                <c:pt idx="941">
                  <c:v>1795.6443000000002</c:v>
                </c:pt>
                <c:pt idx="942">
                  <c:v>1797.4466</c:v>
                </c:pt>
                <c:pt idx="943">
                  <c:v>1799.2489</c:v>
                </c:pt>
                <c:pt idx="944">
                  <c:v>1801.0512000000001</c:v>
                </c:pt>
                <c:pt idx="945">
                  <c:v>1802.8535000000002</c:v>
                </c:pt>
                <c:pt idx="946">
                  <c:v>1804.6558</c:v>
                </c:pt>
                <c:pt idx="947">
                  <c:v>1806.4581000000001</c:v>
                </c:pt>
                <c:pt idx="948">
                  <c:v>1808.2604000000001</c:v>
                </c:pt>
                <c:pt idx="949">
                  <c:v>1810.0627000000002</c:v>
                </c:pt>
                <c:pt idx="950">
                  <c:v>1811.865</c:v>
                </c:pt>
                <c:pt idx="951">
                  <c:v>1813.6673000000001</c:v>
                </c:pt>
                <c:pt idx="952">
                  <c:v>1815.4696000000001</c:v>
                </c:pt>
                <c:pt idx="953">
                  <c:v>1817.2719000000002</c:v>
                </c:pt>
                <c:pt idx="954">
                  <c:v>1819.0742</c:v>
                </c:pt>
                <c:pt idx="955">
                  <c:v>1820.8765000000001</c:v>
                </c:pt>
                <c:pt idx="956">
                  <c:v>1822.6788000000001</c:v>
                </c:pt>
                <c:pt idx="957">
                  <c:v>1824.4811</c:v>
                </c:pt>
                <c:pt idx="958">
                  <c:v>1826.2834</c:v>
                </c:pt>
                <c:pt idx="959">
                  <c:v>1828.0857000000001</c:v>
                </c:pt>
                <c:pt idx="960">
                  <c:v>1829.8880000000001</c:v>
                </c:pt>
                <c:pt idx="961">
                  <c:v>1831.6903</c:v>
                </c:pt>
                <c:pt idx="962">
                  <c:v>1833.4926</c:v>
                </c:pt>
                <c:pt idx="963">
                  <c:v>1835.2949000000001</c:v>
                </c:pt>
                <c:pt idx="964">
                  <c:v>1837.0972000000002</c:v>
                </c:pt>
                <c:pt idx="965">
                  <c:v>1838.8995</c:v>
                </c:pt>
                <c:pt idx="966">
                  <c:v>1840.7018</c:v>
                </c:pt>
                <c:pt idx="967">
                  <c:v>1842.5041000000001</c:v>
                </c:pt>
                <c:pt idx="968">
                  <c:v>1844.3064000000002</c:v>
                </c:pt>
                <c:pt idx="969">
                  <c:v>1846.1087</c:v>
                </c:pt>
                <c:pt idx="970">
                  <c:v>1847.9110000000001</c:v>
                </c:pt>
                <c:pt idx="971">
                  <c:v>1849.7133000000001</c:v>
                </c:pt>
                <c:pt idx="972">
                  <c:v>1851.5156000000002</c:v>
                </c:pt>
                <c:pt idx="973">
                  <c:v>1853.3179</c:v>
                </c:pt>
                <c:pt idx="974">
                  <c:v>1855.1202000000001</c:v>
                </c:pt>
                <c:pt idx="975">
                  <c:v>1856.9225000000001</c:v>
                </c:pt>
                <c:pt idx="976">
                  <c:v>1858.7248000000002</c:v>
                </c:pt>
                <c:pt idx="977">
                  <c:v>1860.5271</c:v>
                </c:pt>
                <c:pt idx="978">
                  <c:v>1862.3294000000001</c:v>
                </c:pt>
                <c:pt idx="979">
                  <c:v>1864.1317000000001</c:v>
                </c:pt>
                <c:pt idx="980">
                  <c:v>1865.934</c:v>
                </c:pt>
                <c:pt idx="981">
                  <c:v>1867.7363</c:v>
                </c:pt>
                <c:pt idx="982">
                  <c:v>1869.5386000000001</c:v>
                </c:pt>
                <c:pt idx="983">
                  <c:v>1871.3409000000001</c:v>
                </c:pt>
                <c:pt idx="984">
                  <c:v>1873.1432</c:v>
                </c:pt>
                <c:pt idx="985">
                  <c:v>1874.9455</c:v>
                </c:pt>
                <c:pt idx="986">
                  <c:v>1876.7478000000001</c:v>
                </c:pt>
                <c:pt idx="987">
                  <c:v>1878.5501000000002</c:v>
                </c:pt>
                <c:pt idx="988">
                  <c:v>1880.3524</c:v>
                </c:pt>
                <c:pt idx="989">
                  <c:v>1882.1547</c:v>
                </c:pt>
                <c:pt idx="990">
                  <c:v>1883.9570000000001</c:v>
                </c:pt>
                <c:pt idx="991">
                  <c:v>1885.7593000000002</c:v>
                </c:pt>
                <c:pt idx="992">
                  <c:v>1887.5616</c:v>
                </c:pt>
                <c:pt idx="993">
                  <c:v>1889.3639000000001</c:v>
                </c:pt>
                <c:pt idx="994">
                  <c:v>1891.1662000000001</c:v>
                </c:pt>
                <c:pt idx="995">
                  <c:v>1892.9685000000002</c:v>
                </c:pt>
                <c:pt idx="996">
                  <c:v>1894.7708</c:v>
                </c:pt>
                <c:pt idx="997">
                  <c:v>1896.5731000000001</c:v>
                </c:pt>
                <c:pt idx="998">
                  <c:v>1898.3754000000001</c:v>
                </c:pt>
                <c:pt idx="999">
                  <c:v>1900.1777000000002</c:v>
                </c:pt>
                <c:pt idx="1000">
                  <c:v>1901.98</c:v>
                </c:pt>
                <c:pt idx="1001">
                  <c:v>1903.7823000000001</c:v>
                </c:pt>
                <c:pt idx="1002">
                  <c:v>1905.5846000000001</c:v>
                </c:pt>
                <c:pt idx="1003">
                  <c:v>1907.3869</c:v>
                </c:pt>
                <c:pt idx="1004">
                  <c:v>1909.1892</c:v>
                </c:pt>
                <c:pt idx="1005">
                  <c:v>1910.9915000000001</c:v>
                </c:pt>
                <c:pt idx="1006">
                  <c:v>1912.7938000000001</c:v>
                </c:pt>
                <c:pt idx="1007">
                  <c:v>1914.5961</c:v>
                </c:pt>
                <c:pt idx="1008">
                  <c:v>1916.3984</c:v>
                </c:pt>
                <c:pt idx="1009">
                  <c:v>1918.2007000000001</c:v>
                </c:pt>
                <c:pt idx="1010">
                  <c:v>1920.0030000000002</c:v>
                </c:pt>
                <c:pt idx="1011">
                  <c:v>1921.8053</c:v>
                </c:pt>
                <c:pt idx="1012">
                  <c:v>1923.6076</c:v>
                </c:pt>
                <c:pt idx="1013">
                  <c:v>1925.4099000000001</c:v>
                </c:pt>
                <c:pt idx="1014">
                  <c:v>1927.2122000000002</c:v>
                </c:pt>
                <c:pt idx="1015">
                  <c:v>1929.0145</c:v>
                </c:pt>
                <c:pt idx="1016">
                  <c:v>1930.8168000000001</c:v>
                </c:pt>
                <c:pt idx="1017">
                  <c:v>1932.6191000000001</c:v>
                </c:pt>
                <c:pt idx="1018">
                  <c:v>1934.4214000000002</c:v>
                </c:pt>
                <c:pt idx="1019">
                  <c:v>1936.2237</c:v>
                </c:pt>
                <c:pt idx="1020">
                  <c:v>1938.0260000000001</c:v>
                </c:pt>
                <c:pt idx="1021">
                  <c:v>1939.8283000000001</c:v>
                </c:pt>
                <c:pt idx="1022">
                  <c:v>1941.6306000000002</c:v>
                </c:pt>
                <c:pt idx="1023">
                  <c:v>1943.4329</c:v>
                </c:pt>
                <c:pt idx="1024">
                  <c:v>1945.2352000000001</c:v>
                </c:pt>
                <c:pt idx="1025">
                  <c:v>1947.0375000000001</c:v>
                </c:pt>
                <c:pt idx="1026">
                  <c:v>1948.8398</c:v>
                </c:pt>
                <c:pt idx="1027">
                  <c:v>1950.6421</c:v>
                </c:pt>
                <c:pt idx="1028">
                  <c:v>1952.4444000000001</c:v>
                </c:pt>
                <c:pt idx="1029">
                  <c:v>1954.2467000000001</c:v>
                </c:pt>
                <c:pt idx="1030">
                  <c:v>1956.049</c:v>
                </c:pt>
                <c:pt idx="1031">
                  <c:v>1957.8513</c:v>
                </c:pt>
                <c:pt idx="1032">
                  <c:v>1959.6536000000001</c:v>
                </c:pt>
                <c:pt idx="1033">
                  <c:v>1961.4559000000002</c:v>
                </c:pt>
                <c:pt idx="1034">
                  <c:v>1963.2582</c:v>
                </c:pt>
                <c:pt idx="1035">
                  <c:v>1965.0605</c:v>
                </c:pt>
                <c:pt idx="1036">
                  <c:v>1966.8628000000001</c:v>
                </c:pt>
                <c:pt idx="1037">
                  <c:v>1968.6651000000002</c:v>
                </c:pt>
                <c:pt idx="1038">
                  <c:v>1970.4674</c:v>
                </c:pt>
                <c:pt idx="1039">
                  <c:v>1972.2697000000001</c:v>
                </c:pt>
                <c:pt idx="1040">
                  <c:v>1974.0720000000001</c:v>
                </c:pt>
                <c:pt idx="1041">
                  <c:v>1975.8743000000002</c:v>
                </c:pt>
                <c:pt idx="1042">
                  <c:v>1977.6766</c:v>
                </c:pt>
                <c:pt idx="1043">
                  <c:v>1979.4789000000001</c:v>
                </c:pt>
                <c:pt idx="1044">
                  <c:v>1981.2812000000001</c:v>
                </c:pt>
                <c:pt idx="1045">
                  <c:v>1983.0835000000002</c:v>
                </c:pt>
                <c:pt idx="1046">
                  <c:v>1984.8858</c:v>
                </c:pt>
                <c:pt idx="1047">
                  <c:v>1986.6881000000001</c:v>
                </c:pt>
                <c:pt idx="1048">
                  <c:v>1988.4904000000001</c:v>
                </c:pt>
                <c:pt idx="1049">
                  <c:v>1990.2927</c:v>
                </c:pt>
                <c:pt idx="1050">
                  <c:v>1992.095</c:v>
                </c:pt>
                <c:pt idx="1051">
                  <c:v>1993.8973000000001</c:v>
                </c:pt>
                <c:pt idx="1052">
                  <c:v>1995.6996000000001</c:v>
                </c:pt>
                <c:pt idx="1053">
                  <c:v>1997.5019</c:v>
                </c:pt>
                <c:pt idx="1054">
                  <c:v>1999.3042</c:v>
                </c:pt>
                <c:pt idx="1055">
                  <c:v>2001.1065000000001</c:v>
                </c:pt>
              </c:numCache>
            </c:numRef>
          </c:xVal>
          <c:yVal>
            <c:numRef>
              <c:f>Лист1!$D$1:$D$1056</c:f>
              <c:numCache>
                <c:formatCode>General</c:formatCode>
                <c:ptCount val="1056"/>
                <c:pt idx="0">
                  <c:v>3</c:v>
                </c:pt>
                <c:pt idx="1">
                  <c:v>5</c:v>
                </c:pt>
                <c:pt idx="2">
                  <c:v>49</c:v>
                </c:pt>
                <c:pt idx="3">
                  <c:v>23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3</c:v>
                </c:pt>
                <c:pt idx="29">
                  <c:v>4</c:v>
                </c:pt>
                <c:pt idx="30">
                  <c:v>10</c:v>
                </c:pt>
                <c:pt idx="31">
                  <c:v>19</c:v>
                </c:pt>
                <c:pt idx="32">
                  <c:v>55</c:v>
                </c:pt>
                <c:pt idx="33">
                  <c:v>118</c:v>
                </c:pt>
                <c:pt idx="34">
                  <c:v>287</c:v>
                </c:pt>
                <c:pt idx="35">
                  <c:v>682</c:v>
                </c:pt>
                <c:pt idx="36">
                  <c:v>1704</c:v>
                </c:pt>
                <c:pt idx="37">
                  <c:v>2798</c:v>
                </c:pt>
                <c:pt idx="38">
                  <c:v>3580</c:v>
                </c:pt>
                <c:pt idx="39">
                  <c:v>4312</c:v>
                </c:pt>
                <c:pt idx="40">
                  <c:v>4972</c:v>
                </c:pt>
                <c:pt idx="41">
                  <c:v>5780</c:v>
                </c:pt>
                <c:pt idx="42">
                  <c:v>6346</c:v>
                </c:pt>
                <c:pt idx="43">
                  <c:v>6445</c:v>
                </c:pt>
                <c:pt idx="44">
                  <c:v>6233</c:v>
                </c:pt>
                <c:pt idx="45">
                  <c:v>5468</c:v>
                </c:pt>
                <c:pt idx="46">
                  <c:v>5150</c:v>
                </c:pt>
                <c:pt idx="47">
                  <c:v>5189</c:v>
                </c:pt>
                <c:pt idx="48">
                  <c:v>4909</c:v>
                </c:pt>
                <c:pt idx="49">
                  <c:v>4644</c:v>
                </c:pt>
                <c:pt idx="50">
                  <c:v>4434</c:v>
                </c:pt>
                <c:pt idx="51">
                  <c:v>4069</c:v>
                </c:pt>
                <c:pt idx="52">
                  <c:v>4047</c:v>
                </c:pt>
                <c:pt idx="53">
                  <c:v>3911</c:v>
                </c:pt>
                <c:pt idx="54">
                  <c:v>3826</c:v>
                </c:pt>
                <c:pt idx="55">
                  <c:v>3755</c:v>
                </c:pt>
                <c:pt idx="56">
                  <c:v>3751</c:v>
                </c:pt>
                <c:pt idx="57">
                  <c:v>3583</c:v>
                </c:pt>
                <c:pt idx="58">
                  <c:v>3498</c:v>
                </c:pt>
                <c:pt idx="59">
                  <c:v>3326</c:v>
                </c:pt>
                <c:pt idx="60">
                  <c:v>3281</c:v>
                </c:pt>
                <c:pt idx="61">
                  <c:v>3195</c:v>
                </c:pt>
                <c:pt idx="62">
                  <c:v>3194</c:v>
                </c:pt>
                <c:pt idx="63">
                  <c:v>3179</c:v>
                </c:pt>
                <c:pt idx="64">
                  <c:v>3203</c:v>
                </c:pt>
                <c:pt idx="65">
                  <c:v>3183</c:v>
                </c:pt>
                <c:pt idx="66">
                  <c:v>3056</c:v>
                </c:pt>
                <c:pt idx="67">
                  <c:v>3155</c:v>
                </c:pt>
                <c:pt idx="68">
                  <c:v>3234</c:v>
                </c:pt>
                <c:pt idx="69">
                  <c:v>3078</c:v>
                </c:pt>
                <c:pt idx="70">
                  <c:v>3199</c:v>
                </c:pt>
                <c:pt idx="71">
                  <c:v>3282</c:v>
                </c:pt>
                <c:pt idx="72">
                  <c:v>3256</c:v>
                </c:pt>
                <c:pt idx="73">
                  <c:v>3037</c:v>
                </c:pt>
                <c:pt idx="74">
                  <c:v>3143</c:v>
                </c:pt>
                <c:pt idx="75">
                  <c:v>2938</c:v>
                </c:pt>
                <c:pt idx="76">
                  <c:v>2909</c:v>
                </c:pt>
                <c:pt idx="77">
                  <c:v>2768</c:v>
                </c:pt>
                <c:pt idx="78">
                  <c:v>2720</c:v>
                </c:pt>
                <c:pt idx="79">
                  <c:v>2668</c:v>
                </c:pt>
                <c:pt idx="80">
                  <c:v>2714</c:v>
                </c:pt>
                <c:pt idx="81">
                  <c:v>2573</c:v>
                </c:pt>
                <c:pt idx="82">
                  <c:v>2502</c:v>
                </c:pt>
                <c:pt idx="83">
                  <c:v>2408</c:v>
                </c:pt>
                <c:pt idx="84">
                  <c:v>2396</c:v>
                </c:pt>
                <c:pt idx="85">
                  <c:v>2330</c:v>
                </c:pt>
                <c:pt idx="86">
                  <c:v>2187</c:v>
                </c:pt>
                <c:pt idx="87">
                  <c:v>2236</c:v>
                </c:pt>
                <c:pt idx="88">
                  <c:v>2099</c:v>
                </c:pt>
                <c:pt idx="89">
                  <c:v>2072</c:v>
                </c:pt>
                <c:pt idx="90">
                  <c:v>1971</c:v>
                </c:pt>
                <c:pt idx="91">
                  <c:v>1961</c:v>
                </c:pt>
                <c:pt idx="92">
                  <c:v>1949</c:v>
                </c:pt>
                <c:pt idx="93">
                  <c:v>1890</c:v>
                </c:pt>
                <c:pt idx="94">
                  <c:v>1871</c:v>
                </c:pt>
                <c:pt idx="95">
                  <c:v>1805</c:v>
                </c:pt>
                <c:pt idx="96">
                  <c:v>1752</c:v>
                </c:pt>
                <c:pt idx="97">
                  <c:v>1662</c:v>
                </c:pt>
                <c:pt idx="98">
                  <c:v>1670</c:v>
                </c:pt>
                <c:pt idx="99">
                  <c:v>1541</c:v>
                </c:pt>
                <c:pt idx="100">
                  <c:v>1688</c:v>
                </c:pt>
                <c:pt idx="101">
                  <c:v>1559</c:v>
                </c:pt>
                <c:pt idx="102">
                  <c:v>1494</c:v>
                </c:pt>
                <c:pt idx="103">
                  <c:v>1572</c:v>
                </c:pt>
                <c:pt idx="104">
                  <c:v>1443</c:v>
                </c:pt>
                <c:pt idx="105">
                  <c:v>1453</c:v>
                </c:pt>
                <c:pt idx="106">
                  <c:v>1458</c:v>
                </c:pt>
                <c:pt idx="107">
                  <c:v>1460</c:v>
                </c:pt>
                <c:pt idx="108">
                  <c:v>1372</c:v>
                </c:pt>
                <c:pt idx="109">
                  <c:v>1345</c:v>
                </c:pt>
                <c:pt idx="110">
                  <c:v>1364</c:v>
                </c:pt>
                <c:pt idx="111">
                  <c:v>1352</c:v>
                </c:pt>
                <c:pt idx="112">
                  <c:v>1270</c:v>
                </c:pt>
                <c:pt idx="113">
                  <c:v>1328</c:v>
                </c:pt>
                <c:pt idx="114">
                  <c:v>1323</c:v>
                </c:pt>
                <c:pt idx="115">
                  <c:v>1341</c:v>
                </c:pt>
                <c:pt idx="116">
                  <c:v>1242</c:v>
                </c:pt>
                <c:pt idx="117">
                  <c:v>1301</c:v>
                </c:pt>
                <c:pt idx="118">
                  <c:v>1281</c:v>
                </c:pt>
                <c:pt idx="119">
                  <c:v>1189</c:v>
                </c:pt>
                <c:pt idx="120">
                  <c:v>1191</c:v>
                </c:pt>
                <c:pt idx="121">
                  <c:v>1153</c:v>
                </c:pt>
                <c:pt idx="122">
                  <c:v>1163</c:v>
                </c:pt>
                <c:pt idx="123">
                  <c:v>1102</c:v>
                </c:pt>
                <c:pt idx="124">
                  <c:v>1128</c:v>
                </c:pt>
                <c:pt idx="125">
                  <c:v>1163</c:v>
                </c:pt>
                <c:pt idx="126">
                  <c:v>1147</c:v>
                </c:pt>
                <c:pt idx="127">
                  <c:v>1124</c:v>
                </c:pt>
                <c:pt idx="128">
                  <c:v>1020</c:v>
                </c:pt>
                <c:pt idx="129">
                  <c:v>1087</c:v>
                </c:pt>
                <c:pt idx="130">
                  <c:v>1139</c:v>
                </c:pt>
                <c:pt idx="131">
                  <c:v>1091</c:v>
                </c:pt>
                <c:pt idx="132">
                  <c:v>1135</c:v>
                </c:pt>
                <c:pt idx="133">
                  <c:v>1022</c:v>
                </c:pt>
                <c:pt idx="134">
                  <c:v>1068</c:v>
                </c:pt>
                <c:pt idx="135">
                  <c:v>1081</c:v>
                </c:pt>
                <c:pt idx="136">
                  <c:v>1033</c:v>
                </c:pt>
                <c:pt idx="137">
                  <c:v>965</c:v>
                </c:pt>
                <c:pt idx="138">
                  <c:v>1017</c:v>
                </c:pt>
                <c:pt idx="139">
                  <c:v>1023</c:v>
                </c:pt>
                <c:pt idx="140">
                  <c:v>1018</c:v>
                </c:pt>
                <c:pt idx="141">
                  <c:v>1033</c:v>
                </c:pt>
                <c:pt idx="142">
                  <c:v>961</c:v>
                </c:pt>
                <c:pt idx="143">
                  <c:v>998</c:v>
                </c:pt>
                <c:pt idx="144">
                  <c:v>1022</c:v>
                </c:pt>
                <c:pt idx="145">
                  <c:v>1030</c:v>
                </c:pt>
                <c:pt idx="146">
                  <c:v>940</c:v>
                </c:pt>
                <c:pt idx="147">
                  <c:v>971</c:v>
                </c:pt>
                <c:pt idx="148">
                  <c:v>1028</c:v>
                </c:pt>
                <c:pt idx="149">
                  <c:v>932</c:v>
                </c:pt>
                <c:pt idx="150">
                  <c:v>996</c:v>
                </c:pt>
                <c:pt idx="151">
                  <c:v>933</c:v>
                </c:pt>
                <c:pt idx="152">
                  <c:v>920</c:v>
                </c:pt>
                <c:pt idx="153">
                  <c:v>993</c:v>
                </c:pt>
                <c:pt idx="154">
                  <c:v>909</c:v>
                </c:pt>
                <c:pt idx="155">
                  <c:v>933</c:v>
                </c:pt>
                <c:pt idx="156">
                  <c:v>955</c:v>
                </c:pt>
                <c:pt idx="157">
                  <c:v>944</c:v>
                </c:pt>
                <c:pt idx="158">
                  <c:v>960</c:v>
                </c:pt>
                <c:pt idx="159">
                  <c:v>971</c:v>
                </c:pt>
                <c:pt idx="160">
                  <c:v>922</c:v>
                </c:pt>
                <c:pt idx="161">
                  <c:v>928</c:v>
                </c:pt>
                <c:pt idx="162">
                  <c:v>914</c:v>
                </c:pt>
                <c:pt idx="163">
                  <c:v>908</c:v>
                </c:pt>
                <c:pt idx="164">
                  <c:v>869</c:v>
                </c:pt>
                <c:pt idx="165">
                  <c:v>907</c:v>
                </c:pt>
                <c:pt idx="166">
                  <c:v>964</c:v>
                </c:pt>
                <c:pt idx="167">
                  <c:v>853</c:v>
                </c:pt>
                <c:pt idx="168">
                  <c:v>930</c:v>
                </c:pt>
                <c:pt idx="169">
                  <c:v>882</c:v>
                </c:pt>
                <c:pt idx="170">
                  <c:v>903</c:v>
                </c:pt>
                <c:pt idx="171">
                  <c:v>882</c:v>
                </c:pt>
                <c:pt idx="172">
                  <c:v>900</c:v>
                </c:pt>
                <c:pt idx="173">
                  <c:v>909</c:v>
                </c:pt>
                <c:pt idx="174">
                  <c:v>921</c:v>
                </c:pt>
                <c:pt idx="175">
                  <c:v>845</c:v>
                </c:pt>
                <c:pt idx="176">
                  <c:v>881</c:v>
                </c:pt>
                <c:pt idx="177">
                  <c:v>868</c:v>
                </c:pt>
                <c:pt idx="178">
                  <c:v>847</c:v>
                </c:pt>
                <c:pt idx="179">
                  <c:v>837</c:v>
                </c:pt>
                <c:pt idx="180">
                  <c:v>899</c:v>
                </c:pt>
                <c:pt idx="181">
                  <c:v>880</c:v>
                </c:pt>
                <c:pt idx="182">
                  <c:v>926</c:v>
                </c:pt>
                <c:pt idx="183">
                  <c:v>864</c:v>
                </c:pt>
                <c:pt idx="184">
                  <c:v>890</c:v>
                </c:pt>
                <c:pt idx="185">
                  <c:v>865</c:v>
                </c:pt>
                <c:pt idx="186">
                  <c:v>826</c:v>
                </c:pt>
                <c:pt idx="187">
                  <c:v>835</c:v>
                </c:pt>
                <c:pt idx="188">
                  <c:v>857</c:v>
                </c:pt>
                <c:pt idx="189">
                  <c:v>905</c:v>
                </c:pt>
                <c:pt idx="190">
                  <c:v>834</c:v>
                </c:pt>
                <c:pt idx="191">
                  <c:v>843</c:v>
                </c:pt>
                <c:pt idx="192">
                  <c:v>780</c:v>
                </c:pt>
                <c:pt idx="193">
                  <c:v>844</c:v>
                </c:pt>
                <c:pt idx="194">
                  <c:v>862</c:v>
                </c:pt>
                <c:pt idx="195">
                  <c:v>886</c:v>
                </c:pt>
                <c:pt idx="196">
                  <c:v>806</c:v>
                </c:pt>
                <c:pt idx="197">
                  <c:v>847</c:v>
                </c:pt>
                <c:pt idx="198">
                  <c:v>886</c:v>
                </c:pt>
                <c:pt idx="199">
                  <c:v>814</c:v>
                </c:pt>
                <c:pt idx="200">
                  <c:v>771</c:v>
                </c:pt>
                <c:pt idx="201">
                  <c:v>808</c:v>
                </c:pt>
                <c:pt idx="202">
                  <c:v>784</c:v>
                </c:pt>
                <c:pt idx="203">
                  <c:v>797</c:v>
                </c:pt>
                <c:pt idx="204">
                  <c:v>833</c:v>
                </c:pt>
                <c:pt idx="205">
                  <c:v>767</c:v>
                </c:pt>
                <c:pt idx="206">
                  <c:v>880</c:v>
                </c:pt>
                <c:pt idx="207">
                  <c:v>837</c:v>
                </c:pt>
                <c:pt idx="208">
                  <c:v>822</c:v>
                </c:pt>
                <c:pt idx="209">
                  <c:v>839</c:v>
                </c:pt>
                <c:pt idx="210">
                  <c:v>843</c:v>
                </c:pt>
                <c:pt idx="211">
                  <c:v>809</c:v>
                </c:pt>
                <c:pt idx="212">
                  <c:v>808</c:v>
                </c:pt>
                <c:pt idx="213">
                  <c:v>751</c:v>
                </c:pt>
                <c:pt idx="214">
                  <c:v>836</c:v>
                </c:pt>
                <c:pt idx="215">
                  <c:v>848</c:v>
                </c:pt>
                <c:pt idx="216">
                  <c:v>852</c:v>
                </c:pt>
                <c:pt idx="217">
                  <c:v>857</c:v>
                </c:pt>
                <c:pt idx="218">
                  <c:v>816</c:v>
                </c:pt>
                <c:pt idx="219">
                  <c:v>810</c:v>
                </c:pt>
                <c:pt idx="220">
                  <c:v>798</c:v>
                </c:pt>
                <c:pt idx="221">
                  <c:v>784</c:v>
                </c:pt>
                <c:pt idx="222">
                  <c:v>820</c:v>
                </c:pt>
                <c:pt idx="223">
                  <c:v>793</c:v>
                </c:pt>
                <c:pt idx="224">
                  <c:v>819</c:v>
                </c:pt>
                <c:pt idx="225">
                  <c:v>813</c:v>
                </c:pt>
                <c:pt idx="226">
                  <c:v>851</c:v>
                </c:pt>
                <c:pt idx="227">
                  <c:v>794</c:v>
                </c:pt>
                <c:pt idx="228">
                  <c:v>824</c:v>
                </c:pt>
                <c:pt idx="229">
                  <c:v>830</c:v>
                </c:pt>
                <c:pt idx="230">
                  <c:v>803</c:v>
                </c:pt>
                <c:pt idx="231">
                  <c:v>800</c:v>
                </c:pt>
                <c:pt idx="232">
                  <c:v>801</c:v>
                </c:pt>
                <c:pt idx="233">
                  <c:v>813</c:v>
                </c:pt>
                <c:pt idx="234">
                  <c:v>830</c:v>
                </c:pt>
                <c:pt idx="235">
                  <c:v>766</c:v>
                </c:pt>
                <c:pt idx="236">
                  <c:v>819</c:v>
                </c:pt>
                <c:pt idx="237">
                  <c:v>794</c:v>
                </c:pt>
                <c:pt idx="238">
                  <c:v>821</c:v>
                </c:pt>
                <c:pt idx="239">
                  <c:v>760</c:v>
                </c:pt>
                <c:pt idx="240">
                  <c:v>759</c:v>
                </c:pt>
                <c:pt idx="241">
                  <c:v>780</c:v>
                </c:pt>
                <c:pt idx="242">
                  <c:v>779</c:v>
                </c:pt>
                <c:pt idx="243">
                  <c:v>757</c:v>
                </c:pt>
                <c:pt idx="244">
                  <c:v>776</c:v>
                </c:pt>
                <c:pt idx="245">
                  <c:v>781</c:v>
                </c:pt>
                <c:pt idx="246">
                  <c:v>814</c:v>
                </c:pt>
                <c:pt idx="247">
                  <c:v>759</c:v>
                </c:pt>
                <c:pt idx="248">
                  <c:v>750</c:v>
                </c:pt>
                <c:pt idx="249">
                  <c:v>757</c:v>
                </c:pt>
                <c:pt idx="250">
                  <c:v>792</c:v>
                </c:pt>
                <c:pt idx="251">
                  <c:v>785</c:v>
                </c:pt>
                <c:pt idx="252">
                  <c:v>821</c:v>
                </c:pt>
                <c:pt idx="253">
                  <c:v>771</c:v>
                </c:pt>
                <c:pt idx="254">
                  <c:v>789</c:v>
                </c:pt>
                <c:pt idx="255">
                  <c:v>792</c:v>
                </c:pt>
                <c:pt idx="256">
                  <c:v>820</c:v>
                </c:pt>
                <c:pt idx="257">
                  <c:v>863</c:v>
                </c:pt>
                <c:pt idx="258">
                  <c:v>810</c:v>
                </c:pt>
                <c:pt idx="259">
                  <c:v>848</c:v>
                </c:pt>
                <c:pt idx="260">
                  <c:v>786</c:v>
                </c:pt>
                <c:pt idx="261">
                  <c:v>791</c:v>
                </c:pt>
                <c:pt idx="262">
                  <c:v>781</c:v>
                </c:pt>
                <c:pt idx="263">
                  <c:v>834</c:v>
                </c:pt>
                <c:pt idx="264">
                  <c:v>851</c:v>
                </c:pt>
                <c:pt idx="265">
                  <c:v>783</c:v>
                </c:pt>
                <c:pt idx="266">
                  <c:v>774</c:v>
                </c:pt>
                <c:pt idx="267">
                  <c:v>766</c:v>
                </c:pt>
                <c:pt idx="268">
                  <c:v>872</c:v>
                </c:pt>
                <c:pt idx="269">
                  <c:v>768</c:v>
                </c:pt>
                <c:pt idx="270">
                  <c:v>857</c:v>
                </c:pt>
                <c:pt idx="271">
                  <c:v>773</c:v>
                </c:pt>
                <c:pt idx="272">
                  <c:v>745</c:v>
                </c:pt>
                <c:pt idx="273">
                  <c:v>775</c:v>
                </c:pt>
                <c:pt idx="274">
                  <c:v>786</c:v>
                </c:pt>
                <c:pt idx="275">
                  <c:v>853</c:v>
                </c:pt>
                <c:pt idx="276">
                  <c:v>831</c:v>
                </c:pt>
                <c:pt idx="277">
                  <c:v>814</c:v>
                </c:pt>
                <c:pt idx="278">
                  <c:v>869</c:v>
                </c:pt>
                <c:pt idx="279">
                  <c:v>772</c:v>
                </c:pt>
                <c:pt idx="280">
                  <c:v>783</c:v>
                </c:pt>
                <c:pt idx="281">
                  <c:v>810</c:v>
                </c:pt>
                <c:pt idx="282">
                  <c:v>758</c:v>
                </c:pt>
                <c:pt idx="283">
                  <c:v>827</c:v>
                </c:pt>
                <c:pt idx="284">
                  <c:v>831</c:v>
                </c:pt>
                <c:pt idx="285">
                  <c:v>816</c:v>
                </c:pt>
                <c:pt idx="286">
                  <c:v>806</c:v>
                </c:pt>
                <c:pt idx="287">
                  <c:v>812</c:v>
                </c:pt>
                <c:pt idx="288">
                  <c:v>822</c:v>
                </c:pt>
                <c:pt idx="289">
                  <c:v>857</c:v>
                </c:pt>
                <c:pt idx="290">
                  <c:v>789</c:v>
                </c:pt>
                <c:pt idx="291">
                  <c:v>862</c:v>
                </c:pt>
                <c:pt idx="292">
                  <c:v>812</c:v>
                </c:pt>
                <c:pt idx="293">
                  <c:v>770</c:v>
                </c:pt>
                <c:pt idx="294">
                  <c:v>836</c:v>
                </c:pt>
                <c:pt idx="295">
                  <c:v>839</c:v>
                </c:pt>
                <c:pt idx="296">
                  <c:v>759</c:v>
                </c:pt>
                <c:pt idx="297">
                  <c:v>821</c:v>
                </c:pt>
                <c:pt idx="298">
                  <c:v>835</c:v>
                </c:pt>
                <c:pt idx="299">
                  <c:v>826</c:v>
                </c:pt>
                <c:pt idx="300">
                  <c:v>763</c:v>
                </c:pt>
                <c:pt idx="301">
                  <c:v>815</c:v>
                </c:pt>
                <c:pt idx="302">
                  <c:v>779</c:v>
                </c:pt>
                <c:pt idx="303">
                  <c:v>797</c:v>
                </c:pt>
                <c:pt idx="304">
                  <c:v>812</c:v>
                </c:pt>
                <c:pt idx="305">
                  <c:v>839</c:v>
                </c:pt>
                <c:pt idx="306">
                  <c:v>836</c:v>
                </c:pt>
                <c:pt idx="307">
                  <c:v>900</c:v>
                </c:pt>
                <c:pt idx="308">
                  <c:v>787</c:v>
                </c:pt>
                <c:pt idx="309">
                  <c:v>821</c:v>
                </c:pt>
                <c:pt idx="310">
                  <c:v>752</c:v>
                </c:pt>
                <c:pt idx="311">
                  <c:v>817</c:v>
                </c:pt>
                <c:pt idx="312">
                  <c:v>792</c:v>
                </c:pt>
                <c:pt idx="313">
                  <c:v>814</c:v>
                </c:pt>
                <c:pt idx="314">
                  <c:v>820</c:v>
                </c:pt>
                <c:pt idx="315">
                  <c:v>811</c:v>
                </c:pt>
                <c:pt idx="316">
                  <c:v>841</c:v>
                </c:pt>
                <c:pt idx="317">
                  <c:v>800</c:v>
                </c:pt>
                <c:pt idx="318">
                  <c:v>832</c:v>
                </c:pt>
                <c:pt idx="319">
                  <c:v>846</c:v>
                </c:pt>
                <c:pt idx="320">
                  <c:v>803</c:v>
                </c:pt>
                <c:pt idx="321">
                  <c:v>835</c:v>
                </c:pt>
                <c:pt idx="322">
                  <c:v>868</c:v>
                </c:pt>
                <c:pt idx="323">
                  <c:v>878</c:v>
                </c:pt>
                <c:pt idx="324">
                  <c:v>872</c:v>
                </c:pt>
                <c:pt idx="325">
                  <c:v>835</c:v>
                </c:pt>
                <c:pt idx="326">
                  <c:v>823</c:v>
                </c:pt>
                <c:pt idx="327">
                  <c:v>852</c:v>
                </c:pt>
                <c:pt idx="328">
                  <c:v>885</c:v>
                </c:pt>
                <c:pt idx="329">
                  <c:v>789</c:v>
                </c:pt>
                <c:pt idx="330">
                  <c:v>882</c:v>
                </c:pt>
                <c:pt idx="331">
                  <c:v>802</c:v>
                </c:pt>
                <c:pt idx="332">
                  <c:v>829</c:v>
                </c:pt>
                <c:pt idx="333">
                  <c:v>857</c:v>
                </c:pt>
                <c:pt idx="334">
                  <c:v>897</c:v>
                </c:pt>
                <c:pt idx="335">
                  <c:v>859</c:v>
                </c:pt>
                <c:pt idx="336">
                  <c:v>853</c:v>
                </c:pt>
                <c:pt idx="337">
                  <c:v>867</c:v>
                </c:pt>
                <c:pt idx="338">
                  <c:v>827</c:v>
                </c:pt>
                <c:pt idx="339">
                  <c:v>869</c:v>
                </c:pt>
                <c:pt idx="340">
                  <c:v>918</c:v>
                </c:pt>
                <c:pt idx="341">
                  <c:v>811</c:v>
                </c:pt>
                <c:pt idx="342">
                  <c:v>911</c:v>
                </c:pt>
                <c:pt idx="343">
                  <c:v>833</c:v>
                </c:pt>
                <c:pt idx="344">
                  <c:v>846</c:v>
                </c:pt>
                <c:pt idx="345">
                  <c:v>896</c:v>
                </c:pt>
                <c:pt idx="346">
                  <c:v>818</c:v>
                </c:pt>
                <c:pt idx="347">
                  <c:v>854</c:v>
                </c:pt>
                <c:pt idx="348">
                  <c:v>906</c:v>
                </c:pt>
                <c:pt idx="349">
                  <c:v>821</c:v>
                </c:pt>
                <c:pt idx="350">
                  <c:v>908</c:v>
                </c:pt>
                <c:pt idx="351">
                  <c:v>866</c:v>
                </c:pt>
                <c:pt idx="352">
                  <c:v>878</c:v>
                </c:pt>
                <c:pt idx="353">
                  <c:v>815</c:v>
                </c:pt>
                <c:pt idx="354">
                  <c:v>860</c:v>
                </c:pt>
                <c:pt idx="355">
                  <c:v>889</c:v>
                </c:pt>
                <c:pt idx="356">
                  <c:v>922</c:v>
                </c:pt>
                <c:pt idx="357">
                  <c:v>829</c:v>
                </c:pt>
                <c:pt idx="358">
                  <c:v>868</c:v>
                </c:pt>
                <c:pt idx="359">
                  <c:v>886</c:v>
                </c:pt>
                <c:pt idx="360">
                  <c:v>884</c:v>
                </c:pt>
                <c:pt idx="361">
                  <c:v>855</c:v>
                </c:pt>
                <c:pt idx="362">
                  <c:v>887</c:v>
                </c:pt>
                <c:pt idx="363">
                  <c:v>913</c:v>
                </c:pt>
                <c:pt idx="364">
                  <c:v>856</c:v>
                </c:pt>
                <c:pt idx="365">
                  <c:v>915</c:v>
                </c:pt>
                <c:pt idx="366">
                  <c:v>843</c:v>
                </c:pt>
                <c:pt idx="367">
                  <c:v>869</c:v>
                </c:pt>
                <c:pt idx="368">
                  <c:v>885</c:v>
                </c:pt>
                <c:pt idx="369">
                  <c:v>874</c:v>
                </c:pt>
                <c:pt idx="370">
                  <c:v>874</c:v>
                </c:pt>
                <c:pt idx="371">
                  <c:v>884</c:v>
                </c:pt>
                <c:pt idx="372">
                  <c:v>870</c:v>
                </c:pt>
                <c:pt idx="373">
                  <c:v>896</c:v>
                </c:pt>
                <c:pt idx="374">
                  <c:v>924</c:v>
                </c:pt>
                <c:pt idx="375">
                  <c:v>877</c:v>
                </c:pt>
                <c:pt idx="376">
                  <c:v>863</c:v>
                </c:pt>
                <c:pt idx="377">
                  <c:v>888</c:v>
                </c:pt>
                <c:pt idx="378">
                  <c:v>846</c:v>
                </c:pt>
                <c:pt idx="379">
                  <c:v>868</c:v>
                </c:pt>
                <c:pt idx="380">
                  <c:v>872</c:v>
                </c:pt>
                <c:pt idx="381">
                  <c:v>914</c:v>
                </c:pt>
                <c:pt idx="382">
                  <c:v>895</c:v>
                </c:pt>
                <c:pt idx="383">
                  <c:v>932</c:v>
                </c:pt>
                <c:pt idx="384">
                  <c:v>874</c:v>
                </c:pt>
                <c:pt idx="385">
                  <c:v>924</c:v>
                </c:pt>
                <c:pt idx="386">
                  <c:v>906</c:v>
                </c:pt>
                <c:pt idx="387">
                  <c:v>928</c:v>
                </c:pt>
                <c:pt idx="388">
                  <c:v>984</c:v>
                </c:pt>
                <c:pt idx="389">
                  <c:v>959</c:v>
                </c:pt>
                <c:pt idx="390">
                  <c:v>974</c:v>
                </c:pt>
                <c:pt idx="391">
                  <c:v>902</c:v>
                </c:pt>
                <c:pt idx="392">
                  <c:v>926</c:v>
                </c:pt>
                <c:pt idx="393">
                  <c:v>936</c:v>
                </c:pt>
                <c:pt idx="394">
                  <c:v>1006</c:v>
                </c:pt>
                <c:pt idx="395">
                  <c:v>960</c:v>
                </c:pt>
                <c:pt idx="396">
                  <c:v>960</c:v>
                </c:pt>
                <c:pt idx="397">
                  <c:v>947</c:v>
                </c:pt>
                <c:pt idx="398">
                  <c:v>990</c:v>
                </c:pt>
                <c:pt idx="399">
                  <c:v>1012</c:v>
                </c:pt>
                <c:pt idx="400">
                  <c:v>1018</c:v>
                </c:pt>
                <c:pt idx="401">
                  <c:v>958</c:v>
                </c:pt>
                <c:pt idx="402">
                  <c:v>1075</c:v>
                </c:pt>
                <c:pt idx="403">
                  <c:v>957</c:v>
                </c:pt>
                <c:pt idx="404">
                  <c:v>1021</c:v>
                </c:pt>
                <c:pt idx="405">
                  <c:v>1028</c:v>
                </c:pt>
                <c:pt idx="406">
                  <c:v>1041</c:v>
                </c:pt>
                <c:pt idx="407">
                  <c:v>958</c:v>
                </c:pt>
                <c:pt idx="408">
                  <c:v>984</c:v>
                </c:pt>
                <c:pt idx="409">
                  <c:v>1002</c:v>
                </c:pt>
                <c:pt idx="410">
                  <c:v>1007</c:v>
                </c:pt>
                <c:pt idx="411">
                  <c:v>1031</c:v>
                </c:pt>
                <c:pt idx="412">
                  <c:v>970</c:v>
                </c:pt>
                <c:pt idx="413">
                  <c:v>989</c:v>
                </c:pt>
                <c:pt idx="414">
                  <c:v>1040</c:v>
                </c:pt>
                <c:pt idx="415">
                  <c:v>1064</c:v>
                </c:pt>
                <c:pt idx="416">
                  <c:v>999</c:v>
                </c:pt>
                <c:pt idx="417">
                  <c:v>986</c:v>
                </c:pt>
                <c:pt idx="418">
                  <c:v>1011</c:v>
                </c:pt>
                <c:pt idx="419">
                  <c:v>1048</c:v>
                </c:pt>
                <c:pt idx="420">
                  <c:v>1068</c:v>
                </c:pt>
                <c:pt idx="421">
                  <c:v>1006</c:v>
                </c:pt>
                <c:pt idx="422">
                  <c:v>1121</c:v>
                </c:pt>
                <c:pt idx="423">
                  <c:v>1113</c:v>
                </c:pt>
                <c:pt idx="424">
                  <c:v>1078</c:v>
                </c:pt>
                <c:pt idx="425">
                  <c:v>1076</c:v>
                </c:pt>
                <c:pt idx="426">
                  <c:v>1040</c:v>
                </c:pt>
                <c:pt idx="427">
                  <c:v>1067</c:v>
                </c:pt>
                <c:pt idx="428">
                  <c:v>1054</c:v>
                </c:pt>
                <c:pt idx="429">
                  <c:v>1060</c:v>
                </c:pt>
                <c:pt idx="430">
                  <c:v>1146</c:v>
                </c:pt>
                <c:pt idx="431">
                  <c:v>1123</c:v>
                </c:pt>
                <c:pt idx="432">
                  <c:v>1074</c:v>
                </c:pt>
                <c:pt idx="433">
                  <c:v>1025</c:v>
                </c:pt>
                <c:pt idx="434">
                  <c:v>1113</c:v>
                </c:pt>
                <c:pt idx="435">
                  <c:v>1130</c:v>
                </c:pt>
                <c:pt idx="436">
                  <c:v>1092</c:v>
                </c:pt>
                <c:pt idx="437">
                  <c:v>1092</c:v>
                </c:pt>
                <c:pt idx="438">
                  <c:v>1130</c:v>
                </c:pt>
                <c:pt idx="439">
                  <c:v>1156</c:v>
                </c:pt>
                <c:pt idx="440">
                  <c:v>1140</c:v>
                </c:pt>
                <c:pt idx="441">
                  <c:v>1163</c:v>
                </c:pt>
                <c:pt idx="442">
                  <c:v>1174</c:v>
                </c:pt>
                <c:pt idx="443">
                  <c:v>1191</c:v>
                </c:pt>
                <c:pt idx="444">
                  <c:v>1118</c:v>
                </c:pt>
                <c:pt idx="445">
                  <c:v>1146</c:v>
                </c:pt>
                <c:pt idx="446">
                  <c:v>1125</c:v>
                </c:pt>
                <c:pt idx="447">
                  <c:v>1156</c:v>
                </c:pt>
                <c:pt idx="448">
                  <c:v>1165</c:v>
                </c:pt>
                <c:pt idx="449">
                  <c:v>1151</c:v>
                </c:pt>
                <c:pt idx="450">
                  <c:v>1227</c:v>
                </c:pt>
                <c:pt idx="451">
                  <c:v>1202</c:v>
                </c:pt>
                <c:pt idx="452">
                  <c:v>1183</c:v>
                </c:pt>
                <c:pt idx="453">
                  <c:v>1250</c:v>
                </c:pt>
                <c:pt idx="454">
                  <c:v>1215</c:v>
                </c:pt>
                <c:pt idx="455">
                  <c:v>1214</c:v>
                </c:pt>
                <c:pt idx="456">
                  <c:v>1143</c:v>
                </c:pt>
                <c:pt idx="457">
                  <c:v>1110</c:v>
                </c:pt>
                <c:pt idx="458">
                  <c:v>1313</c:v>
                </c:pt>
                <c:pt idx="459">
                  <c:v>1222</c:v>
                </c:pt>
                <c:pt idx="460">
                  <c:v>1301</c:v>
                </c:pt>
                <c:pt idx="461">
                  <c:v>1173</c:v>
                </c:pt>
                <c:pt idx="462">
                  <c:v>1232</c:v>
                </c:pt>
                <c:pt idx="463">
                  <c:v>1283</c:v>
                </c:pt>
                <c:pt idx="464">
                  <c:v>1275</c:v>
                </c:pt>
                <c:pt idx="465">
                  <c:v>1354</c:v>
                </c:pt>
                <c:pt idx="466">
                  <c:v>1261</c:v>
                </c:pt>
                <c:pt idx="467">
                  <c:v>1289</c:v>
                </c:pt>
                <c:pt idx="468">
                  <c:v>1241</c:v>
                </c:pt>
                <c:pt idx="469">
                  <c:v>1282</c:v>
                </c:pt>
                <c:pt idx="470">
                  <c:v>1276</c:v>
                </c:pt>
                <c:pt idx="471">
                  <c:v>1294</c:v>
                </c:pt>
                <c:pt idx="472">
                  <c:v>1278</c:v>
                </c:pt>
                <c:pt idx="473">
                  <c:v>1218</c:v>
                </c:pt>
                <c:pt idx="474">
                  <c:v>1179</c:v>
                </c:pt>
                <c:pt idx="475">
                  <c:v>1264</c:v>
                </c:pt>
                <c:pt idx="476">
                  <c:v>1251</c:v>
                </c:pt>
                <c:pt idx="477">
                  <c:v>1151</c:v>
                </c:pt>
                <c:pt idx="478">
                  <c:v>1261</c:v>
                </c:pt>
                <c:pt idx="479">
                  <c:v>1134</c:v>
                </c:pt>
                <c:pt idx="480">
                  <c:v>1123</c:v>
                </c:pt>
                <c:pt idx="481">
                  <c:v>1122</c:v>
                </c:pt>
                <c:pt idx="482">
                  <c:v>1080</c:v>
                </c:pt>
                <c:pt idx="483">
                  <c:v>1030</c:v>
                </c:pt>
                <c:pt idx="484">
                  <c:v>1095</c:v>
                </c:pt>
                <c:pt idx="485">
                  <c:v>995</c:v>
                </c:pt>
                <c:pt idx="486">
                  <c:v>968</c:v>
                </c:pt>
                <c:pt idx="487">
                  <c:v>984</c:v>
                </c:pt>
                <c:pt idx="488">
                  <c:v>1020</c:v>
                </c:pt>
                <c:pt idx="489">
                  <c:v>910</c:v>
                </c:pt>
                <c:pt idx="490">
                  <c:v>908</c:v>
                </c:pt>
                <c:pt idx="491">
                  <c:v>977</c:v>
                </c:pt>
                <c:pt idx="492">
                  <c:v>1021</c:v>
                </c:pt>
                <c:pt idx="493">
                  <c:v>898</c:v>
                </c:pt>
                <c:pt idx="494">
                  <c:v>960</c:v>
                </c:pt>
                <c:pt idx="495">
                  <c:v>906</c:v>
                </c:pt>
                <c:pt idx="496">
                  <c:v>912</c:v>
                </c:pt>
                <c:pt idx="497">
                  <c:v>915</c:v>
                </c:pt>
                <c:pt idx="498">
                  <c:v>929</c:v>
                </c:pt>
                <c:pt idx="499">
                  <c:v>955</c:v>
                </c:pt>
                <c:pt idx="500">
                  <c:v>919</c:v>
                </c:pt>
                <c:pt idx="501">
                  <c:v>916</c:v>
                </c:pt>
                <c:pt idx="502">
                  <c:v>943</c:v>
                </c:pt>
                <c:pt idx="503">
                  <c:v>884</c:v>
                </c:pt>
                <c:pt idx="504">
                  <c:v>910</c:v>
                </c:pt>
                <c:pt idx="505">
                  <c:v>962</c:v>
                </c:pt>
                <c:pt idx="506">
                  <c:v>907</c:v>
                </c:pt>
                <c:pt idx="507">
                  <c:v>923</c:v>
                </c:pt>
                <c:pt idx="508">
                  <c:v>901</c:v>
                </c:pt>
                <c:pt idx="509">
                  <c:v>903</c:v>
                </c:pt>
                <c:pt idx="510">
                  <c:v>924</c:v>
                </c:pt>
                <c:pt idx="511">
                  <c:v>913</c:v>
                </c:pt>
                <c:pt idx="512">
                  <c:v>856</c:v>
                </c:pt>
                <c:pt idx="513">
                  <c:v>879</c:v>
                </c:pt>
                <c:pt idx="514">
                  <c:v>940</c:v>
                </c:pt>
                <c:pt idx="515">
                  <c:v>919</c:v>
                </c:pt>
                <c:pt idx="516">
                  <c:v>934</c:v>
                </c:pt>
                <c:pt idx="517">
                  <c:v>896</c:v>
                </c:pt>
                <c:pt idx="518">
                  <c:v>877</c:v>
                </c:pt>
                <c:pt idx="519">
                  <c:v>913</c:v>
                </c:pt>
                <c:pt idx="520">
                  <c:v>887</c:v>
                </c:pt>
                <c:pt idx="521">
                  <c:v>824</c:v>
                </c:pt>
                <c:pt idx="522">
                  <c:v>922</c:v>
                </c:pt>
                <c:pt idx="523">
                  <c:v>895</c:v>
                </c:pt>
                <c:pt idx="524">
                  <c:v>886</c:v>
                </c:pt>
                <c:pt idx="525">
                  <c:v>843</c:v>
                </c:pt>
                <c:pt idx="526">
                  <c:v>832</c:v>
                </c:pt>
                <c:pt idx="527">
                  <c:v>856</c:v>
                </c:pt>
                <c:pt idx="528">
                  <c:v>837</c:v>
                </c:pt>
                <c:pt idx="529">
                  <c:v>840</c:v>
                </c:pt>
                <c:pt idx="530">
                  <c:v>825</c:v>
                </c:pt>
                <c:pt idx="531">
                  <c:v>852</c:v>
                </c:pt>
                <c:pt idx="532">
                  <c:v>791</c:v>
                </c:pt>
                <c:pt idx="533">
                  <c:v>783</c:v>
                </c:pt>
                <c:pt idx="534">
                  <c:v>834</c:v>
                </c:pt>
                <c:pt idx="535">
                  <c:v>790</c:v>
                </c:pt>
                <c:pt idx="536">
                  <c:v>750</c:v>
                </c:pt>
                <c:pt idx="537">
                  <c:v>806</c:v>
                </c:pt>
                <c:pt idx="538">
                  <c:v>853</c:v>
                </c:pt>
                <c:pt idx="539">
                  <c:v>775</c:v>
                </c:pt>
                <c:pt idx="540">
                  <c:v>857</c:v>
                </c:pt>
                <c:pt idx="541">
                  <c:v>822</c:v>
                </c:pt>
                <c:pt idx="542">
                  <c:v>835</c:v>
                </c:pt>
                <c:pt idx="543">
                  <c:v>788</c:v>
                </c:pt>
                <c:pt idx="544">
                  <c:v>800</c:v>
                </c:pt>
                <c:pt idx="545">
                  <c:v>765</c:v>
                </c:pt>
                <c:pt idx="546">
                  <c:v>816</c:v>
                </c:pt>
                <c:pt idx="547">
                  <c:v>827</c:v>
                </c:pt>
                <c:pt idx="548">
                  <c:v>831</c:v>
                </c:pt>
                <c:pt idx="549">
                  <c:v>817</c:v>
                </c:pt>
                <c:pt idx="550">
                  <c:v>835</c:v>
                </c:pt>
                <c:pt idx="551">
                  <c:v>787</c:v>
                </c:pt>
                <c:pt idx="552">
                  <c:v>845</c:v>
                </c:pt>
                <c:pt idx="553">
                  <c:v>804</c:v>
                </c:pt>
                <c:pt idx="554">
                  <c:v>807</c:v>
                </c:pt>
                <c:pt idx="555">
                  <c:v>785</c:v>
                </c:pt>
                <c:pt idx="556">
                  <c:v>853</c:v>
                </c:pt>
                <c:pt idx="557">
                  <c:v>789</c:v>
                </c:pt>
                <c:pt idx="558">
                  <c:v>797</c:v>
                </c:pt>
                <c:pt idx="559">
                  <c:v>815</c:v>
                </c:pt>
                <c:pt idx="560">
                  <c:v>786</c:v>
                </c:pt>
                <c:pt idx="561">
                  <c:v>784</c:v>
                </c:pt>
                <c:pt idx="562">
                  <c:v>762</c:v>
                </c:pt>
                <c:pt idx="563">
                  <c:v>748</c:v>
                </c:pt>
                <c:pt idx="564">
                  <c:v>723</c:v>
                </c:pt>
                <c:pt idx="565">
                  <c:v>726</c:v>
                </c:pt>
                <c:pt idx="566">
                  <c:v>685</c:v>
                </c:pt>
                <c:pt idx="567">
                  <c:v>624</c:v>
                </c:pt>
                <c:pt idx="568">
                  <c:v>586</c:v>
                </c:pt>
                <c:pt idx="569">
                  <c:v>620</c:v>
                </c:pt>
                <c:pt idx="570">
                  <c:v>595</c:v>
                </c:pt>
                <c:pt idx="571">
                  <c:v>562</c:v>
                </c:pt>
                <c:pt idx="572">
                  <c:v>545</c:v>
                </c:pt>
                <c:pt idx="573">
                  <c:v>555</c:v>
                </c:pt>
                <c:pt idx="574">
                  <c:v>532</c:v>
                </c:pt>
                <c:pt idx="575">
                  <c:v>521</c:v>
                </c:pt>
                <c:pt idx="576">
                  <c:v>501</c:v>
                </c:pt>
                <c:pt idx="577">
                  <c:v>500</c:v>
                </c:pt>
                <c:pt idx="578">
                  <c:v>524</c:v>
                </c:pt>
                <c:pt idx="579">
                  <c:v>525</c:v>
                </c:pt>
                <c:pt idx="580">
                  <c:v>509</c:v>
                </c:pt>
                <c:pt idx="581">
                  <c:v>556</c:v>
                </c:pt>
                <c:pt idx="582">
                  <c:v>499</c:v>
                </c:pt>
                <c:pt idx="583">
                  <c:v>526</c:v>
                </c:pt>
                <c:pt idx="584">
                  <c:v>545</c:v>
                </c:pt>
                <c:pt idx="585">
                  <c:v>577</c:v>
                </c:pt>
                <c:pt idx="586">
                  <c:v>622</c:v>
                </c:pt>
                <c:pt idx="587">
                  <c:v>685</c:v>
                </c:pt>
                <c:pt idx="588">
                  <c:v>773</c:v>
                </c:pt>
                <c:pt idx="589">
                  <c:v>956</c:v>
                </c:pt>
                <c:pt idx="590">
                  <c:v>1238</c:v>
                </c:pt>
                <c:pt idx="591">
                  <c:v>1772</c:v>
                </c:pt>
                <c:pt idx="592">
                  <c:v>2628</c:v>
                </c:pt>
                <c:pt idx="593">
                  <c:v>3477</c:v>
                </c:pt>
                <c:pt idx="594">
                  <c:v>4222</c:v>
                </c:pt>
                <c:pt idx="595">
                  <c:v>4393</c:v>
                </c:pt>
                <c:pt idx="596">
                  <c:v>4367</c:v>
                </c:pt>
                <c:pt idx="597">
                  <c:v>4223</c:v>
                </c:pt>
                <c:pt idx="598">
                  <c:v>3831</c:v>
                </c:pt>
                <c:pt idx="599">
                  <c:v>3244</c:v>
                </c:pt>
                <c:pt idx="600">
                  <c:v>2365</c:v>
                </c:pt>
                <c:pt idx="601">
                  <c:v>1419</c:v>
                </c:pt>
                <c:pt idx="602">
                  <c:v>784</c:v>
                </c:pt>
                <c:pt idx="603">
                  <c:v>459</c:v>
                </c:pt>
                <c:pt idx="604">
                  <c:v>320</c:v>
                </c:pt>
                <c:pt idx="605">
                  <c:v>298</c:v>
                </c:pt>
                <c:pt idx="606">
                  <c:v>279</c:v>
                </c:pt>
                <c:pt idx="607">
                  <c:v>257</c:v>
                </c:pt>
                <c:pt idx="608">
                  <c:v>218</c:v>
                </c:pt>
                <c:pt idx="609">
                  <c:v>236</c:v>
                </c:pt>
                <c:pt idx="610">
                  <c:v>209</c:v>
                </c:pt>
                <c:pt idx="611">
                  <c:v>236</c:v>
                </c:pt>
                <c:pt idx="612">
                  <c:v>236</c:v>
                </c:pt>
                <c:pt idx="613">
                  <c:v>223</c:v>
                </c:pt>
                <c:pt idx="614">
                  <c:v>229</c:v>
                </c:pt>
                <c:pt idx="615">
                  <c:v>195</c:v>
                </c:pt>
                <c:pt idx="616">
                  <c:v>191</c:v>
                </c:pt>
                <c:pt idx="617">
                  <c:v>189</c:v>
                </c:pt>
                <c:pt idx="618">
                  <c:v>179</c:v>
                </c:pt>
                <c:pt idx="619">
                  <c:v>160</c:v>
                </c:pt>
                <c:pt idx="620">
                  <c:v>179</c:v>
                </c:pt>
                <c:pt idx="621">
                  <c:v>166</c:v>
                </c:pt>
                <c:pt idx="622">
                  <c:v>165</c:v>
                </c:pt>
                <c:pt idx="623">
                  <c:v>168</c:v>
                </c:pt>
                <c:pt idx="624">
                  <c:v>133</c:v>
                </c:pt>
                <c:pt idx="625">
                  <c:v>166</c:v>
                </c:pt>
                <c:pt idx="626">
                  <c:v>129</c:v>
                </c:pt>
                <c:pt idx="627">
                  <c:v>113</c:v>
                </c:pt>
                <c:pt idx="628">
                  <c:v>152</c:v>
                </c:pt>
                <c:pt idx="629">
                  <c:v>143</c:v>
                </c:pt>
                <c:pt idx="630">
                  <c:v>143</c:v>
                </c:pt>
                <c:pt idx="631">
                  <c:v>136</c:v>
                </c:pt>
                <c:pt idx="632">
                  <c:v>138</c:v>
                </c:pt>
                <c:pt idx="633">
                  <c:v>120</c:v>
                </c:pt>
                <c:pt idx="634">
                  <c:v>126</c:v>
                </c:pt>
                <c:pt idx="635">
                  <c:v>139</c:v>
                </c:pt>
                <c:pt idx="636">
                  <c:v>121</c:v>
                </c:pt>
                <c:pt idx="637">
                  <c:v>100</c:v>
                </c:pt>
                <c:pt idx="638">
                  <c:v>122</c:v>
                </c:pt>
                <c:pt idx="639">
                  <c:v>100</c:v>
                </c:pt>
                <c:pt idx="640">
                  <c:v>111</c:v>
                </c:pt>
                <c:pt idx="641">
                  <c:v>107</c:v>
                </c:pt>
                <c:pt idx="642">
                  <c:v>92</c:v>
                </c:pt>
                <c:pt idx="643">
                  <c:v>113</c:v>
                </c:pt>
                <c:pt idx="644">
                  <c:v>99</c:v>
                </c:pt>
                <c:pt idx="645">
                  <c:v>103</c:v>
                </c:pt>
                <c:pt idx="646">
                  <c:v>106</c:v>
                </c:pt>
                <c:pt idx="647">
                  <c:v>89</c:v>
                </c:pt>
                <c:pt idx="648">
                  <c:v>123</c:v>
                </c:pt>
                <c:pt idx="649">
                  <c:v>109</c:v>
                </c:pt>
                <c:pt idx="650">
                  <c:v>97</c:v>
                </c:pt>
                <c:pt idx="651">
                  <c:v>107</c:v>
                </c:pt>
                <c:pt idx="652">
                  <c:v>92</c:v>
                </c:pt>
                <c:pt idx="653">
                  <c:v>88</c:v>
                </c:pt>
                <c:pt idx="654">
                  <c:v>86</c:v>
                </c:pt>
                <c:pt idx="655">
                  <c:v>115</c:v>
                </c:pt>
                <c:pt idx="656">
                  <c:v>112</c:v>
                </c:pt>
                <c:pt idx="657">
                  <c:v>87</c:v>
                </c:pt>
                <c:pt idx="658">
                  <c:v>115</c:v>
                </c:pt>
                <c:pt idx="659">
                  <c:v>90</c:v>
                </c:pt>
                <c:pt idx="660">
                  <c:v>105</c:v>
                </c:pt>
                <c:pt idx="661">
                  <c:v>92</c:v>
                </c:pt>
                <c:pt idx="662">
                  <c:v>124</c:v>
                </c:pt>
                <c:pt idx="663">
                  <c:v>114</c:v>
                </c:pt>
                <c:pt idx="664">
                  <c:v>98</c:v>
                </c:pt>
                <c:pt idx="665">
                  <c:v>125</c:v>
                </c:pt>
                <c:pt idx="666">
                  <c:v>129</c:v>
                </c:pt>
                <c:pt idx="667">
                  <c:v>128</c:v>
                </c:pt>
                <c:pt idx="668">
                  <c:v>132</c:v>
                </c:pt>
                <c:pt idx="669">
                  <c:v>149</c:v>
                </c:pt>
                <c:pt idx="670">
                  <c:v>170</c:v>
                </c:pt>
                <c:pt idx="671">
                  <c:v>171</c:v>
                </c:pt>
                <c:pt idx="672">
                  <c:v>214</c:v>
                </c:pt>
                <c:pt idx="673">
                  <c:v>203</c:v>
                </c:pt>
                <c:pt idx="674">
                  <c:v>206</c:v>
                </c:pt>
                <c:pt idx="675">
                  <c:v>292</c:v>
                </c:pt>
                <c:pt idx="676">
                  <c:v>394</c:v>
                </c:pt>
                <c:pt idx="677">
                  <c:v>456</c:v>
                </c:pt>
                <c:pt idx="678">
                  <c:v>657</c:v>
                </c:pt>
                <c:pt idx="679">
                  <c:v>1050</c:v>
                </c:pt>
                <c:pt idx="680">
                  <c:v>1669</c:v>
                </c:pt>
                <c:pt idx="681">
                  <c:v>2417</c:v>
                </c:pt>
                <c:pt idx="682">
                  <c:v>3090</c:v>
                </c:pt>
                <c:pt idx="683">
                  <c:v>3664</c:v>
                </c:pt>
                <c:pt idx="684">
                  <c:v>3614</c:v>
                </c:pt>
                <c:pt idx="685">
                  <c:v>3545</c:v>
                </c:pt>
                <c:pt idx="686">
                  <c:v>3390</c:v>
                </c:pt>
                <c:pt idx="687">
                  <c:v>2981</c:v>
                </c:pt>
                <c:pt idx="688">
                  <c:v>2279</c:v>
                </c:pt>
                <c:pt idx="689">
                  <c:v>1501</c:v>
                </c:pt>
                <c:pt idx="690">
                  <c:v>758</c:v>
                </c:pt>
                <c:pt idx="691">
                  <c:v>290</c:v>
                </c:pt>
                <c:pt idx="692">
                  <c:v>105</c:v>
                </c:pt>
                <c:pt idx="693">
                  <c:v>36</c:v>
                </c:pt>
                <c:pt idx="694">
                  <c:v>23</c:v>
                </c:pt>
                <c:pt idx="695">
                  <c:v>15</c:v>
                </c:pt>
                <c:pt idx="696">
                  <c:v>18</c:v>
                </c:pt>
                <c:pt idx="697">
                  <c:v>13</c:v>
                </c:pt>
                <c:pt idx="698">
                  <c:v>8</c:v>
                </c:pt>
                <c:pt idx="699">
                  <c:v>17</c:v>
                </c:pt>
                <c:pt idx="700">
                  <c:v>12</c:v>
                </c:pt>
                <c:pt idx="701">
                  <c:v>15</c:v>
                </c:pt>
                <c:pt idx="702">
                  <c:v>19</c:v>
                </c:pt>
                <c:pt idx="703">
                  <c:v>16</c:v>
                </c:pt>
                <c:pt idx="704">
                  <c:v>13</c:v>
                </c:pt>
                <c:pt idx="705">
                  <c:v>15</c:v>
                </c:pt>
                <c:pt idx="706">
                  <c:v>15</c:v>
                </c:pt>
                <c:pt idx="707">
                  <c:v>14</c:v>
                </c:pt>
                <c:pt idx="708">
                  <c:v>14</c:v>
                </c:pt>
                <c:pt idx="709">
                  <c:v>23</c:v>
                </c:pt>
                <c:pt idx="710">
                  <c:v>13</c:v>
                </c:pt>
                <c:pt idx="711">
                  <c:v>16</c:v>
                </c:pt>
                <c:pt idx="712">
                  <c:v>5</c:v>
                </c:pt>
                <c:pt idx="713">
                  <c:v>18</c:v>
                </c:pt>
                <c:pt idx="714">
                  <c:v>8</c:v>
                </c:pt>
                <c:pt idx="715">
                  <c:v>9</c:v>
                </c:pt>
                <c:pt idx="716">
                  <c:v>10</c:v>
                </c:pt>
                <c:pt idx="717">
                  <c:v>7</c:v>
                </c:pt>
                <c:pt idx="718">
                  <c:v>16</c:v>
                </c:pt>
                <c:pt idx="719">
                  <c:v>17</c:v>
                </c:pt>
                <c:pt idx="720">
                  <c:v>7</c:v>
                </c:pt>
                <c:pt idx="721">
                  <c:v>8</c:v>
                </c:pt>
                <c:pt idx="722">
                  <c:v>7</c:v>
                </c:pt>
                <c:pt idx="723">
                  <c:v>14</c:v>
                </c:pt>
                <c:pt idx="724">
                  <c:v>14</c:v>
                </c:pt>
                <c:pt idx="725">
                  <c:v>12</c:v>
                </c:pt>
                <c:pt idx="726">
                  <c:v>11</c:v>
                </c:pt>
                <c:pt idx="727">
                  <c:v>14</c:v>
                </c:pt>
                <c:pt idx="728">
                  <c:v>14</c:v>
                </c:pt>
                <c:pt idx="729">
                  <c:v>7</c:v>
                </c:pt>
                <c:pt idx="730">
                  <c:v>8</c:v>
                </c:pt>
                <c:pt idx="731">
                  <c:v>14</c:v>
                </c:pt>
                <c:pt idx="732">
                  <c:v>9</c:v>
                </c:pt>
                <c:pt idx="733">
                  <c:v>10</c:v>
                </c:pt>
                <c:pt idx="734">
                  <c:v>17</c:v>
                </c:pt>
                <c:pt idx="735">
                  <c:v>10</c:v>
                </c:pt>
                <c:pt idx="736">
                  <c:v>10</c:v>
                </c:pt>
                <c:pt idx="737">
                  <c:v>13</c:v>
                </c:pt>
                <c:pt idx="738">
                  <c:v>10</c:v>
                </c:pt>
                <c:pt idx="739">
                  <c:v>6</c:v>
                </c:pt>
                <c:pt idx="740">
                  <c:v>10</c:v>
                </c:pt>
                <c:pt idx="741">
                  <c:v>9</c:v>
                </c:pt>
                <c:pt idx="742">
                  <c:v>13</c:v>
                </c:pt>
                <c:pt idx="743">
                  <c:v>10</c:v>
                </c:pt>
                <c:pt idx="744">
                  <c:v>17</c:v>
                </c:pt>
                <c:pt idx="745">
                  <c:v>11</c:v>
                </c:pt>
                <c:pt idx="746">
                  <c:v>11</c:v>
                </c:pt>
                <c:pt idx="747">
                  <c:v>12</c:v>
                </c:pt>
                <c:pt idx="748">
                  <c:v>7</c:v>
                </c:pt>
                <c:pt idx="749">
                  <c:v>9</c:v>
                </c:pt>
                <c:pt idx="750">
                  <c:v>10</c:v>
                </c:pt>
                <c:pt idx="751">
                  <c:v>14</c:v>
                </c:pt>
                <c:pt idx="752">
                  <c:v>10</c:v>
                </c:pt>
                <c:pt idx="753">
                  <c:v>7</c:v>
                </c:pt>
                <c:pt idx="754">
                  <c:v>7</c:v>
                </c:pt>
                <c:pt idx="755">
                  <c:v>10</c:v>
                </c:pt>
                <c:pt idx="756">
                  <c:v>13</c:v>
                </c:pt>
                <c:pt idx="757">
                  <c:v>3</c:v>
                </c:pt>
                <c:pt idx="758">
                  <c:v>10</c:v>
                </c:pt>
                <c:pt idx="759">
                  <c:v>4</c:v>
                </c:pt>
                <c:pt idx="760">
                  <c:v>15</c:v>
                </c:pt>
                <c:pt idx="761">
                  <c:v>9</c:v>
                </c:pt>
                <c:pt idx="762">
                  <c:v>12</c:v>
                </c:pt>
                <c:pt idx="763">
                  <c:v>13</c:v>
                </c:pt>
                <c:pt idx="764">
                  <c:v>11</c:v>
                </c:pt>
                <c:pt idx="765">
                  <c:v>13</c:v>
                </c:pt>
                <c:pt idx="766">
                  <c:v>8</c:v>
                </c:pt>
                <c:pt idx="767">
                  <c:v>3</c:v>
                </c:pt>
                <c:pt idx="768">
                  <c:v>7</c:v>
                </c:pt>
                <c:pt idx="769">
                  <c:v>7</c:v>
                </c:pt>
                <c:pt idx="770">
                  <c:v>11</c:v>
                </c:pt>
                <c:pt idx="771">
                  <c:v>10</c:v>
                </c:pt>
                <c:pt idx="772">
                  <c:v>7</c:v>
                </c:pt>
                <c:pt idx="773">
                  <c:v>5</c:v>
                </c:pt>
                <c:pt idx="774">
                  <c:v>12</c:v>
                </c:pt>
                <c:pt idx="775">
                  <c:v>7</c:v>
                </c:pt>
                <c:pt idx="776">
                  <c:v>9</c:v>
                </c:pt>
                <c:pt idx="777">
                  <c:v>9</c:v>
                </c:pt>
                <c:pt idx="778">
                  <c:v>10</c:v>
                </c:pt>
                <c:pt idx="779">
                  <c:v>9</c:v>
                </c:pt>
                <c:pt idx="780">
                  <c:v>4</c:v>
                </c:pt>
                <c:pt idx="781">
                  <c:v>6</c:v>
                </c:pt>
                <c:pt idx="782">
                  <c:v>11</c:v>
                </c:pt>
                <c:pt idx="783">
                  <c:v>9</c:v>
                </c:pt>
                <c:pt idx="784">
                  <c:v>4</c:v>
                </c:pt>
                <c:pt idx="785">
                  <c:v>8</c:v>
                </c:pt>
                <c:pt idx="786">
                  <c:v>13</c:v>
                </c:pt>
                <c:pt idx="787">
                  <c:v>13</c:v>
                </c:pt>
                <c:pt idx="788">
                  <c:v>11</c:v>
                </c:pt>
                <c:pt idx="789">
                  <c:v>13</c:v>
                </c:pt>
                <c:pt idx="790">
                  <c:v>4</c:v>
                </c:pt>
                <c:pt idx="791">
                  <c:v>8</c:v>
                </c:pt>
                <c:pt idx="792">
                  <c:v>6</c:v>
                </c:pt>
                <c:pt idx="793">
                  <c:v>12</c:v>
                </c:pt>
                <c:pt idx="794">
                  <c:v>11</c:v>
                </c:pt>
                <c:pt idx="795">
                  <c:v>11</c:v>
                </c:pt>
                <c:pt idx="796">
                  <c:v>10</c:v>
                </c:pt>
                <c:pt idx="797">
                  <c:v>8</c:v>
                </c:pt>
                <c:pt idx="798">
                  <c:v>7</c:v>
                </c:pt>
                <c:pt idx="799">
                  <c:v>14</c:v>
                </c:pt>
                <c:pt idx="800">
                  <c:v>8</c:v>
                </c:pt>
                <c:pt idx="801">
                  <c:v>11</c:v>
                </c:pt>
                <c:pt idx="802">
                  <c:v>14</c:v>
                </c:pt>
                <c:pt idx="803">
                  <c:v>7</c:v>
                </c:pt>
                <c:pt idx="804">
                  <c:v>7</c:v>
                </c:pt>
                <c:pt idx="805">
                  <c:v>5</c:v>
                </c:pt>
                <c:pt idx="806">
                  <c:v>9</c:v>
                </c:pt>
                <c:pt idx="807">
                  <c:v>6</c:v>
                </c:pt>
                <c:pt idx="808">
                  <c:v>14</c:v>
                </c:pt>
                <c:pt idx="809">
                  <c:v>10</c:v>
                </c:pt>
                <c:pt idx="810">
                  <c:v>7</c:v>
                </c:pt>
                <c:pt idx="811">
                  <c:v>8</c:v>
                </c:pt>
                <c:pt idx="812">
                  <c:v>7</c:v>
                </c:pt>
                <c:pt idx="813">
                  <c:v>5</c:v>
                </c:pt>
                <c:pt idx="814">
                  <c:v>7</c:v>
                </c:pt>
                <c:pt idx="815">
                  <c:v>8</c:v>
                </c:pt>
                <c:pt idx="816">
                  <c:v>4</c:v>
                </c:pt>
                <c:pt idx="817">
                  <c:v>6</c:v>
                </c:pt>
                <c:pt idx="818">
                  <c:v>12</c:v>
                </c:pt>
                <c:pt idx="819">
                  <c:v>8</c:v>
                </c:pt>
                <c:pt idx="820">
                  <c:v>9</c:v>
                </c:pt>
                <c:pt idx="821">
                  <c:v>9</c:v>
                </c:pt>
                <c:pt idx="822">
                  <c:v>6</c:v>
                </c:pt>
                <c:pt idx="823">
                  <c:v>8</c:v>
                </c:pt>
                <c:pt idx="824">
                  <c:v>7</c:v>
                </c:pt>
                <c:pt idx="825">
                  <c:v>6</c:v>
                </c:pt>
                <c:pt idx="826">
                  <c:v>5</c:v>
                </c:pt>
                <c:pt idx="827">
                  <c:v>6</c:v>
                </c:pt>
                <c:pt idx="828">
                  <c:v>8</c:v>
                </c:pt>
                <c:pt idx="829">
                  <c:v>13</c:v>
                </c:pt>
                <c:pt idx="830">
                  <c:v>5</c:v>
                </c:pt>
                <c:pt idx="831">
                  <c:v>8</c:v>
                </c:pt>
                <c:pt idx="832">
                  <c:v>6</c:v>
                </c:pt>
                <c:pt idx="833">
                  <c:v>10</c:v>
                </c:pt>
                <c:pt idx="834">
                  <c:v>9</c:v>
                </c:pt>
                <c:pt idx="835">
                  <c:v>9</c:v>
                </c:pt>
                <c:pt idx="836">
                  <c:v>4</c:v>
                </c:pt>
                <c:pt idx="837">
                  <c:v>8</c:v>
                </c:pt>
                <c:pt idx="838">
                  <c:v>11</c:v>
                </c:pt>
                <c:pt idx="839">
                  <c:v>6</c:v>
                </c:pt>
                <c:pt idx="840">
                  <c:v>8</c:v>
                </c:pt>
                <c:pt idx="841">
                  <c:v>5</c:v>
                </c:pt>
                <c:pt idx="842">
                  <c:v>9</c:v>
                </c:pt>
                <c:pt idx="843">
                  <c:v>6</c:v>
                </c:pt>
                <c:pt idx="844">
                  <c:v>8</c:v>
                </c:pt>
                <c:pt idx="845">
                  <c:v>10</c:v>
                </c:pt>
                <c:pt idx="846">
                  <c:v>4</c:v>
                </c:pt>
                <c:pt idx="847">
                  <c:v>6</c:v>
                </c:pt>
                <c:pt idx="848">
                  <c:v>7</c:v>
                </c:pt>
                <c:pt idx="849">
                  <c:v>5</c:v>
                </c:pt>
                <c:pt idx="850">
                  <c:v>9</c:v>
                </c:pt>
                <c:pt idx="851">
                  <c:v>7</c:v>
                </c:pt>
                <c:pt idx="852">
                  <c:v>9</c:v>
                </c:pt>
                <c:pt idx="853">
                  <c:v>7</c:v>
                </c:pt>
                <c:pt idx="854">
                  <c:v>11</c:v>
                </c:pt>
                <c:pt idx="855">
                  <c:v>9</c:v>
                </c:pt>
                <c:pt idx="856">
                  <c:v>11</c:v>
                </c:pt>
                <c:pt idx="857">
                  <c:v>10</c:v>
                </c:pt>
                <c:pt idx="858">
                  <c:v>5</c:v>
                </c:pt>
                <c:pt idx="859">
                  <c:v>7</c:v>
                </c:pt>
                <c:pt idx="860">
                  <c:v>5</c:v>
                </c:pt>
                <c:pt idx="861">
                  <c:v>6</c:v>
                </c:pt>
                <c:pt idx="862">
                  <c:v>8</c:v>
                </c:pt>
                <c:pt idx="863">
                  <c:v>4</c:v>
                </c:pt>
                <c:pt idx="864">
                  <c:v>5</c:v>
                </c:pt>
                <c:pt idx="865">
                  <c:v>6</c:v>
                </c:pt>
                <c:pt idx="866">
                  <c:v>9</c:v>
                </c:pt>
                <c:pt idx="867">
                  <c:v>7</c:v>
                </c:pt>
                <c:pt idx="868">
                  <c:v>6</c:v>
                </c:pt>
                <c:pt idx="869">
                  <c:v>9</c:v>
                </c:pt>
                <c:pt idx="870">
                  <c:v>6</c:v>
                </c:pt>
                <c:pt idx="871">
                  <c:v>7</c:v>
                </c:pt>
                <c:pt idx="872">
                  <c:v>10</c:v>
                </c:pt>
                <c:pt idx="873">
                  <c:v>6</c:v>
                </c:pt>
                <c:pt idx="874">
                  <c:v>6</c:v>
                </c:pt>
                <c:pt idx="875">
                  <c:v>7</c:v>
                </c:pt>
                <c:pt idx="876">
                  <c:v>11</c:v>
                </c:pt>
                <c:pt idx="877">
                  <c:v>4</c:v>
                </c:pt>
                <c:pt idx="878">
                  <c:v>5</c:v>
                </c:pt>
                <c:pt idx="879">
                  <c:v>9</c:v>
                </c:pt>
                <c:pt idx="880">
                  <c:v>7</c:v>
                </c:pt>
                <c:pt idx="881">
                  <c:v>4</c:v>
                </c:pt>
                <c:pt idx="882">
                  <c:v>8</c:v>
                </c:pt>
                <c:pt idx="883">
                  <c:v>5</c:v>
                </c:pt>
                <c:pt idx="884">
                  <c:v>3</c:v>
                </c:pt>
                <c:pt idx="885">
                  <c:v>8</c:v>
                </c:pt>
                <c:pt idx="886">
                  <c:v>3</c:v>
                </c:pt>
                <c:pt idx="887">
                  <c:v>5</c:v>
                </c:pt>
                <c:pt idx="888">
                  <c:v>7</c:v>
                </c:pt>
                <c:pt idx="889">
                  <c:v>8</c:v>
                </c:pt>
                <c:pt idx="890">
                  <c:v>9</c:v>
                </c:pt>
                <c:pt idx="891">
                  <c:v>5</c:v>
                </c:pt>
                <c:pt idx="892">
                  <c:v>5</c:v>
                </c:pt>
                <c:pt idx="893">
                  <c:v>6</c:v>
                </c:pt>
                <c:pt idx="894">
                  <c:v>8</c:v>
                </c:pt>
                <c:pt idx="895">
                  <c:v>7</c:v>
                </c:pt>
                <c:pt idx="896">
                  <c:v>6</c:v>
                </c:pt>
                <c:pt idx="897">
                  <c:v>13</c:v>
                </c:pt>
                <c:pt idx="898">
                  <c:v>7</c:v>
                </c:pt>
                <c:pt idx="899">
                  <c:v>9</c:v>
                </c:pt>
                <c:pt idx="900">
                  <c:v>5</c:v>
                </c:pt>
                <c:pt idx="901">
                  <c:v>5</c:v>
                </c:pt>
                <c:pt idx="902">
                  <c:v>5</c:v>
                </c:pt>
                <c:pt idx="903">
                  <c:v>5</c:v>
                </c:pt>
                <c:pt idx="904">
                  <c:v>7</c:v>
                </c:pt>
                <c:pt idx="905">
                  <c:v>7</c:v>
                </c:pt>
                <c:pt idx="906">
                  <c:v>5</c:v>
                </c:pt>
                <c:pt idx="907">
                  <c:v>2</c:v>
                </c:pt>
                <c:pt idx="908">
                  <c:v>10</c:v>
                </c:pt>
                <c:pt idx="909">
                  <c:v>6</c:v>
                </c:pt>
                <c:pt idx="910">
                  <c:v>8</c:v>
                </c:pt>
                <c:pt idx="911">
                  <c:v>10</c:v>
                </c:pt>
                <c:pt idx="912">
                  <c:v>11</c:v>
                </c:pt>
                <c:pt idx="913">
                  <c:v>6</c:v>
                </c:pt>
                <c:pt idx="914">
                  <c:v>5</c:v>
                </c:pt>
                <c:pt idx="915">
                  <c:v>4</c:v>
                </c:pt>
                <c:pt idx="916">
                  <c:v>6</c:v>
                </c:pt>
                <c:pt idx="917">
                  <c:v>7</c:v>
                </c:pt>
                <c:pt idx="918">
                  <c:v>6</c:v>
                </c:pt>
                <c:pt idx="919">
                  <c:v>6</c:v>
                </c:pt>
                <c:pt idx="920">
                  <c:v>7</c:v>
                </c:pt>
                <c:pt idx="921">
                  <c:v>5</c:v>
                </c:pt>
                <c:pt idx="922">
                  <c:v>11</c:v>
                </c:pt>
                <c:pt idx="923">
                  <c:v>13</c:v>
                </c:pt>
                <c:pt idx="924">
                  <c:v>9</c:v>
                </c:pt>
                <c:pt idx="925">
                  <c:v>5</c:v>
                </c:pt>
                <c:pt idx="926">
                  <c:v>10</c:v>
                </c:pt>
                <c:pt idx="927">
                  <c:v>2</c:v>
                </c:pt>
                <c:pt idx="928">
                  <c:v>6</c:v>
                </c:pt>
                <c:pt idx="929">
                  <c:v>7</c:v>
                </c:pt>
                <c:pt idx="930">
                  <c:v>6</c:v>
                </c:pt>
                <c:pt idx="931">
                  <c:v>4</c:v>
                </c:pt>
                <c:pt idx="932">
                  <c:v>11</c:v>
                </c:pt>
                <c:pt idx="933">
                  <c:v>2</c:v>
                </c:pt>
                <c:pt idx="934">
                  <c:v>3</c:v>
                </c:pt>
                <c:pt idx="935">
                  <c:v>1</c:v>
                </c:pt>
                <c:pt idx="936">
                  <c:v>3</c:v>
                </c:pt>
                <c:pt idx="937">
                  <c:v>5</c:v>
                </c:pt>
                <c:pt idx="938">
                  <c:v>3</c:v>
                </c:pt>
                <c:pt idx="939">
                  <c:v>5</c:v>
                </c:pt>
                <c:pt idx="940">
                  <c:v>14</c:v>
                </c:pt>
                <c:pt idx="941">
                  <c:v>9</c:v>
                </c:pt>
                <c:pt idx="942">
                  <c:v>10</c:v>
                </c:pt>
                <c:pt idx="943">
                  <c:v>2</c:v>
                </c:pt>
                <c:pt idx="944">
                  <c:v>6</c:v>
                </c:pt>
                <c:pt idx="945">
                  <c:v>5</c:v>
                </c:pt>
                <c:pt idx="946">
                  <c:v>9</c:v>
                </c:pt>
                <c:pt idx="947">
                  <c:v>5</c:v>
                </c:pt>
                <c:pt idx="948">
                  <c:v>9</c:v>
                </c:pt>
                <c:pt idx="949">
                  <c:v>4</c:v>
                </c:pt>
                <c:pt idx="950">
                  <c:v>9</c:v>
                </c:pt>
                <c:pt idx="951">
                  <c:v>10</c:v>
                </c:pt>
                <c:pt idx="952">
                  <c:v>5</c:v>
                </c:pt>
                <c:pt idx="953">
                  <c:v>6</c:v>
                </c:pt>
                <c:pt idx="954">
                  <c:v>7</c:v>
                </c:pt>
                <c:pt idx="955">
                  <c:v>4</c:v>
                </c:pt>
                <c:pt idx="956">
                  <c:v>5</c:v>
                </c:pt>
                <c:pt idx="957">
                  <c:v>7</c:v>
                </c:pt>
                <c:pt idx="958">
                  <c:v>3</c:v>
                </c:pt>
                <c:pt idx="959">
                  <c:v>5</c:v>
                </c:pt>
                <c:pt idx="960">
                  <c:v>6</c:v>
                </c:pt>
                <c:pt idx="961">
                  <c:v>8</c:v>
                </c:pt>
                <c:pt idx="962">
                  <c:v>4</c:v>
                </c:pt>
                <c:pt idx="963">
                  <c:v>6</c:v>
                </c:pt>
                <c:pt idx="964">
                  <c:v>6</c:v>
                </c:pt>
                <c:pt idx="965">
                  <c:v>4</c:v>
                </c:pt>
                <c:pt idx="966">
                  <c:v>6</c:v>
                </c:pt>
                <c:pt idx="967">
                  <c:v>5</c:v>
                </c:pt>
                <c:pt idx="968">
                  <c:v>0</c:v>
                </c:pt>
                <c:pt idx="969">
                  <c:v>4</c:v>
                </c:pt>
                <c:pt idx="970">
                  <c:v>3</c:v>
                </c:pt>
                <c:pt idx="971">
                  <c:v>5</c:v>
                </c:pt>
                <c:pt idx="972">
                  <c:v>2</c:v>
                </c:pt>
                <c:pt idx="973">
                  <c:v>8</c:v>
                </c:pt>
                <c:pt idx="974">
                  <c:v>3</c:v>
                </c:pt>
                <c:pt idx="975">
                  <c:v>4</c:v>
                </c:pt>
                <c:pt idx="976">
                  <c:v>5</c:v>
                </c:pt>
                <c:pt idx="977">
                  <c:v>7</c:v>
                </c:pt>
                <c:pt idx="978">
                  <c:v>3</c:v>
                </c:pt>
                <c:pt idx="979">
                  <c:v>7</c:v>
                </c:pt>
                <c:pt idx="980">
                  <c:v>6</c:v>
                </c:pt>
                <c:pt idx="981">
                  <c:v>6</c:v>
                </c:pt>
                <c:pt idx="982">
                  <c:v>10</c:v>
                </c:pt>
                <c:pt idx="983">
                  <c:v>1</c:v>
                </c:pt>
                <c:pt idx="984">
                  <c:v>9</c:v>
                </c:pt>
                <c:pt idx="985">
                  <c:v>5</c:v>
                </c:pt>
                <c:pt idx="986">
                  <c:v>4</c:v>
                </c:pt>
                <c:pt idx="987">
                  <c:v>2</c:v>
                </c:pt>
                <c:pt idx="988">
                  <c:v>1</c:v>
                </c:pt>
                <c:pt idx="989">
                  <c:v>8</c:v>
                </c:pt>
                <c:pt idx="990">
                  <c:v>4</c:v>
                </c:pt>
                <c:pt idx="991">
                  <c:v>5</c:v>
                </c:pt>
                <c:pt idx="992">
                  <c:v>12</c:v>
                </c:pt>
                <c:pt idx="993">
                  <c:v>7</c:v>
                </c:pt>
                <c:pt idx="994">
                  <c:v>5</c:v>
                </c:pt>
                <c:pt idx="995">
                  <c:v>6</c:v>
                </c:pt>
                <c:pt idx="996">
                  <c:v>8</c:v>
                </c:pt>
                <c:pt idx="997">
                  <c:v>1</c:v>
                </c:pt>
                <c:pt idx="998">
                  <c:v>3</c:v>
                </c:pt>
                <c:pt idx="999">
                  <c:v>5</c:v>
                </c:pt>
                <c:pt idx="1000">
                  <c:v>1</c:v>
                </c:pt>
                <c:pt idx="1001">
                  <c:v>8</c:v>
                </c:pt>
                <c:pt idx="1002">
                  <c:v>6</c:v>
                </c:pt>
                <c:pt idx="1003">
                  <c:v>2</c:v>
                </c:pt>
                <c:pt idx="1004">
                  <c:v>6</c:v>
                </c:pt>
                <c:pt idx="1005">
                  <c:v>4</c:v>
                </c:pt>
                <c:pt idx="1006">
                  <c:v>8</c:v>
                </c:pt>
                <c:pt idx="1007">
                  <c:v>7</c:v>
                </c:pt>
                <c:pt idx="1008">
                  <c:v>7</c:v>
                </c:pt>
                <c:pt idx="1009">
                  <c:v>4</c:v>
                </c:pt>
                <c:pt idx="1010">
                  <c:v>2</c:v>
                </c:pt>
                <c:pt idx="1011">
                  <c:v>2</c:v>
                </c:pt>
                <c:pt idx="1012">
                  <c:v>8</c:v>
                </c:pt>
                <c:pt idx="1013">
                  <c:v>5</c:v>
                </c:pt>
                <c:pt idx="1014">
                  <c:v>3</c:v>
                </c:pt>
                <c:pt idx="1015">
                  <c:v>5</c:v>
                </c:pt>
                <c:pt idx="1016">
                  <c:v>3</c:v>
                </c:pt>
                <c:pt idx="1017">
                  <c:v>9</c:v>
                </c:pt>
                <c:pt idx="1018">
                  <c:v>9</c:v>
                </c:pt>
                <c:pt idx="1019">
                  <c:v>5</c:v>
                </c:pt>
                <c:pt idx="1020">
                  <c:v>6</c:v>
                </c:pt>
                <c:pt idx="1021">
                  <c:v>5</c:v>
                </c:pt>
                <c:pt idx="1022">
                  <c:v>5</c:v>
                </c:pt>
                <c:pt idx="1023">
                  <c:v>5</c:v>
                </c:pt>
                <c:pt idx="1024">
                  <c:v>6</c:v>
                </c:pt>
                <c:pt idx="1025">
                  <c:v>7</c:v>
                </c:pt>
                <c:pt idx="1026">
                  <c:v>4</c:v>
                </c:pt>
                <c:pt idx="1027">
                  <c:v>2</c:v>
                </c:pt>
                <c:pt idx="1028">
                  <c:v>2</c:v>
                </c:pt>
                <c:pt idx="1029">
                  <c:v>5</c:v>
                </c:pt>
                <c:pt idx="1030">
                  <c:v>3</c:v>
                </c:pt>
                <c:pt idx="1031">
                  <c:v>3</c:v>
                </c:pt>
                <c:pt idx="1032">
                  <c:v>4</c:v>
                </c:pt>
                <c:pt idx="1033">
                  <c:v>4</c:v>
                </c:pt>
                <c:pt idx="1034">
                  <c:v>5</c:v>
                </c:pt>
                <c:pt idx="1035">
                  <c:v>7</c:v>
                </c:pt>
                <c:pt idx="1036">
                  <c:v>3</c:v>
                </c:pt>
                <c:pt idx="1037">
                  <c:v>3</c:v>
                </c:pt>
                <c:pt idx="1038">
                  <c:v>6</c:v>
                </c:pt>
                <c:pt idx="1039">
                  <c:v>5</c:v>
                </c:pt>
                <c:pt idx="1040">
                  <c:v>3</c:v>
                </c:pt>
                <c:pt idx="1041">
                  <c:v>7</c:v>
                </c:pt>
                <c:pt idx="1042">
                  <c:v>5</c:v>
                </c:pt>
                <c:pt idx="1043">
                  <c:v>4</c:v>
                </c:pt>
                <c:pt idx="1044">
                  <c:v>2</c:v>
                </c:pt>
                <c:pt idx="1045">
                  <c:v>5</c:v>
                </c:pt>
                <c:pt idx="1046">
                  <c:v>6</c:v>
                </c:pt>
                <c:pt idx="1047">
                  <c:v>2</c:v>
                </c:pt>
                <c:pt idx="1048">
                  <c:v>4</c:v>
                </c:pt>
                <c:pt idx="1049">
                  <c:v>7</c:v>
                </c:pt>
                <c:pt idx="1050">
                  <c:v>4</c:v>
                </c:pt>
                <c:pt idx="1051">
                  <c:v>6</c:v>
                </c:pt>
                <c:pt idx="1052">
                  <c:v>4</c:v>
                </c:pt>
                <c:pt idx="1053">
                  <c:v>3</c:v>
                </c:pt>
                <c:pt idx="1054">
                  <c:v>6</c:v>
                </c:pt>
                <c:pt idx="1055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59552"/>
        <c:axId val="133760128"/>
      </c:scatterChart>
      <c:valAx>
        <c:axId val="1337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60128"/>
        <c:crosses val="autoZero"/>
        <c:crossBetween val="midCat"/>
      </c:valAx>
      <c:valAx>
        <c:axId val="13376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759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Sheet1!$A$2:$A$1384</c:f>
              <c:numCache>
                <c:formatCode>General</c:formatCode>
                <c:ptCount val="1383"/>
                <c:pt idx="0">
                  <c:v>101.2</c:v>
                </c:pt>
                <c:pt idx="1">
                  <c:v>102.93640000000001</c:v>
                </c:pt>
                <c:pt idx="2">
                  <c:v>104.67280000000001</c:v>
                </c:pt>
                <c:pt idx="3">
                  <c:v>106.4092</c:v>
                </c:pt>
                <c:pt idx="4">
                  <c:v>108.1456</c:v>
                </c:pt>
                <c:pt idx="5">
                  <c:v>109.88200000000001</c:v>
                </c:pt>
                <c:pt idx="6">
                  <c:v>111.61840000000001</c:v>
                </c:pt>
                <c:pt idx="7">
                  <c:v>113.3548</c:v>
                </c:pt>
                <c:pt idx="8">
                  <c:v>115.0912</c:v>
                </c:pt>
                <c:pt idx="9">
                  <c:v>116.8276</c:v>
                </c:pt>
                <c:pt idx="10">
                  <c:v>118.56400000000001</c:v>
                </c:pt>
                <c:pt idx="11">
                  <c:v>120.3004</c:v>
                </c:pt>
                <c:pt idx="12">
                  <c:v>122.0368</c:v>
                </c:pt>
                <c:pt idx="13">
                  <c:v>123.7732</c:v>
                </c:pt>
                <c:pt idx="14">
                  <c:v>125.50960000000001</c:v>
                </c:pt>
                <c:pt idx="15">
                  <c:v>127.24600000000001</c:v>
                </c:pt>
                <c:pt idx="16">
                  <c:v>128.98240000000001</c:v>
                </c:pt>
                <c:pt idx="17">
                  <c:v>130.71879999999999</c:v>
                </c:pt>
                <c:pt idx="18">
                  <c:v>132.45519999999999</c:v>
                </c:pt>
                <c:pt idx="19">
                  <c:v>134.19159999999999</c:v>
                </c:pt>
                <c:pt idx="20">
                  <c:v>135.928</c:v>
                </c:pt>
                <c:pt idx="21">
                  <c:v>137.6644</c:v>
                </c:pt>
                <c:pt idx="22">
                  <c:v>139.4008</c:v>
                </c:pt>
                <c:pt idx="23">
                  <c:v>141.13720000000001</c:v>
                </c:pt>
                <c:pt idx="24">
                  <c:v>142.87360000000001</c:v>
                </c:pt>
                <c:pt idx="25">
                  <c:v>144.61000000000001</c:v>
                </c:pt>
                <c:pt idx="26">
                  <c:v>146.34640000000002</c:v>
                </c:pt>
                <c:pt idx="27">
                  <c:v>148.08279999999999</c:v>
                </c:pt>
                <c:pt idx="28">
                  <c:v>149.8192</c:v>
                </c:pt>
                <c:pt idx="29">
                  <c:v>151.5556</c:v>
                </c:pt>
                <c:pt idx="30">
                  <c:v>153.292</c:v>
                </c:pt>
                <c:pt idx="31">
                  <c:v>155.0284</c:v>
                </c:pt>
                <c:pt idx="32">
                  <c:v>156.76480000000001</c:v>
                </c:pt>
                <c:pt idx="33">
                  <c:v>158.50120000000001</c:v>
                </c:pt>
                <c:pt idx="34">
                  <c:v>160.23759999999999</c:v>
                </c:pt>
                <c:pt idx="35">
                  <c:v>161.97399999999999</c:v>
                </c:pt>
                <c:pt idx="36">
                  <c:v>163.71039999999999</c:v>
                </c:pt>
                <c:pt idx="37">
                  <c:v>165.4468</c:v>
                </c:pt>
                <c:pt idx="38">
                  <c:v>167.1832</c:v>
                </c:pt>
                <c:pt idx="39">
                  <c:v>168.9196</c:v>
                </c:pt>
                <c:pt idx="40">
                  <c:v>170.65600000000001</c:v>
                </c:pt>
                <c:pt idx="41">
                  <c:v>172.39240000000001</c:v>
                </c:pt>
                <c:pt idx="42">
                  <c:v>174.12880000000001</c:v>
                </c:pt>
                <c:pt idx="43">
                  <c:v>175.86520000000002</c:v>
                </c:pt>
                <c:pt idx="44">
                  <c:v>177.60160000000002</c:v>
                </c:pt>
                <c:pt idx="45">
                  <c:v>179.33799999999999</c:v>
                </c:pt>
                <c:pt idx="46">
                  <c:v>181.0744</c:v>
                </c:pt>
                <c:pt idx="47">
                  <c:v>182.8108</c:v>
                </c:pt>
                <c:pt idx="48">
                  <c:v>184.5472</c:v>
                </c:pt>
                <c:pt idx="49">
                  <c:v>186.28360000000001</c:v>
                </c:pt>
                <c:pt idx="50">
                  <c:v>188.02</c:v>
                </c:pt>
                <c:pt idx="51">
                  <c:v>189.75639999999999</c:v>
                </c:pt>
                <c:pt idx="52">
                  <c:v>191.49279999999999</c:v>
                </c:pt>
                <c:pt idx="53">
                  <c:v>193.22919999999999</c:v>
                </c:pt>
                <c:pt idx="54">
                  <c:v>194.96559999999999</c:v>
                </c:pt>
                <c:pt idx="55">
                  <c:v>196.702</c:v>
                </c:pt>
                <c:pt idx="56">
                  <c:v>198.4384</c:v>
                </c:pt>
                <c:pt idx="57">
                  <c:v>200.1748</c:v>
                </c:pt>
                <c:pt idx="58">
                  <c:v>201.91120000000001</c:v>
                </c:pt>
                <c:pt idx="59">
                  <c:v>203.64760000000001</c:v>
                </c:pt>
                <c:pt idx="60">
                  <c:v>205.38400000000001</c:v>
                </c:pt>
                <c:pt idx="61">
                  <c:v>207.12040000000002</c:v>
                </c:pt>
                <c:pt idx="62">
                  <c:v>208.85679999999999</c:v>
                </c:pt>
                <c:pt idx="63">
                  <c:v>210.5932</c:v>
                </c:pt>
                <c:pt idx="64">
                  <c:v>212.3296</c:v>
                </c:pt>
                <c:pt idx="65">
                  <c:v>214.066</c:v>
                </c:pt>
                <c:pt idx="66">
                  <c:v>215.80240000000001</c:v>
                </c:pt>
                <c:pt idx="67">
                  <c:v>217.53879999999998</c:v>
                </c:pt>
                <c:pt idx="68">
                  <c:v>219.27519999999998</c:v>
                </c:pt>
                <c:pt idx="69">
                  <c:v>221.01159999999999</c:v>
                </c:pt>
                <c:pt idx="70">
                  <c:v>222.74799999999999</c:v>
                </c:pt>
                <c:pt idx="71">
                  <c:v>224.48439999999999</c:v>
                </c:pt>
                <c:pt idx="72">
                  <c:v>226.2208</c:v>
                </c:pt>
                <c:pt idx="73">
                  <c:v>227.9572</c:v>
                </c:pt>
                <c:pt idx="74">
                  <c:v>229.6936</c:v>
                </c:pt>
                <c:pt idx="75">
                  <c:v>231.43</c:v>
                </c:pt>
                <c:pt idx="76">
                  <c:v>233.16640000000001</c:v>
                </c:pt>
                <c:pt idx="77">
                  <c:v>234.90280000000001</c:v>
                </c:pt>
                <c:pt idx="78">
                  <c:v>236.63920000000002</c:v>
                </c:pt>
                <c:pt idx="79">
                  <c:v>238.37560000000002</c:v>
                </c:pt>
                <c:pt idx="80">
                  <c:v>240.11200000000002</c:v>
                </c:pt>
                <c:pt idx="81">
                  <c:v>241.84840000000003</c:v>
                </c:pt>
                <c:pt idx="82">
                  <c:v>243.58479999999997</c:v>
                </c:pt>
                <c:pt idx="83">
                  <c:v>245.32119999999998</c:v>
                </c:pt>
                <c:pt idx="84">
                  <c:v>247.05759999999998</c:v>
                </c:pt>
                <c:pt idx="85">
                  <c:v>248.79399999999998</c:v>
                </c:pt>
                <c:pt idx="86">
                  <c:v>250.53039999999999</c:v>
                </c:pt>
                <c:pt idx="87">
                  <c:v>252.26679999999999</c:v>
                </c:pt>
                <c:pt idx="88">
                  <c:v>254.00319999999999</c:v>
                </c:pt>
                <c:pt idx="89">
                  <c:v>255.7396</c:v>
                </c:pt>
                <c:pt idx="90">
                  <c:v>257.476</c:v>
                </c:pt>
                <c:pt idx="91">
                  <c:v>259.2124</c:v>
                </c:pt>
                <c:pt idx="92">
                  <c:v>260.94880000000001</c:v>
                </c:pt>
                <c:pt idx="93">
                  <c:v>262.68520000000001</c:v>
                </c:pt>
                <c:pt idx="94">
                  <c:v>264.42160000000001</c:v>
                </c:pt>
                <c:pt idx="95">
                  <c:v>266.15800000000002</c:v>
                </c:pt>
                <c:pt idx="96">
                  <c:v>267.89440000000002</c:v>
                </c:pt>
                <c:pt idx="97">
                  <c:v>269.63080000000002</c:v>
                </c:pt>
                <c:pt idx="98">
                  <c:v>271.36720000000003</c:v>
                </c:pt>
                <c:pt idx="99">
                  <c:v>273.10359999999997</c:v>
                </c:pt>
                <c:pt idx="100">
                  <c:v>274.83999999999997</c:v>
                </c:pt>
                <c:pt idx="101">
                  <c:v>276.57639999999998</c:v>
                </c:pt>
                <c:pt idx="102">
                  <c:v>278.31279999999998</c:v>
                </c:pt>
                <c:pt idx="103">
                  <c:v>280.04919999999998</c:v>
                </c:pt>
                <c:pt idx="104">
                  <c:v>281.78559999999999</c:v>
                </c:pt>
                <c:pt idx="105">
                  <c:v>283.52199999999999</c:v>
                </c:pt>
                <c:pt idx="106">
                  <c:v>285.25839999999999</c:v>
                </c:pt>
                <c:pt idx="107">
                  <c:v>286.9948</c:v>
                </c:pt>
                <c:pt idx="108">
                  <c:v>288.7312</c:v>
                </c:pt>
                <c:pt idx="109">
                  <c:v>290.4676</c:v>
                </c:pt>
                <c:pt idx="110">
                  <c:v>292.20400000000001</c:v>
                </c:pt>
                <c:pt idx="111">
                  <c:v>293.94040000000001</c:v>
                </c:pt>
                <c:pt idx="112">
                  <c:v>295.67680000000001</c:v>
                </c:pt>
                <c:pt idx="113">
                  <c:v>297.41320000000002</c:v>
                </c:pt>
                <c:pt idx="114">
                  <c:v>299.14960000000002</c:v>
                </c:pt>
                <c:pt idx="115">
                  <c:v>300.88600000000002</c:v>
                </c:pt>
                <c:pt idx="116">
                  <c:v>302.62239999999997</c:v>
                </c:pt>
                <c:pt idx="117">
                  <c:v>304.35879999999997</c:v>
                </c:pt>
                <c:pt idx="118">
                  <c:v>306.09519999999998</c:v>
                </c:pt>
                <c:pt idx="119">
                  <c:v>307.83159999999998</c:v>
                </c:pt>
                <c:pt idx="120">
                  <c:v>309.56799999999998</c:v>
                </c:pt>
                <c:pt idx="121">
                  <c:v>311.30439999999999</c:v>
                </c:pt>
                <c:pt idx="122">
                  <c:v>313.04079999999999</c:v>
                </c:pt>
                <c:pt idx="123">
                  <c:v>314.77719999999999</c:v>
                </c:pt>
                <c:pt idx="124">
                  <c:v>316.5136</c:v>
                </c:pt>
                <c:pt idx="125">
                  <c:v>318.25</c:v>
                </c:pt>
                <c:pt idx="126">
                  <c:v>319.9864</c:v>
                </c:pt>
                <c:pt idx="127">
                  <c:v>321.72280000000001</c:v>
                </c:pt>
                <c:pt idx="128">
                  <c:v>323.45920000000001</c:v>
                </c:pt>
                <c:pt idx="129">
                  <c:v>325.19560000000001</c:v>
                </c:pt>
                <c:pt idx="130">
                  <c:v>326.93200000000002</c:v>
                </c:pt>
                <c:pt idx="131">
                  <c:v>328.66840000000002</c:v>
                </c:pt>
                <c:pt idx="132">
                  <c:v>330.40480000000002</c:v>
                </c:pt>
                <c:pt idx="133">
                  <c:v>332.14119999999997</c:v>
                </c:pt>
                <c:pt idx="134">
                  <c:v>333.87759999999997</c:v>
                </c:pt>
                <c:pt idx="135">
                  <c:v>335.61399999999998</c:v>
                </c:pt>
                <c:pt idx="136">
                  <c:v>337.35039999999998</c:v>
                </c:pt>
                <c:pt idx="137">
                  <c:v>339.08679999999998</c:v>
                </c:pt>
                <c:pt idx="138">
                  <c:v>340.82319999999999</c:v>
                </c:pt>
                <c:pt idx="139">
                  <c:v>342.55959999999999</c:v>
                </c:pt>
                <c:pt idx="140">
                  <c:v>344.29599999999999</c:v>
                </c:pt>
                <c:pt idx="141">
                  <c:v>346.0324</c:v>
                </c:pt>
                <c:pt idx="142">
                  <c:v>347.7688</c:v>
                </c:pt>
                <c:pt idx="143">
                  <c:v>349.5052</c:v>
                </c:pt>
                <c:pt idx="144">
                  <c:v>351.24160000000001</c:v>
                </c:pt>
                <c:pt idx="145">
                  <c:v>352.97800000000001</c:v>
                </c:pt>
                <c:pt idx="146">
                  <c:v>354.71440000000001</c:v>
                </c:pt>
                <c:pt idx="147">
                  <c:v>356.45080000000002</c:v>
                </c:pt>
                <c:pt idx="148">
                  <c:v>358.18719999999996</c:v>
                </c:pt>
                <c:pt idx="149">
                  <c:v>359.92359999999996</c:v>
                </c:pt>
                <c:pt idx="150">
                  <c:v>361.66</c:v>
                </c:pt>
                <c:pt idx="151">
                  <c:v>363.39639999999997</c:v>
                </c:pt>
                <c:pt idx="152">
                  <c:v>365.13279999999997</c:v>
                </c:pt>
                <c:pt idx="153">
                  <c:v>366.86919999999998</c:v>
                </c:pt>
                <c:pt idx="154">
                  <c:v>368.60559999999998</c:v>
                </c:pt>
                <c:pt idx="155">
                  <c:v>370.34199999999998</c:v>
                </c:pt>
                <c:pt idx="156">
                  <c:v>372.07839999999999</c:v>
                </c:pt>
                <c:pt idx="157">
                  <c:v>373.81479999999999</c:v>
                </c:pt>
                <c:pt idx="158">
                  <c:v>375.55119999999999</c:v>
                </c:pt>
                <c:pt idx="159">
                  <c:v>377.2876</c:v>
                </c:pt>
                <c:pt idx="160">
                  <c:v>379.024</c:v>
                </c:pt>
                <c:pt idx="161">
                  <c:v>380.7604</c:v>
                </c:pt>
                <c:pt idx="162">
                  <c:v>382.49680000000001</c:v>
                </c:pt>
                <c:pt idx="163">
                  <c:v>384.23319999999995</c:v>
                </c:pt>
                <c:pt idx="164">
                  <c:v>385.96959999999996</c:v>
                </c:pt>
                <c:pt idx="165">
                  <c:v>387.70599999999996</c:v>
                </c:pt>
                <c:pt idx="166">
                  <c:v>389.44239999999996</c:v>
                </c:pt>
                <c:pt idx="167">
                  <c:v>391.17879999999997</c:v>
                </c:pt>
                <c:pt idx="168">
                  <c:v>392.91519999999997</c:v>
                </c:pt>
                <c:pt idx="169">
                  <c:v>394.65159999999997</c:v>
                </c:pt>
                <c:pt idx="170">
                  <c:v>396.38799999999998</c:v>
                </c:pt>
                <c:pt idx="171">
                  <c:v>398.12439999999998</c:v>
                </c:pt>
                <c:pt idx="172">
                  <c:v>399.86079999999998</c:v>
                </c:pt>
                <c:pt idx="173">
                  <c:v>401.59719999999999</c:v>
                </c:pt>
                <c:pt idx="174">
                  <c:v>403.33359999999999</c:v>
                </c:pt>
                <c:pt idx="175">
                  <c:v>405.07</c:v>
                </c:pt>
                <c:pt idx="176">
                  <c:v>406.8064</c:v>
                </c:pt>
                <c:pt idx="177">
                  <c:v>408.5428</c:v>
                </c:pt>
                <c:pt idx="178">
                  <c:v>410.2792</c:v>
                </c:pt>
                <c:pt idx="179">
                  <c:v>412.01560000000001</c:v>
                </c:pt>
                <c:pt idx="180">
                  <c:v>413.75199999999995</c:v>
                </c:pt>
                <c:pt idx="181">
                  <c:v>415.48839999999996</c:v>
                </c:pt>
                <c:pt idx="182">
                  <c:v>417.22479999999996</c:v>
                </c:pt>
                <c:pt idx="183">
                  <c:v>418.96119999999996</c:v>
                </c:pt>
                <c:pt idx="184">
                  <c:v>420.69759999999997</c:v>
                </c:pt>
                <c:pt idx="185">
                  <c:v>422.43399999999997</c:v>
                </c:pt>
                <c:pt idx="186">
                  <c:v>424.17039999999997</c:v>
                </c:pt>
                <c:pt idx="187">
                  <c:v>425.90679999999998</c:v>
                </c:pt>
                <c:pt idx="188">
                  <c:v>427.64319999999998</c:v>
                </c:pt>
                <c:pt idx="189">
                  <c:v>429.37959999999998</c:v>
                </c:pt>
                <c:pt idx="190">
                  <c:v>431.11599999999999</c:v>
                </c:pt>
                <c:pt idx="191">
                  <c:v>432.85239999999999</c:v>
                </c:pt>
                <c:pt idx="192">
                  <c:v>434.58879999999999</c:v>
                </c:pt>
                <c:pt idx="193">
                  <c:v>436.3252</c:v>
                </c:pt>
                <c:pt idx="194">
                  <c:v>438.0616</c:v>
                </c:pt>
                <c:pt idx="195">
                  <c:v>439.798</c:v>
                </c:pt>
                <c:pt idx="196">
                  <c:v>441.53440000000001</c:v>
                </c:pt>
                <c:pt idx="197">
                  <c:v>443.27079999999995</c:v>
                </c:pt>
                <c:pt idx="198">
                  <c:v>445.00719999999995</c:v>
                </c:pt>
                <c:pt idx="199">
                  <c:v>446.74359999999996</c:v>
                </c:pt>
                <c:pt idx="200">
                  <c:v>448.48</c:v>
                </c:pt>
                <c:pt idx="201">
                  <c:v>450.21639999999996</c:v>
                </c:pt>
                <c:pt idx="202">
                  <c:v>451.95279999999997</c:v>
                </c:pt>
                <c:pt idx="203">
                  <c:v>453.68919999999997</c:v>
                </c:pt>
                <c:pt idx="204">
                  <c:v>455.42559999999997</c:v>
                </c:pt>
                <c:pt idx="205">
                  <c:v>457.16199999999998</c:v>
                </c:pt>
                <c:pt idx="206">
                  <c:v>458.89839999999998</c:v>
                </c:pt>
                <c:pt idx="207">
                  <c:v>460.63479999999998</c:v>
                </c:pt>
                <c:pt idx="208">
                  <c:v>462.37119999999999</c:v>
                </c:pt>
                <c:pt idx="209">
                  <c:v>464.10759999999999</c:v>
                </c:pt>
                <c:pt idx="210">
                  <c:v>465.84399999999999</c:v>
                </c:pt>
                <c:pt idx="211">
                  <c:v>467.5804</c:v>
                </c:pt>
                <c:pt idx="212">
                  <c:v>469.3168</c:v>
                </c:pt>
                <c:pt idx="213">
                  <c:v>471.0532</c:v>
                </c:pt>
                <c:pt idx="214">
                  <c:v>472.78959999999995</c:v>
                </c:pt>
                <c:pt idx="215">
                  <c:v>474.52599999999995</c:v>
                </c:pt>
                <c:pt idx="216">
                  <c:v>476.26239999999996</c:v>
                </c:pt>
                <c:pt idx="217">
                  <c:v>477.99879999999996</c:v>
                </c:pt>
                <c:pt idx="218">
                  <c:v>479.73519999999996</c:v>
                </c:pt>
                <c:pt idx="219">
                  <c:v>481.47159999999997</c:v>
                </c:pt>
                <c:pt idx="220">
                  <c:v>483.20799999999997</c:v>
                </c:pt>
                <c:pt idx="221">
                  <c:v>484.94439999999997</c:v>
                </c:pt>
                <c:pt idx="222">
                  <c:v>486.68079999999998</c:v>
                </c:pt>
                <c:pt idx="223">
                  <c:v>488.41719999999998</c:v>
                </c:pt>
                <c:pt idx="224">
                  <c:v>490.15359999999998</c:v>
                </c:pt>
                <c:pt idx="225">
                  <c:v>491.89</c:v>
                </c:pt>
                <c:pt idx="226">
                  <c:v>493.62639999999999</c:v>
                </c:pt>
                <c:pt idx="227">
                  <c:v>495.36279999999999</c:v>
                </c:pt>
                <c:pt idx="228">
                  <c:v>497.0992</c:v>
                </c:pt>
                <c:pt idx="229">
                  <c:v>498.8356</c:v>
                </c:pt>
                <c:pt idx="230">
                  <c:v>500.572</c:v>
                </c:pt>
                <c:pt idx="231">
                  <c:v>502.30839999999995</c:v>
                </c:pt>
                <c:pt idx="232">
                  <c:v>504.04479999999995</c:v>
                </c:pt>
                <c:pt idx="233">
                  <c:v>505.78119999999996</c:v>
                </c:pt>
                <c:pt idx="234">
                  <c:v>507.51759999999996</c:v>
                </c:pt>
                <c:pt idx="235">
                  <c:v>509.25399999999996</c:v>
                </c:pt>
                <c:pt idx="236">
                  <c:v>510.99039999999997</c:v>
                </c:pt>
                <c:pt idx="237">
                  <c:v>512.72680000000003</c:v>
                </c:pt>
                <c:pt idx="238">
                  <c:v>514.46320000000003</c:v>
                </c:pt>
                <c:pt idx="239">
                  <c:v>516.19960000000003</c:v>
                </c:pt>
                <c:pt idx="240">
                  <c:v>517.93600000000004</c:v>
                </c:pt>
                <c:pt idx="241">
                  <c:v>519.67240000000004</c:v>
                </c:pt>
                <c:pt idx="242">
                  <c:v>521.40880000000004</c:v>
                </c:pt>
                <c:pt idx="243">
                  <c:v>523.14520000000005</c:v>
                </c:pt>
                <c:pt idx="244">
                  <c:v>524.88160000000005</c:v>
                </c:pt>
                <c:pt idx="245">
                  <c:v>526.61800000000005</c:v>
                </c:pt>
                <c:pt idx="246">
                  <c:v>528.35440000000006</c:v>
                </c:pt>
                <c:pt idx="247">
                  <c:v>530.09080000000006</c:v>
                </c:pt>
                <c:pt idx="248">
                  <c:v>531.82719999999995</c:v>
                </c:pt>
                <c:pt idx="249">
                  <c:v>533.56359999999995</c:v>
                </c:pt>
                <c:pt idx="250">
                  <c:v>535.29999999999995</c:v>
                </c:pt>
                <c:pt idx="251">
                  <c:v>537.03639999999996</c:v>
                </c:pt>
                <c:pt idx="252">
                  <c:v>538.77279999999996</c:v>
                </c:pt>
                <c:pt idx="253">
                  <c:v>540.50919999999996</c:v>
                </c:pt>
                <c:pt idx="254">
                  <c:v>542.24559999999997</c:v>
                </c:pt>
                <c:pt idx="255">
                  <c:v>543.98199999999997</c:v>
                </c:pt>
                <c:pt idx="256">
                  <c:v>545.71839999999997</c:v>
                </c:pt>
                <c:pt idx="257">
                  <c:v>547.45479999999998</c:v>
                </c:pt>
                <c:pt idx="258">
                  <c:v>549.19119999999998</c:v>
                </c:pt>
                <c:pt idx="259">
                  <c:v>550.92759999999998</c:v>
                </c:pt>
                <c:pt idx="260">
                  <c:v>552.66399999999999</c:v>
                </c:pt>
                <c:pt idx="261">
                  <c:v>554.40039999999999</c:v>
                </c:pt>
                <c:pt idx="262">
                  <c:v>556.13679999999999</c:v>
                </c:pt>
                <c:pt idx="263">
                  <c:v>557.8732</c:v>
                </c:pt>
                <c:pt idx="264">
                  <c:v>559.6096</c:v>
                </c:pt>
                <c:pt idx="265">
                  <c:v>561.346</c:v>
                </c:pt>
                <c:pt idx="266">
                  <c:v>563.08240000000001</c:v>
                </c:pt>
                <c:pt idx="267">
                  <c:v>564.81880000000001</c:v>
                </c:pt>
                <c:pt idx="268">
                  <c:v>566.55520000000001</c:v>
                </c:pt>
                <c:pt idx="269">
                  <c:v>568.29160000000002</c:v>
                </c:pt>
                <c:pt idx="270">
                  <c:v>570.02800000000002</c:v>
                </c:pt>
                <c:pt idx="271">
                  <c:v>571.76440000000002</c:v>
                </c:pt>
                <c:pt idx="272">
                  <c:v>573.50080000000003</c:v>
                </c:pt>
                <c:pt idx="273">
                  <c:v>575.23720000000003</c:v>
                </c:pt>
                <c:pt idx="274">
                  <c:v>576.97360000000003</c:v>
                </c:pt>
                <c:pt idx="275">
                  <c:v>578.71</c:v>
                </c:pt>
                <c:pt idx="276">
                  <c:v>580.44640000000004</c:v>
                </c:pt>
                <c:pt idx="277">
                  <c:v>582.18280000000004</c:v>
                </c:pt>
                <c:pt idx="278">
                  <c:v>583.91920000000005</c:v>
                </c:pt>
                <c:pt idx="279">
                  <c:v>585.65560000000005</c:v>
                </c:pt>
                <c:pt idx="280">
                  <c:v>587.39200000000005</c:v>
                </c:pt>
                <c:pt idx="281">
                  <c:v>589.12840000000006</c:v>
                </c:pt>
                <c:pt idx="282">
                  <c:v>590.86479999999995</c:v>
                </c:pt>
                <c:pt idx="283">
                  <c:v>592.60119999999995</c:v>
                </c:pt>
                <c:pt idx="284">
                  <c:v>594.33759999999995</c:v>
                </c:pt>
                <c:pt idx="285">
                  <c:v>596.07399999999996</c:v>
                </c:pt>
                <c:pt idx="286">
                  <c:v>597.81039999999996</c:v>
                </c:pt>
                <c:pt idx="287">
                  <c:v>599.54679999999996</c:v>
                </c:pt>
                <c:pt idx="288">
                  <c:v>601.28319999999997</c:v>
                </c:pt>
                <c:pt idx="289">
                  <c:v>603.01959999999997</c:v>
                </c:pt>
                <c:pt idx="290">
                  <c:v>604.75599999999997</c:v>
                </c:pt>
                <c:pt idx="291">
                  <c:v>606.49239999999998</c:v>
                </c:pt>
                <c:pt idx="292">
                  <c:v>608.22879999999998</c:v>
                </c:pt>
                <c:pt idx="293">
                  <c:v>609.96519999999998</c:v>
                </c:pt>
                <c:pt idx="294">
                  <c:v>611.70159999999998</c:v>
                </c:pt>
                <c:pt idx="295">
                  <c:v>613.43799999999999</c:v>
                </c:pt>
                <c:pt idx="296">
                  <c:v>615.17439999999999</c:v>
                </c:pt>
                <c:pt idx="297">
                  <c:v>616.91079999999999</c:v>
                </c:pt>
                <c:pt idx="298">
                  <c:v>618.6472</c:v>
                </c:pt>
                <c:pt idx="299">
                  <c:v>620.3836</c:v>
                </c:pt>
                <c:pt idx="300">
                  <c:v>622.12</c:v>
                </c:pt>
                <c:pt idx="301">
                  <c:v>623.85640000000001</c:v>
                </c:pt>
                <c:pt idx="302">
                  <c:v>625.59280000000001</c:v>
                </c:pt>
                <c:pt idx="303">
                  <c:v>627.32920000000001</c:v>
                </c:pt>
                <c:pt idx="304">
                  <c:v>629.06560000000002</c:v>
                </c:pt>
                <c:pt idx="305">
                  <c:v>630.80200000000002</c:v>
                </c:pt>
                <c:pt idx="306">
                  <c:v>632.53840000000002</c:v>
                </c:pt>
                <c:pt idx="307">
                  <c:v>634.27480000000003</c:v>
                </c:pt>
                <c:pt idx="308">
                  <c:v>636.01120000000003</c:v>
                </c:pt>
                <c:pt idx="309">
                  <c:v>637.74760000000003</c:v>
                </c:pt>
                <c:pt idx="310">
                  <c:v>639.48400000000004</c:v>
                </c:pt>
                <c:pt idx="311">
                  <c:v>641.22040000000004</c:v>
                </c:pt>
                <c:pt idx="312">
                  <c:v>642.95680000000004</c:v>
                </c:pt>
                <c:pt idx="313">
                  <c:v>644.69320000000005</c:v>
                </c:pt>
                <c:pt idx="314">
                  <c:v>646.42960000000005</c:v>
                </c:pt>
                <c:pt idx="315">
                  <c:v>648.16600000000005</c:v>
                </c:pt>
                <c:pt idx="316">
                  <c:v>649.90240000000006</c:v>
                </c:pt>
                <c:pt idx="317">
                  <c:v>651.63880000000006</c:v>
                </c:pt>
                <c:pt idx="318">
                  <c:v>653.37520000000006</c:v>
                </c:pt>
                <c:pt idx="319">
                  <c:v>655.11160000000007</c:v>
                </c:pt>
                <c:pt idx="320">
                  <c:v>656.84800000000007</c:v>
                </c:pt>
                <c:pt idx="321">
                  <c:v>658.58440000000007</c:v>
                </c:pt>
                <c:pt idx="322">
                  <c:v>660.32080000000008</c:v>
                </c:pt>
                <c:pt idx="323">
                  <c:v>662.05720000000008</c:v>
                </c:pt>
                <c:pt idx="324">
                  <c:v>663.79360000000008</c:v>
                </c:pt>
                <c:pt idx="325">
                  <c:v>665.53</c:v>
                </c:pt>
                <c:pt idx="326">
                  <c:v>667.26639999999998</c:v>
                </c:pt>
                <c:pt idx="327">
                  <c:v>669.00279999999998</c:v>
                </c:pt>
                <c:pt idx="328">
                  <c:v>670.73919999999998</c:v>
                </c:pt>
                <c:pt idx="329">
                  <c:v>672.47559999999999</c:v>
                </c:pt>
                <c:pt idx="330">
                  <c:v>674.21199999999999</c:v>
                </c:pt>
                <c:pt idx="331">
                  <c:v>675.94839999999999</c:v>
                </c:pt>
                <c:pt idx="332">
                  <c:v>677.6848</c:v>
                </c:pt>
                <c:pt idx="333">
                  <c:v>679.4212</c:v>
                </c:pt>
                <c:pt idx="334">
                  <c:v>681.1576</c:v>
                </c:pt>
                <c:pt idx="335">
                  <c:v>682.89400000000001</c:v>
                </c:pt>
                <c:pt idx="336">
                  <c:v>684.63040000000001</c:v>
                </c:pt>
                <c:pt idx="337">
                  <c:v>686.36680000000001</c:v>
                </c:pt>
                <c:pt idx="338">
                  <c:v>688.10320000000002</c:v>
                </c:pt>
                <c:pt idx="339">
                  <c:v>689.83960000000002</c:v>
                </c:pt>
                <c:pt idx="340">
                  <c:v>691.57600000000002</c:v>
                </c:pt>
                <c:pt idx="341">
                  <c:v>693.31240000000003</c:v>
                </c:pt>
                <c:pt idx="342">
                  <c:v>695.04880000000003</c:v>
                </c:pt>
                <c:pt idx="343">
                  <c:v>696.78520000000003</c:v>
                </c:pt>
                <c:pt idx="344">
                  <c:v>698.52160000000003</c:v>
                </c:pt>
                <c:pt idx="345">
                  <c:v>700.25800000000004</c:v>
                </c:pt>
                <c:pt idx="346">
                  <c:v>701.99440000000004</c:v>
                </c:pt>
                <c:pt idx="347">
                  <c:v>703.73080000000004</c:v>
                </c:pt>
                <c:pt idx="348">
                  <c:v>705.46720000000005</c:v>
                </c:pt>
                <c:pt idx="349">
                  <c:v>707.20360000000005</c:v>
                </c:pt>
                <c:pt idx="350">
                  <c:v>708.94</c:v>
                </c:pt>
                <c:pt idx="351">
                  <c:v>710.67640000000006</c:v>
                </c:pt>
                <c:pt idx="352">
                  <c:v>712.41280000000006</c:v>
                </c:pt>
                <c:pt idx="353">
                  <c:v>714.14920000000006</c:v>
                </c:pt>
                <c:pt idx="354">
                  <c:v>715.88560000000007</c:v>
                </c:pt>
                <c:pt idx="355">
                  <c:v>717.62200000000007</c:v>
                </c:pt>
                <c:pt idx="356">
                  <c:v>719.35840000000007</c:v>
                </c:pt>
                <c:pt idx="357">
                  <c:v>721.09480000000008</c:v>
                </c:pt>
                <c:pt idx="358">
                  <c:v>722.83120000000008</c:v>
                </c:pt>
                <c:pt idx="359">
                  <c:v>724.56759999999997</c:v>
                </c:pt>
                <c:pt idx="360">
                  <c:v>726.30399999999997</c:v>
                </c:pt>
                <c:pt idx="361">
                  <c:v>728.04039999999998</c:v>
                </c:pt>
                <c:pt idx="362">
                  <c:v>729.77679999999998</c:v>
                </c:pt>
                <c:pt idx="363">
                  <c:v>731.51319999999998</c:v>
                </c:pt>
                <c:pt idx="364">
                  <c:v>733.24959999999999</c:v>
                </c:pt>
                <c:pt idx="365">
                  <c:v>734.98599999999999</c:v>
                </c:pt>
                <c:pt idx="366">
                  <c:v>736.72239999999999</c:v>
                </c:pt>
                <c:pt idx="367">
                  <c:v>738.4588</c:v>
                </c:pt>
                <c:pt idx="368">
                  <c:v>740.1952</c:v>
                </c:pt>
                <c:pt idx="369">
                  <c:v>741.9316</c:v>
                </c:pt>
                <c:pt idx="370">
                  <c:v>743.66800000000001</c:v>
                </c:pt>
                <c:pt idx="371">
                  <c:v>745.40440000000001</c:v>
                </c:pt>
                <c:pt idx="372">
                  <c:v>747.14080000000001</c:v>
                </c:pt>
                <c:pt idx="373">
                  <c:v>748.87720000000002</c:v>
                </c:pt>
                <c:pt idx="374">
                  <c:v>750.61360000000002</c:v>
                </c:pt>
                <c:pt idx="375">
                  <c:v>752.35</c:v>
                </c:pt>
                <c:pt idx="376">
                  <c:v>754.08640000000003</c:v>
                </c:pt>
                <c:pt idx="377">
                  <c:v>755.82280000000003</c:v>
                </c:pt>
                <c:pt idx="378">
                  <c:v>757.55920000000003</c:v>
                </c:pt>
                <c:pt idx="379">
                  <c:v>759.29560000000004</c:v>
                </c:pt>
                <c:pt idx="380">
                  <c:v>761.03200000000004</c:v>
                </c:pt>
                <c:pt idx="381">
                  <c:v>762.76840000000004</c:v>
                </c:pt>
                <c:pt idx="382">
                  <c:v>764.50480000000005</c:v>
                </c:pt>
                <c:pt idx="383">
                  <c:v>766.24120000000005</c:v>
                </c:pt>
                <c:pt idx="384">
                  <c:v>767.97760000000005</c:v>
                </c:pt>
                <c:pt idx="385">
                  <c:v>769.71400000000006</c:v>
                </c:pt>
                <c:pt idx="386">
                  <c:v>771.45040000000006</c:v>
                </c:pt>
                <c:pt idx="387">
                  <c:v>773.18680000000006</c:v>
                </c:pt>
                <c:pt idx="388">
                  <c:v>774.92320000000007</c:v>
                </c:pt>
                <c:pt idx="389">
                  <c:v>776.65960000000007</c:v>
                </c:pt>
                <c:pt idx="390">
                  <c:v>778.39600000000007</c:v>
                </c:pt>
                <c:pt idx="391">
                  <c:v>780.13240000000008</c:v>
                </c:pt>
                <c:pt idx="392">
                  <c:v>781.86880000000008</c:v>
                </c:pt>
                <c:pt idx="393">
                  <c:v>783.60519999999997</c:v>
                </c:pt>
                <c:pt idx="394">
                  <c:v>785.34159999999997</c:v>
                </c:pt>
                <c:pt idx="395">
                  <c:v>787.07799999999997</c:v>
                </c:pt>
                <c:pt idx="396">
                  <c:v>788.81439999999998</c:v>
                </c:pt>
                <c:pt idx="397">
                  <c:v>790.55079999999998</c:v>
                </c:pt>
                <c:pt idx="398">
                  <c:v>792.28719999999998</c:v>
                </c:pt>
                <c:pt idx="399">
                  <c:v>794.02359999999999</c:v>
                </c:pt>
                <c:pt idx="400">
                  <c:v>795.76</c:v>
                </c:pt>
                <c:pt idx="401">
                  <c:v>797.49639999999999</c:v>
                </c:pt>
                <c:pt idx="402">
                  <c:v>799.2328</c:v>
                </c:pt>
                <c:pt idx="403">
                  <c:v>800.9692</c:v>
                </c:pt>
                <c:pt idx="404">
                  <c:v>802.7056</c:v>
                </c:pt>
                <c:pt idx="405">
                  <c:v>804.44200000000001</c:v>
                </c:pt>
                <c:pt idx="406">
                  <c:v>806.17840000000001</c:v>
                </c:pt>
                <c:pt idx="407">
                  <c:v>807.91480000000001</c:v>
                </c:pt>
                <c:pt idx="408">
                  <c:v>809.65120000000002</c:v>
                </c:pt>
                <c:pt idx="409">
                  <c:v>811.38760000000002</c:v>
                </c:pt>
                <c:pt idx="410">
                  <c:v>813.12400000000002</c:v>
                </c:pt>
                <c:pt idx="411">
                  <c:v>814.86040000000003</c:v>
                </c:pt>
                <c:pt idx="412">
                  <c:v>816.59680000000003</c:v>
                </c:pt>
                <c:pt idx="413">
                  <c:v>818.33320000000003</c:v>
                </c:pt>
                <c:pt idx="414">
                  <c:v>820.06960000000004</c:v>
                </c:pt>
                <c:pt idx="415">
                  <c:v>821.80600000000004</c:v>
                </c:pt>
                <c:pt idx="416">
                  <c:v>823.54240000000004</c:v>
                </c:pt>
                <c:pt idx="417">
                  <c:v>825.27880000000005</c:v>
                </c:pt>
                <c:pt idx="418">
                  <c:v>827.01520000000005</c:v>
                </c:pt>
                <c:pt idx="419">
                  <c:v>828.75160000000005</c:v>
                </c:pt>
                <c:pt idx="420">
                  <c:v>830.48800000000006</c:v>
                </c:pt>
                <c:pt idx="421">
                  <c:v>832.22440000000006</c:v>
                </c:pt>
                <c:pt idx="422">
                  <c:v>833.96080000000006</c:v>
                </c:pt>
                <c:pt idx="423">
                  <c:v>835.69720000000007</c:v>
                </c:pt>
                <c:pt idx="424">
                  <c:v>837.43360000000007</c:v>
                </c:pt>
                <c:pt idx="425">
                  <c:v>839.17</c:v>
                </c:pt>
                <c:pt idx="426">
                  <c:v>840.90640000000008</c:v>
                </c:pt>
                <c:pt idx="427">
                  <c:v>842.64279999999997</c:v>
                </c:pt>
                <c:pt idx="428">
                  <c:v>844.37919999999997</c:v>
                </c:pt>
                <c:pt idx="429">
                  <c:v>846.11559999999997</c:v>
                </c:pt>
                <c:pt idx="430">
                  <c:v>847.85199999999998</c:v>
                </c:pt>
                <c:pt idx="431">
                  <c:v>849.58839999999998</c:v>
                </c:pt>
                <c:pt idx="432">
                  <c:v>851.32479999999998</c:v>
                </c:pt>
                <c:pt idx="433">
                  <c:v>853.06119999999999</c:v>
                </c:pt>
                <c:pt idx="434">
                  <c:v>854.79759999999999</c:v>
                </c:pt>
                <c:pt idx="435">
                  <c:v>856.53399999999999</c:v>
                </c:pt>
                <c:pt idx="436">
                  <c:v>858.2704</c:v>
                </c:pt>
                <c:pt idx="437">
                  <c:v>860.0068</c:v>
                </c:pt>
                <c:pt idx="438">
                  <c:v>861.7432</c:v>
                </c:pt>
                <c:pt idx="439">
                  <c:v>863.4796</c:v>
                </c:pt>
                <c:pt idx="440">
                  <c:v>865.21600000000001</c:v>
                </c:pt>
                <c:pt idx="441">
                  <c:v>866.95240000000001</c:v>
                </c:pt>
                <c:pt idx="442">
                  <c:v>868.68880000000001</c:v>
                </c:pt>
                <c:pt idx="443">
                  <c:v>870.42520000000002</c:v>
                </c:pt>
                <c:pt idx="444">
                  <c:v>872.16160000000002</c:v>
                </c:pt>
                <c:pt idx="445">
                  <c:v>873.89800000000002</c:v>
                </c:pt>
                <c:pt idx="446">
                  <c:v>875.63440000000003</c:v>
                </c:pt>
                <c:pt idx="447">
                  <c:v>877.37080000000003</c:v>
                </c:pt>
                <c:pt idx="448">
                  <c:v>879.10720000000003</c:v>
                </c:pt>
                <c:pt idx="449">
                  <c:v>880.84360000000004</c:v>
                </c:pt>
                <c:pt idx="450">
                  <c:v>882.58</c:v>
                </c:pt>
                <c:pt idx="451">
                  <c:v>884.31640000000004</c:v>
                </c:pt>
                <c:pt idx="452">
                  <c:v>886.05280000000005</c:v>
                </c:pt>
                <c:pt idx="453">
                  <c:v>887.78920000000005</c:v>
                </c:pt>
                <c:pt idx="454">
                  <c:v>889.52560000000005</c:v>
                </c:pt>
                <c:pt idx="455">
                  <c:v>891.26200000000006</c:v>
                </c:pt>
                <c:pt idx="456">
                  <c:v>892.99840000000006</c:v>
                </c:pt>
                <c:pt idx="457">
                  <c:v>894.73480000000006</c:v>
                </c:pt>
                <c:pt idx="458">
                  <c:v>896.47120000000007</c:v>
                </c:pt>
                <c:pt idx="459">
                  <c:v>898.20760000000007</c:v>
                </c:pt>
                <c:pt idx="460">
                  <c:v>899.94400000000007</c:v>
                </c:pt>
                <c:pt idx="461">
                  <c:v>901.68039999999996</c:v>
                </c:pt>
                <c:pt idx="462">
                  <c:v>903.41679999999997</c:v>
                </c:pt>
                <c:pt idx="463">
                  <c:v>905.15319999999997</c:v>
                </c:pt>
                <c:pt idx="464">
                  <c:v>906.88959999999997</c:v>
                </c:pt>
                <c:pt idx="465">
                  <c:v>908.62599999999998</c:v>
                </c:pt>
                <c:pt idx="466">
                  <c:v>910.36239999999998</c:v>
                </c:pt>
                <c:pt idx="467">
                  <c:v>912.09879999999998</c:v>
                </c:pt>
                <c:pt idx="468">
                  <c:v>913.83519999999999</c:v>
                </c:pt>
                <c:pt idx="469">
                  <c:v>915.57159999999999</c:v>
                </c:pt>
                <c:pt idx="470">
                  <c:v>917.30799999999999</c:v>
                </c:pt>
                <c:pt idx="471">
                  <c:v>919.0444</c:v>
                </c:pt>
                <c:pt idx="472">
                  <c:v>920.7808</c:v>
                </c:pt>
                <c:pt idx="473">
                  <c:v>922.5172</c:v>
                </c:pt>
                <c:pt idx="474">
                  <c:v>924.25360000000001</c:v>
                </c:pt>
                <c:pt idx="475">
                  <c:v>925.99</c:v>
                </c:pt>
                <c:pt idx="476">
                  <c:v>927.72640000000001</c:v>
                </c:pt>
                <c:pt idx="477">
                  <c:v>929.46280000000002</c:v>
                </c:pt>
                <c:pt idx="478">
                  <c:v>931.19920000000002</c:v>
                </c:pt>
                <c:pt idx="479">
                  <c:v>932.93560000000002</c:v>
                </c:pt>
                <c:pt idx="480">
                  <c:v>934.67200000000003</c:v>
                </c:pt>
                <c:pt idx="481">
                  <c:v>936.40840000000003</c:v>
                </c:pt>
                <c:pt idx="482">
                  <c:v>938.14480000000003</c:v>
                </c:pt>
                <c:pt idx="483">
                  <c:v>939.88120000000004</c:v>
                </c:pt>
                <c:pt idx="484">
                  <c:v>941.61760000000004</c:v>
                </c:pt>
                <c:pt idx="485">
                  <c:v>943.35400000000004</c:v>
                </c:pt>
                <c:pt idx="486">
                  <c:v>945.09040000000005</c:v>
                </c:pt>
                <c:pt idx="487">
                  <c:v>946.82680000000005</c:v>
                </c:pt>
                <c:pt idx="488">
                  <c:v>948.56320000000005</c:v>
                </c:pt>
                <c:pt idx="489">
                  <c:v>950.29960000000005</c:v>
                </c:pt>
                <c:pt idx="490">
                  <c:v>952.03600000000006</c:v>
                </c:pt>
                <c:pt idx="491">
                  <c:v>953.77240000000006</c:v>
                </c:pt>
                <c:pt idx="492">
                  <c:v>955.50880000000006</c:v>
                </c:pt>
                <c:pt idx="493">
                  <c:v>957.24520000000007</c:v>
                </c:pt>
                <c:pt idx="494">
                  <c:v>958.98160000000007</c:v>
                </c:pt>
                <c:pt idx="495">
                  <c:v>960.71799999999996</c:v>
                </c:pt>
                <c:pt idx="496">
                  <c:v>962.45439999999996</c:v>
                </c:pt>
                <c:pt idx="497">
                  <c:v>964.19079999999997</c:v>
                </c:pt>
                <c:pt idx="498">
                  <c:v>965.92719999999997</c:v>
                </c:pt>
                <c:pt idx="499">
                  <c:v>967.66359999999997</c:v>
                </c:pt>
                <c:pt idx="500">
                  <c:v>969.4</c:v>
                </c:pt>
                <c:pt idx="501">
                  <c:v>971.13639999999998</c:v>
                </c:pt>
                <c:pt idx="502">
                  <c:v>972.87279999999998</c:v>
                </c:pt>
                <c:pt idx="503">
                  <c:v>974.60919999999999</c:v>
                </c:pt>
                <c:pt idx="504">
                  <c:v>976.34559999999999</c:v>
                </c:pt>
                <c:pt idx="505">
                  <c:v>978.08199999999999</c:v>
                </c:pt>
                <c:pt idx="506">
                  <c:v>979.8184</c:v>
                </c:pt>
                <c:pt idx="507">
                  <c:v>981.5548</c:v>
                </c:pt>
                <c:pt idx="508">
                  <c:v>983.2912</c:v>
                </c:pt>
                <c:pt idx="509">
                  <c:v>985.02760000000001</c:v>
                </c:pt>
                <c:pt idx="510">
                  <c:v>986.76400000000001</c:v>
                </c:pt>
                <c:pt idx="511">
                  <c:v>988.50040000000001</c:v>
                </c:pt>
                <c:pt idx="512">
                  <c:v>990.23680000000002</c:v>
                </c:pt>
                <c:pt idx="513">
                  <c:v>991.97320000000002</c:v>
                </c:pt>
                <c:pt idx="514">
                  <c:v>993.70960000000002</c:v>
                </c:pt>
                <c:pt idx="515">
                  <c:v>995.44600000000003</c:v>
                </c:pt>
                <c:pt idx="516">
                  <c:v>997.18240000000003</c:v>
                </c:pt>
                <c:pt idx="517">
                  <c:v>998.91880000000003</c:v>
                </c:pt>
                <c:pt idx="518">
                  <c:v>1000.6552</c:v>
                </c:pt>
                <c:pt idx="519">
                  <c:v>1002.3916</c:v>
                </c:pt>
                <c:pt idx="520">
                  <c:v>1004.128</c:v>
                </c:pt>
                <c:pt idx="521">
                  <c:v>1005.8644</c:v>
                </c:pt>
                <c:pt idx="522">
                  <c:v>1007.6008</c:v>
                </c:pt>
                <c:pt idx="523">
                  <c:v>1009.3372000000001</c:v>
                </c:pt>
                <c:pt idx="524">
                  <c:v>1011.0736000000001</c:v>
                </c:pt>
                <c:pt idx="525">
                  <c:v>1012.81</c:v>
                </c:pt>
                <c:pt idx="526">
                  <c:v>1014.5464000000001</c:v>
                </c:pt>
                <c:pt idx="527">
                  <c:v>1016.2828000000001</c:v>
                </c:pt>
                <c:pt idx="528">
                  <c:v>1018.0192000000001</c:v>
                </c:pt>
                <c:pt idx="529">
                  <c:v>1019.7556000000001</c:v>
                </c:pt>
                <c:pt idx="530">
                  <c:v>1021.492</c:v>
                </c:pt>
                <c:pt idx="531">
                  <c:v>1023.2284</c:v>
                </c:pt>
                <c:pt idx="532">
                  <c:v>1024.9648</c:v>
                </c:pt>
                <c:pt idx="533">
                  <c:v>1026.7012</c:v>
                </c:pt>
                <c:pt idx="534">
                  <c:v>1028.4376</c:v>
                </c:pt>
                <c:pt idx="535">
                  <c:v>1030.174</c:v>
                </c:pt>
                <c:pt idx="536">
                  <c:v>1031.9104</c:v>
                </c:pt>
                <c:pt idx="537">
                  <c:v>1033.6468</c:v>
                </c:pt>
                <c:pt idx="538">
                  <c:v>1035.3832</c:v>
                </c:pt>
                <c:pt idx="539">
                  <c:v>1037.1196</c:v>
                </c:pt>
                <c:pt idx="540">
                  <c:v>1038.856</c:v>
                </c:pt>
                <c:pt idx="541">
                  <c:v>1040.5924</c:v>
                </c:pt>
                <c:pt idx="542">
                  <c:v>1042.3288</c:v>
                </c:pt>
                <c:pt idx="543">
                  <c:v>1044.0652</c:v>
                </c:pt>
                <c:pt idx="544">
                  <c:v>1045.8016</c:v>
                </c:pt>
                <c:pt idx="545">
                  <c:v>1047.538</c:v>
                </c:pt>
                <c:pt idx="546">
                  <c:v>1049.2744</c:v>
                </c:pt>
                <c:pt idx="547">
                  <c:v>1051.0108</c:v>
                </c:pt>
                <c:pt idx="548">
                  <c:v>1052.7472</c:v>
                </c:pt>
                <c:pt idx="549">
                  <c:v>1054.4836</c:v>
                </c:pt>
                <c:pt idx="550">
                  <c:v>1056.22</c:v>
                </c:pt>
                <c:pt idx="551">
                  <c:v>1057.9564</c:v>
                </c:pt>
                <c:pt idx="552">
                  <c:v>1059.6928</c:v>
                </c:pt>
                <c:pt idx="553">
                  <c:v>1061.4292</c:v>
                </c:pt>
                <c:pt idx="554">
                  <c:v>1063.1656</c:v>
                </c:pt>
                <c:pt idx="555">
                  <c:v>1064.902</c:v>
                </c:pt>
                <c:pt idx="556">
                  <c:v>1066.6384</c:v>
                </c:pt>
                <c:pt idx="557">
                  <c:v>1068.3748000000001</c:v>
                </c:pt>
                <c:pt idx="558">
                  <c:v>1070.1112000000001</c:v>
                </c:pt>
                <c:pt idx="559">
                  <c:v>1071.8476000000001</c:v>
                </c:pt>
                <c:pt idx="560">
                  <c:v>1073.5840000000001</c:v>
                </c:pt>
                <c:pt idx="561">
                  <c:v>1075.3204000000001</c:v>
                </c:pt>
                <c:pt idx="562">
                  <c:v>1077.0568000000001</c:v>
                </c:pt>
                <c:pt idx="563">
                  <c:v>1078.7932000000001</c:v>
                </c:pt>
                <c:pt idx="564">
                  <c:v>1080.5295999999998</c:v>
                </c:pt>
                <c:pt idx="565">
                  <c:v>1082.2659999999998</c:v>
                </c:pt>
                <c:pt idx="566">
                  <c:v>1084.0023999999999</c:v>
                </c:pt>
                <c:pt idx="567">
                  <c:v>1085.7387999999999</c:v>
                </c:pt>
                <c:pt idx="568">
                  <c:v>1087.4751999999999</c:v>
                </c:pt>
                <c:pt idx="569">
                  <c:v>1089.2115999999999</c:v>
                </c:pt>
                <c:pt idx="570">
                  <c:v>1090.9479999999999</c:v>
                </c:pt>
                <c:pt idx="571">
                  <c:v>1092.6843999999999</c:v>
                </c:pt>
                <c:pt idx="572">
                  <c:v>1094.4207999999999</c:v>
                </c:pt>
                <c:pt idx="573">
                  <c:v>1096.1571999999999</c:v>
                </c:pt>
                <c:pt idx="574">
                  <c:v>1097.8935999999999</c:v>
                </c:pt>
                <c:pt idx="575">
                  <c:v>1099.6300000000001</c:v>
                </c:pt>
                <c:pt idx="576">
                  <c:v>1101.3663999999999</c:v>
                </c:pt>
                <c:pt idx="577">
                  <c:v>1103.1027999999999</c:v>
                </c:pt>
                <c:pt idx="578">
                  <c:v>1104.8391999999999</c:v>
                </c:pt>
                <c:pt idx="579">
                  <c:v>1106.5755999999999</c:v>
                </c:pt>
                <c:pt idx="580">
                  <c:v>1108.3119999999999</c:v>
                </c:pt>
                <c:pt idx="581">
                  <c:v>1110.0483999999999</c:v>
                </c:pt>
                <c:pt idx="582">
                  <c:v>1111.7847999999999</c:v>
                </c:pt>
                <c:pt idx="583">
                  <c:v>1113.5211999999999</c:v>
                </c:pt>
                <c:pt idx="584">
                  <c:v>1115.2575999999999</c:v>
                </c:pt>
                <c:pt idx="585">
                  <c:v>1116.9939999999999</c:v>
                </c:pt>
                <c:pt idx="586">
                  <c:v>1118.7303999999999</c:v>
                </c:pt>
                <c:pt idx="587">
                  <c:v>1120.4667999999999</c:v>
                </c:pt>
                <c:pt idx="588">
                  <c:v>1122.2031999999999</c:v>
                </c:pt>
                <c:pt idx="589">
                  <c:v>1123.9395999999999</c:v>
                </c:pt>
                <c:pt idx="590">
                  <c:v>1125.6759999999999</c:v>
                </c:pt>
                <c:pt idx="591">
                  <c:v>1127.4123999999999</c:v>
                </c:pt>
                <c:pt idx="592">
                  <c:v>1129.1487999999999</c:v>
                </c:pt>
                <c:pt idx="593">
                  <c:v>1130.8851999999999</c:v>
                </c:pt>
                <c:pt idx="594">
                  <c:v>1132.6215999999999</c:v>
                </c:pt>
                <c:pt idx="595">
                  <c:v>1134.3579999999999</c:v>
                </c:pt>
                <c:pt idx="596">
                  <c:v>1136.0944</c:v>
                </c:pt>
                <c:pt idx="597">
                  <c:v>1137.8308</c:v>
                </c:pt>
                <c:pt idx="598">
                  <c:v>1139.5672</c:v>
                </c:pt>
                <c:pt idx="599">
                  <c:v>1141.3036</c:v>
                </c:pt>
                <c:pt idx="600">
                  <c:v>1143.04</c:v>
                </c:pt>
                <c:pt idx="601">
                  <c:v>1144.7764</c:v>
                </c:pt>
                <c:pt idx="602">
                  <c:v>1146.5128</c:v>
                </c:pt>
                <c:pt idx="603">
                  <c:v>1148.2492</c:v>
                </c:pt>
                <c:pt idx="604">
                  <c:v>1149.9856</c:v>
                </c:pt>
                <c:pt idx="605">
                  <c:v>1151.722</c:v>
                </c:pt>
                <c:pt idx="606">
                  <c:v>1153.4584</c:v>
                </c:pt>
                <c:pt idx="607">
                  <c:v>1155.1948</c:v>
                </c:pt>
                <c:pt idx="608">
                  <c:v>1156.9312</c:v>
                </c:pt>
                <c:pt idx="609">
                  <c:v>1158.6676</c:v>
                </c:pt>
                <c:pt idx="610">
                  <c:v>1160.404</c:v>
                </c:pt>
                <c:pt idx="611">
                  <c:v>1162.1404</c:v>
                </c:pt>
                <c:pt idx="612">
                  <c:v>1163.8768</c:v>
                </c:pt>
                <c:pt idx="613">
                  <c:v>1165.6132</c:v>
                </c:pt>
                <c:pt idx="614">
                  <c:v>1167.3496</c:v>
                </c:pt>
                <c:pt idx="615">
                  <c:v>1169.086</c:v>
                </c:pt>
                <c:pt idx="616">
                  <c:v>1170.8224</c:v>
                </c:pt>
                <c:pt idx="617">
                  <c:v>1172.5588</c:v>
                </c:pt>
                <c:pt idx="618">
                  <c:v>1174.2952</c:v>
                </c:pt>
                <c:pt idx="619">
                  <c:v>1176.0316</c:v>
                </c:pt>
                <c:pt idx="620">
                  <c:v>1177.768</c:v>
                </c:pt>
                <c:pt idx="621">
                  <c:v>1179.5044</c:v>
                </c:pt>
                <c:pt idx="622">
                  <c:v>1181.2408</c:v>
                </c:pt>
                <c:pt idx="623">
                  <c:v>1182.9772</c:v>
                </c:pt>
                <c:pt idx="624">
                  <c:v>1184.7136</c:v>
                </c:pt>
                <c:pt idx="625">
                  <c:v>1186.45</c:v>
                </c:pt>
                <c:pt idx="626">
                  <c:v>1188.1864</c:v>
                </c:pt>
                <c:pt idx="627">
                  <c:v>1189.9228000000001</c:v>
                </c:pt>
                <c:pt idx="628">
                  <c:v>1191.6592000000001</c:v>
                </c:pt>
                <c:pt idx="629">
                  <c:v>1193.3956000000001</c:v>
                </c:pt>
                <c:pt idx="630">
                  <c:v>1195.1320000000001</c:v>
                </c:pt>
                <c:pt idx="631">
                  <c:v>1196.8684000000001</c:v>
                </c:pt>
                <c:pt idx="632">
                  <c:v>1198.6048000000001</c:v>
                </c:pt>
                <c:pt idx="633">
                  <c:v>1200.3412000000001</c:v>
                </c:pt>
                <c:pt idx="634">
                  <c:v>1202.0776000000001</c:v>
                </c:pt>
                <c:pt idx="635">
                  <c:v>1203.8140000000001</c:v>
                </c:pt>
                <c:pt idx="636">
                  <c:v>1205.5504000000001</c:v>
                </c:pt>
                <c:pt idx="637">
                  <c:v>1207.2868000000001</c:v>
                </c:pt>
                <c:pt idx="638">
                  <c:v>1209.0232000000001</c:v>
                </c:pt>
                <c:pt idx="639">
                  <c:v>1210.7596000000001</c:v>
                </c:pt>
                <c:pt idx="640">
                  <c:v>1212.4960000000001</c:v>
                </c:pt>
                <c:pt idx="641">
                  <c:v>1214.2324000000001</c:v>
                </c:pt>
                <c:pt idx="642">
                  <c:v>1215.9688000000001</c:v>
                </c:pt>
                <c:pt idx="643">
                  <c:v>1217.7052000000001</c:v>
                </c:pt>
                <c:pt idx="644">
                  <c:v>1219.4416000000001</c:v>
                </c:pt>
                <c:pt idx="645">
                  <c:v>1221.1780000000001</c:v>
                </c:pt>
                <c:pt idx="646">
                  <c:v>1222.9144000000001</c:v>
                </c:pt>
                <c:pt idx="647">
                  <c:v>1224.6508000000001</c:v>
                </c:pt>
                <c:pt idx="648">
                  <c:v>1226.3872000000001</c:v>
                </c:pt>
                <c:pt idx="649">
                  <c:v>1228.1235999999999</c:v>
                </c:pt>
                <c:pt idx="650">
                  <c:v>1229.8599999999999</c:v>
                </c:pt>
                <c:pt idx="651">
                  <c:v>1231.5963999999999</c:v>
                </c:pt>
                <c:pt idx="652">
                  <c:v>1233.3327999999999</c:v>
                </c:pt>
                <c:pt idx="653">
                  <c:v>1235.0691999999999</c:v>
                </c:pt>
                <c:pt idx="654">
                  <c:v>1236.8055999999999</c:v>
                </c:pt>
                <c:pt idx="655">
                  <c:v>1238.5419999999999</c:v>
                </c:pt>
                <c:pt idx="656">
                  <c:v>1240.2783999999999</c:v>
                </c:pt>
                <c:pt idx="657">
                  <c:v>1242.0147999999999</c:v>
                </c:pt>
                <c:pt idx="658">
                  <c:v>1243.7511999999999</c:v>
                </c:pt>
                <c:pt idx="659">
                  <c:v>1245.4875999999999</c:v>
                </c:pt>
                <c:pt idx="660">
                  <c:v>1247.2239999999999</c:v>
                </c:pt>
                <c:pt idx="661">
                  <c:v>1248.9603999999999</c:v>
                </c:pt>
                <c:pt idx="662">
                  <c:v>1250.6967999999999</c:v>
                </c:pt>
                <c:pt idx="663">
                  <c:v>1252.4331999999999</c:v>
                </c:pt>
                <c:pt idx="664">
                  <c:v>1254.1695999999999</c:v>
                </c:pt>
                <c:pt idx="665">
                  <c:v>1255.9059999999999</c:v>
                </c:pt>
                <c:pt idx="666">
                  <c:v>1257.6424</c:v>
                </c:pt>
                <c:pt idx="667">
                  <c:v>1259.3788</c:v>
                </c:pt>
                <c:pt idx="668">
                  <c:v>1261.1152</c:v>
                </c:pt>
                <c:pt idx="669">
                  <c:v>1262.8516</c:v>
                </c:pt>
                <c:pt idx="670">
                  <c:v>1264.588</c:v>
                </c:pt>
                <c:pt idx="671">
                  <c:v>1266.3244</c:v>
                </c:pt>
                <c:pt idx="672">
                  <c:v>1268.0608</c:v>
                </c:pt>
                <c:pt idx="673">
                  <c:v>1269.7972</c:v>
                </c:pt>
                <c:pt idx="674">
                  <c:v>1271.5336</c:v>
                </c:pt>
                <c:pt idx="675">
                  <c:v>1273.27</c:v>
                </c:pt>
                <c:pt idx="676">
                  <c:v>1275.0064</c:v>
                </c:pt>
                <c:pt idx="677">
                  <c:v>1276.7428</c:v>
                </c:pt>
                <c:pt idx="678">
                  <c:v>1278.4792</c:v>
                </c:pt>
                <c:pt idx="679">
                  <c:v>1280.2156</c:v>
                </c:pt>
                <c:pt idx="680">
                  <c:v>1281.952</c:v>
                </c:pt>
                <c:pt idx="681">
                  <c:v>1283.6884</c:v>
                </c:pt>
                <c:pt idx="682">
                  <c:v>1285.4248</c:v>
                </c:pt>
                <c:pt idx="683">
                  <c:v>1287.1612</c:v>
                </c:pt>
                <c:pt idx="684">
                  <c:v>1288.8976</c:v>
                </c:pt>
                <c:pt idx="685">
                  <c:v>1290.634</c:v>
                </c:pt>
                <c:pt idx="686">
                  <c:v>1292.3704</c:v>
                </c:pt>
                <c:pt idx="687">
                  <c:v>1294.1068</c:v>
                </c:pt>
                <c:pt idx="688">
                  <c:v>1295.8432</c:v>
                </c:pt>
                <c:pt idx="689">
                  <c:v>1297.5796</c:v>
                </c:pt>
                <c:pt idx="690">
                  <c:v>1299.316</c:v>
                </c:pt>
                <c:pt idx="691">
                  <c:v>1301.0524</c:v>
                </c:pt>
                <c:pt idx="692">
                  <c:v>1302.7888</c:v>
                </c:pt>
                <c:pt idx="693">
                  <c:v>1304.5252</c:v>
                </c:pt>
                <c:pt idx="694">
                  <c:v>1306.2616</c:v>
                </c:pt>
                <c:pt idx="695">
                  <c:v>1307.998</c:v>
                </c:pt>
                <c:pt idx="696">
                  <c:v>1309.7344000000001</c:v>
                </c:pt>
                <c:pt idx="697">
                  <c:v>1311.4708000000001</c:v>
                </c:pt>
                <c:pt idx="698">
                  <c:v>1313.2072000000001</c:v>
                </c:pt>
                <c:pt idx="699">
                  <c:v>1314.9436000000001</c:v>
                </c:pt>
                <c:pt idx="700">
                  <c:v>1316.68</c:v>
                </c:pt>
                <c:pt idx="701">
                  <c:v>1318.4164000000001</c:v>
                </c:pt>
                <c:pt idx="702">
                  <c:v>1320.1528000000001</c:v>
                </c:pt>
                <c:pt idx="703">
                  <c:v>1321.8892000000001</c:v>
                </c:pt>
                <c:pt idx="704">
                  <c:v>1323.6256000000001</c:v>
                </c:pt>
                <c:pt idx="705">
                  <c:v>1325.3620000000001</c:v>
                </c:pt>
                <c:pt idx="706">
                  <c:v>1327.0984000000001</c:v>
                </c:pt>
                <c:pt idx="707">
                  <c:v>1328.8348000000001</c:v>
                </c:pt>
                <c:pt idx="708">
                  <c:v>1330.5712000000001</c:v>
                </c:pt>
                <c:pt idx="709">
                  <c:v>1332.3076000000001</c:v>
                </c:pt>
                <c:pt idx="710">
                  <c:v>1334.0440000000001</c:v>
                </c:pt>
                <c:pt idx="711">
                  <c:v>1335.7804000000001</c:v>
                </c:pt>
                <c:pt idx="712">
                  <c:v>1337.5168000000001</c:v>
                </c:pt>
                <c:pt idx="713">
                  <c:v>1339.2532000000001</c:v>
                </c:pt>
                <c:pt idx="714">
                  <c:v>1340.9896000000001</c:v>
                </c:pt>
                <c:pt idx="715">
                  <c:v>1342.7260000000001</c:v>
                </c:pt>
                <c:pt idx="716">
                  <c:v>1344.4624000000001</c:v>
                </c:pt>
                <c:pt idx="717">
                  <c:v>1346.1987999999999</c:v>
                </c:pt>
                <c:pt idx="718">
                  <c:v>1347.9351999999999</c:v>
                </c:pt>
                <c:pt idx="719">
                  <c:v>1349.6715999999999</c:v>
                </c:pt>
                <c:pt idx="720">
                  <c:v>1351.4079999999999</c:v>
                </c:pt>
                <c:pt idx="721">
                  <c:v>1353.1443999999999</c:v>
                </c:pt>
                <c:pt idx="722">
                  <c:v>1354.8807999999999</c:v>
                </c:pt>
                <c:pt idx="723">
                  <c:v>1356.6171999999999</c:v>
                </c:pt>
                <c:pt idx="724">
                  <c:v>1358.3535999999999</c:v>
                </c:pt>
                <c:pt idx="725">
                  <c:v>1360.09</c:v>
                </c:pt>
                <c:pt idx="726">
                  <c:v>1361.8263999999999</c:v>
                </c:pt>
                <c:pt idx="727">
                  <c:v>1363.5627999999999</c:v>
                </c:pt>
                <c:pt idx="728">
                  <c:v>1365.2991999999999</c:v>
                </c:pt>
                <c:pt idx="729">
                  <c:v>1367.0355999999999</c:v>
                </c:pt>
                <c:pt idx="730">
                  <c:v>1368.7719999999999</c:v>
                </c:pt>
                <c:pt idx="731">
                  <c:v>1370.5083999999999</c:v>
                </c:pt>
                <c:pt idx="732">
                  <c:v>1372.2447999999999</c:v>
                </c:pt>
                <c:pt idx="733">
                  <c:v>1373.9811999999999</c:v>
                </c:pt>
                <c:pt idx="734">
                  <c:v>1375.7175999999999</c:v>
                </c:pt>
                <c:pt idx="735">
                  <c:v>1377.454</c:v>
                </c:pt>
                <c:pt idx="736">
                  <c:v>1379.1904</c:v>
                </c:pt>
                <c:pt idx="737">
                  <c:v>1380.9268</c:v>
                </c:pt>
                <c:pt idx="738">
                  <c:v>1382.6632</c:v>
                </c:pt>
                <c:pt idx="739">
                  <c:v>1384.3996</c:v>
                </c:pt>
                <c:pt idx="740">
                  <c:v>1386.136</c:v>
                </c:pt>
                <c:pt idx="741">
                  <c:v>1387.8724</c:v>
                </c:pt>
                <c:pt idx="742">
                  <c:v>1389.6088</c:v>
                </c:pt>
                <c:pt idx="743">
                  <c:v>1391.3452</c:v>
                </c:pt>
                <c:pt idx="744">
                  <c:v>1393.0816</c:v>
                </c:pt>
                <c:pt idx="745">
                  <c:v>1394.818</c:v>
                </c:pt>
                <c:pt idx="746">
                  <c:v>1396.5544</c:v>
                </c:pt>
                <c:pt idx="747">
                  <c:v>1398.2908</c:v>
                </c:pt>
                <c:pt idx="748">
                  <c:v>1400.0272</c:v>
                </c:pt>
                <c:pt idx="749">
                  <c:v>1401.7636</c:v>
                </c:pt>
                <c:pt idx="750">
                  <c:v>1403.5</c:v>
                </c:pt>
                <c:pt idx="751">
                  <c:v>1405.2364</c:v>
                </c:pt>
                <c:pt idx="752">
                  <c:v>1406.9728</c:v>
                </c:pt>
                <c:pt idx="753">
                  <c:v>1408.7092</c:v>
                </c:pt>
                <c:pt idx="754">
                  <c:v>1410.4456</c:v>
                </c:pt>
                <c:pt idx="755">
                  <c:v>1412.182</c:v>
                </c:pt>
                <c:pt idx="756">
                  <c:v>1413.9184</c:v>
                </c:pt>
                <c:pt idx="757">
                  <c:v>1415.6548</c:v>
                </c:pt>
                <c:pt idx="758">
                  <c:v>1417.3912</c:v>
                </c:pt>
                <c:pt idx="759">
                  <c:v>1419.1276</c:v>
                </c:pt>
                <c:pt idx="760">
                  <c:v>1420.864</c:v>
                </c:pt>
                <c:pt idx="761">
                  <c:v>1422.6004</c:v>
                </c:pt>
                <c:pt idx="762">
                  <c:v>1424.3368</c:v>
                </c:pt>
                <c:pt idx="763">
                  <c:v>1426.0732</c:v>
                </c:pt>
                <c:pt idx="764">
                  <c:v>1427.8096</c:v>
                </c:pt>
                <c:pt idx="765">
                  <c:v>1429.546</c:v>
                </c:pt>
                <c:pt idx="766">
                  <c:v>1431.2824000000001</c:v>
                </c:pt>
                <c:pt idx="767">
                  <c:v>1433.0188000000001</c:v>
                </c:pt>
                <c:pt idx="768">
                  <c:v>1434.7552000000001</c:v>
                </c:pt>
                <c:pt idx="769">
                  <c:v>1436.4916000000001</c:v>
                </c:pt>
                <c:pt idx="770">
                  <c:v>1438.2280000000001</c:v>
                </c:pt>
                <c:pt idx="771">
                  <c:v>1439.9644000000001</c:v>
                </c:pt>
                <c:pt idx="772">
                  <c:v>1441.7008000000001</c:v>
                </c:pt>
                <c:pt idx="773">
                  <c:v>1443.4372000000001</c:v>
                </c:pt>
                <c:pt idx="774">
                  <c:v>1445.1736000000001</c:v>
                </c:pt>
                <c:pt idx="775">
                  <c:v>1446.91</c:v>
                </c:pt>
                <c:pt idx="776">
                  <c:v>1448.6464000000001</c:v>
                </c:pt>
                <c:pt idx="777">
                  <c:v>1450.3828000000001</c:v>
                </c:pt>
                <c:pt idx="778">
                  <c:v>1452.1192000000001</c:v>
                </c:pt>
                <c:pt idx="779">
                  <c:v>1453.8556000000001</c:v>
                </c:pt>
                <c:pt idx="780">
                  <c:v>1455.5920000000001</c:v>
                </c:pt>
                <c:pt idx="781">
                  <c:v>1457.3284000000001</c:v>
                </c:pt>
                <c:pt idx="782">
                  <c:v>1459.0648000000001</c:v>
                </c:pt>
                <c:pt idx="783">
                  <c:v>1460.8012000000001</c:v>
                </c:pt>
                <c:pt idx="784">
                  <c:v>1462.5376000000001</c:v>
                </c:pt>
                <c:pt idx="785">
                  <c:v>1464.2740000000001</c:v>
                </c:pt>
                <c:pt idx="786">
                  <c:v>1466.0103999999999</c:v>
                </c:pt>
                <c:pt idx="787">
                  <c:v>1467.7467999999999</c:v>
                </c:pt>
                <c:pt idx="788">
                  <c:v>1469.4831999999999</c:v>
                </c:pt>
                <c:pt idx="789">
                  <c:v>1471.2195999999999</c:v>
                </c:pt>
                <c:pt idx="790">
                  <c:v>1472.9559999999999</c:v>
                </c:pt>
                <c:pt idx="791">
                  <c:v>1474.6923999999999</c:v>
                </c:pt>
                <c:pt idx="792">
                  <c:v>1476.4287999999999</c:v>
                </c:pt>
                <c:pt idx="793">
                  <c:v>1478.1651999999999</c:v>
                </c:pt>
                <c:pt idx="794">
                  <c:v>1479.9015999999999</c:v>
                </c:pt>
                <c:pt idx="795">
                  <c:v>1481.6379999999999</c:v>
                </c:pt>
                <c:pt idx="796">
                  <c:v>1483.3743999999999</c:v>
                </c:pt>
                <c:pt idx="797">
                  <c:v>1485.1107999999999</c:v>
                </c:pt>
                <c:pt idx="798">
                  <c:v>1486.8471999999999</c:v>
                </c:pt>
                <c:pt idx="799">
                  <c:v>1488.5835999999999</c:v>
                </c:pt>
                <c:pt idx="800">
                  <c:v>1490.32</c:v>
                </c:pt>
                <c:pt idx="801">
                  <c:v>1492.0563999999999</c:v>
                </c:pt>
                <c:pt idx="802">
                  <c:v>1493.7927999999999</c:v>
                </c:pt>
                <c:pt idx="803">
                  <c:v>1495.5291999999999</c:v>
                </c:pt>
                <c:pt idx="804">
                  <c:v>1497.2655999999999</c:v>
                </c:pt>
                <c:pt idx="805">
                  <c:v>1499.002</c:v>
                </c:pt>
                <c:pt idx="806">
                  <c:v>1500.7384</c:v>
                </c:pt>
                <c:pt idx="807">
                  <c:v>1502.4748</c:v>
                </c:pt>
                <c:pt idx="808">
                  <c:v>1504.2112</c:v>
                </c:pt>
                <c:pt idx="809">
                  <c:v>1505.9476</c:v>
                </c:pt>
                <c:pt idx="810">
                  <c:v>1507.684</c:v>
                </c:pt>
                <c:pt idx="811">
                  <c:v>1509.4204</c:v>
                </c:pt>
                <c:pt idx="812">
                  <c:v>1511.1568</c:v>
                </c:pt>
                <c:pt idx="813">
                  <c:v>1512.8932</c:v>
                </c:pt>
                <c:pt idx="814">
                  <c:v>1514.6296</c:v>
                </c:pt>
                <c:pt idx="815">
                  <c:v>1516.366</c:v>
                </c:pt>
                <c:pt idx="816">
                  <c:v>1518.1024</c:v>
                </c:pt>
                <c:pt idx="817">
                  <c:v>1519.8388</c:v>
                </c:pt>
                <c:pt idx="818">
                  <c:v>1521.5752</c:v>
                </c:pt>
                <c:pt idx="819">
                  <c:v>1523.3116</c:v>
                </c:pt>
                <c:pt idx="820">
                  <c:v>1525.048</c:v>
                </c:pt>
                <c:pt idx="821">
                  <c:v>1526.7844</c:v>
                </c:pt>
                <c:pt idx="822">
                  <c:v>1528.5208</c:v>
                </c:pt>
                <c:pt idx="823">
                  <c:v>1530.2572</c:v>
                </c:pt>
                <c:pt idx="824">
                  <c:v>1531.9936</c:v>
                </c:pt>
                <c:pt idx="825">
                  <c:v>1533.73</c:v>
                </c:pt>
                <c:pt idx="826">
                  <c:v>1535.4664</c:v>
                </c:pt>
                <c:pt idx="827">
                  <c:v>1537.2028</c:v>
                </c:pt>
                <c:pt idx="828">
                  <c:v>1538.9392</c:v>
                </c:pt>
                <c:pt idx="829">
                  <c:v>1540.6756</c:v>
                </c:pt>
                <c:pt idx="830">
                  <c:v>1542.412</c:v>
                </c:pt>
                <c:pt idx="831">
                  <c:v>1544.1484</c:v>
                </c:pt>
                <c:pt idx="832">
                  <c:v>1545.8848</c:v>
                </c:pt>
                <c:pt idx="833">
                  <c:v>1547.6212</c:v>
                </c:pt>
                <c:pt idx="834">
                  <c:v>1549.3576</c:v>
                </c:pt>
                <c:pt idx="835">
                  <c:v>1551.0940000000001</c:v>
                </c:pt>
                <c:pt idx="836">
                  <c:v>1552.8304000000001</c:v>
                </c:pt>
                <c:pt idx="837">
                  <c:v>1554.5668000000001</c:v>
                </c:pt>
                <c:pt idx="838">
                  <c:v>1556.3032000000001</c:v>
                </c:pt>
                <c:pt idx="839">
                  <c:v>1558.0396000000001</c:v>
                </c:pt>
                <c:pt idx="840">
                  <c:v>1559.7760000000001</c:v>
                </c:pt>
                <c:pt idx="841">
                  <c:v>1561.5124000000001</c:v>
                </c:pt>
                <c:pt idx="842">
                  <c:v>1563.2488000000001</c:v>
                </c:pt>
                <c:pt idx="843">
                  <c:v>1564.9852000000001</c:v>
                </c:pt>
                <c:pt idx="844">
                  <c:v>1566.7216000000001</c:v>
                </c:pt>
                <c:pt idx="845">
                  <c:v>1568.4580000000001</c:v>
                </c:pt>
                <c:pt idx="846">
                  <c:v>1570.1944000000001</c:v>
                </c:pt>
                <c:pt idx="847">
                  <c:v>1571.9308000000001</c:v>
                </c:pt>
                <c:pt idx="848">
                  <c:v>1573.6672000000001</c:v>
                </c:pt>
                <c:pt idx="849">
                  <c:v>1575.4036000000001</c:v>
                </c:pt>
                <c:pt idx="850">
                  <c:v>1577.14</c:v>
                </c:pt>
                <c:pt idx="851">
                  <c:v>1578.8764000000001</c:v>
                </c:pt>
                <c:pt idx="852">
                  <c:v>1580.6128000000001</c:v>
                </c:pt>
                <c:pt idx="853">
                  <c:v>1582.3492000000001</c:v>
                </c:pt>
                <c:pt idx="854">
                  <c:v>1584.0855999999999</c:v>
                </c:pt>
                <c:pt idx="855">
                  <c:v>1585.8219999999999</c:v>
                </c:pt>
                <c:pt idx="856">
                  <c:v>1587.5583999999999</c:v>
                </c:pt>
                <c:pt idx="857">
                  <c:v>1589.2947999999999</c:v>
                </c:pt>
                <c:pt idx="858">
                  <c:v>1591.0311999999999</c:v>
                </c:pt>
                <c:pt idx="859">
                  <c:v>1592.7675999999999</c:v>
                </c:pt>
                <c:pt idx="860">
                  <c:v>1594.5039999999999</c:v>
                </c:pt>
                <c:pt idx="861">
                  <c:v>1596.2403999999999</c:v>
                </c:pt>
                <c:pt idx="862">
                  <c:v>1597.9767999999999</c:v>
                </c:pt>
                <c:pt idx="863">
                  <c:v>1599.7131999999999</c:v>
                </c:pt>
                <c:pt idx="864">
                  <c:v>1601.4495999999999</c:v>
                </c:pt>
                <c:pt idx="865">
                  <c:v>1603.1859999999999</c:v>
                </c:pt>
                <c:pt idx="866">
                  <c:v>1604.9223999999999</c:v>
                </c:pt>
                <c:pt idx="867">
                  <c:v>1606.6587999999999</c:v>
                </c:pt>
                <c:pt idx="868">
                  <c:v>1608.3951999999999</c:v>
                </c:pt>
                <c:pt idx="869">
                  <c:v>1610.1315999999999</c:v>
                </c:pt>
                <c:pt idx="870">
                  <c:v>1611.8679999999999</c:v>
                </c:pt>
                <c:pt idx="871">
                  <c:v>1613.6043999999999</c:v>
                </c:pt>
                <c:pt idx="872">
                  <c:v>1615.3407999999999</c:v>
                </c:pt>
                <c:pt idx="873">
                  <c:v>1617.0771999999999</c:v>
                </c:pt>
                <c:pt idx="874">
                  <c:v>1618.8136</c:v>
                </c:pt>
                <c:pt idx="875">
                  <c:v>1620.55</c:v>
                </c:pt>
                <c:pt idx="876">
                  <c:v>1622.2864</c:v>
                </c:pt>
                <c:pt idx="877">
                  <c:v>1624.0228</c:v>
                </c:pt>
                <c:pt idx="878">
                  <c:v>1625.7592</c:v>
                </c:pt>
                <c:pt idx="879">
                  <c:v>1627.4956</c:v>
                </c:pt>
                <c:pt idx="880">
                  <c:v>1629.232</c:v>
                </c:pt>
                <c:pt idx="881">
                  <c:v>1630.9684</c:v>
                </c:pt>
                <c:pt idx="882">
                  <c:v>1632.7048</c:v>
                </c:pt>
                <c:pt idx="883">
                  <c:v>1634.4412</c:v>
                </c:pt>
                <c:pt idx="884">
                  <c:v>1636.1776</c:v>
                </c:pt>
                <c:pt idx="885">
                  <c:v>1637.914</c:v>
                </c:pt>
                <c:pt idx="886">
                  <c:v>1639.6504</c:v>
                </c:pt>
                <c:pt idx="887">
                  <c:v>1641.3868</c:v>
                </c:pt>
                <c:pt idx="888">
                  <c:v>1643.1232</c:v>
                </c:pt>
                <c:pt idx="889">
                  <c:v>1644.8596</c:v>
                </c:pt>
                <c:pt idx="890">
                  <c:v>1646.596</c:v>
                </c:pt>
                <c:pt idx="891">
                  <c:v>1648.3324</c:v>
                </c:pt>
                <c:pt idx="892">
                  <c:v>1650.0688</c:v>
                </c:pt>
                <c:pt idx="893">
                  <c:v>1651.8052</c:v>
                </c:pt>
                <c:pt idx="894">
                  <c:v>1653.5416</c:v>
                </c:pt>
                <c:pt idx="895">
                  <c:v>1655.278</c:v>
                </c:pt>
                <c:pt idx="896">
                  <c:v>1657.0144</c:v>
                </c:pt>
                <c:pt idx="897">
                  <c:v>1658.7508</c:v>
                </c:pt>
                <c:pt idx="898">
                  <c:v>1660.4872</c:v>
                </c:pt>
                <c:pt idx="899">
                  <c:v>1662.2236</c:v>
                </c:pt>
                <c:pt idx="900">
                  <c:v>1663.96</c:v>
                </c:pt>
                <c:pt idx="901">
                  <c:v>1665.6964</c:v>
                </c:pt>
                <c:pt idx="902">
                  <c:v>1667.4328</c:v>
                </c:pt>
                <c:pt idx="903">
                  <c:v>1669.1692</c:v>
                </c:pt>
                <c:pt idx="904">
                  <c:v>1670.9056</c:v>
                </c:pt>
                <c:pt idx="905">
                  <c:v>1672.6420000000001</c:v>
                </c:pt>
                <c:pt idx="906">
                  <c:v>1674.3784000000001</c:v>
                </c:pt>
                <c:pt idx="907">
                  <c:v>1676.1148000000001</c:v>
                </c:pt>
                <c:pt idx="908">
                  <c:v>1677.8512000000001</c:v>
                </c:pt>
                <c:pt idx="909">
                  <c:v>1679.5876000000001</c:v>
                </c:pt>
                <c:pt idx="910">
                  <c:v>1681.3240000000001</c:v>
                </c:pt>
                <c:pt idx="911">
                  <c:v>1683.0604000000001</c:v>
                </c:pt>
                <c:pt idx="912">
                  <c:v>1684.7968000000001</c:v>
                </c:pt>
                <c:pt idx="913">
                  <c:v>1686.5332000000001</c:v>
                </c:pt>
                <c:pt idx="914">
                  <c:v>1688.2696000000001</c:v>
                </c:pt>
                <c:pt idx="915">
                  <c:v>1690.0060000000001</c:v>
                </c:pt>
                <c:pt idx="916">
                  <c:v>1691.7424000000001</c:v>
                </c:pt>
                <c:pt idx="917">
                  <c:v>1693.4788000000001</c:v>
                </c:pt>
                <c:pt idx="918">
                  <c:v>1695.2152000000001</c:v>
                </c:pt>
                <c:pt idx="919">
                  <c:v>1696.9516000000001</c:v>
                </c:pt>
                <c:pt idx="920">
                  <c:v>1698.6880000000001</c:v>
                </c:pt>
                <c:pt idx="921">
                  <c:v>1700.4244000000001</c:v>
                </c:pt>
                <c:pt idx="922">
                  <c:v>1702.1607999999999</c:v>
                </c:pt>
                <c:pt idx="923">
                  <c:v>1703.8971999999999</c:v>
                </c:pt>
                <c:pt idx="924">
                  <c:v>1705.6335999999999</c:v>
                </c:pt>
                <c:pt idx="925">
                  <c:v>1707.37</c:v>
                </c:pt>
                <c:pt idx="926">
                  <c:v>1709.1063999999999</c:v>
                </c:pt>
                <c:pt idx="927">
                  <c:v>1710.8427999999999</c:v>
                </c:pt>
                <c:pt idx="928">
                  <c:v>1712.5791999999999</c:v>
                </c:pt>
                <c:pt idx="929">
                  <c:v>1714.3155999999999</c:v>
                </c:pt>
                <c:pt idx="930">
                  <c:v>1716.0519999999999</c:v>
                </c:pt>
                <c:pt idx="931">
                  <c:v>1717.7883999999999</c:v>
                </c:pt>
                <c:pt idx="932">
                  <c:v>1719.5247999999999</c:v>
                </c:pt>
                <c:pt idx="933">
                  <c:v>1721.2611999999999</c:v>
                </c:pt>
                <c:pt idx="934">
                  <c:v>1722.9975999999999</c:v>
                </c:pt>
                <c:pt idx="935">
                  <c:v>1724.7339999999999</c:v>
                </c:pt>
                <c:pt idx="936">
                  <c:v>1726.4703999999999</c:v>
                </c:pt>
                <c:pt idx="937">
                  <c:v>1728.2067999999999</c:v>
                </c:pt>
                <c:pt idx="938">
                  <c:v>1729.9431999999999</c:v>
                </c:pt>
                <c:pt idx="939">
                  <c:v>1731.6795999999999</c:v>
                </c:pt>
                <c:pt idx="940">
                  <c:v>1733.4159999999999</c:v>
                </c:pt>
                <c:pt idx="941">
                  <c:v>1735.1523999999999</c:v>
                </c:pt>
                <c:pt idx="942">
                  <c:v>1736.8887999999999</c:v>
                </c:pt>
                <c:pt idx="943">
                  <c:v>1738.6251999999999</c:v>
                </c:pt>
                <c:pt idx="944">
                  <c:v>1740.3616</c:v>
                </c:pt>
                <c:pt idx="945">
                  <c:v>1742.098</c:v>
                </c:pt>
                <c:pt idx="946">
                  <c:v>1743.8344</c:v>
                </c:pt>
                <c:pt idx="947">
                  <c:v>1745.5708</c:v>
                </c:pt>
                <c:pt idx="948">
                  <c:v>1747.3072</c:v>
                </c:pt>
                <c:pt idx="949">
                  <c:v>1749.0436</c:v>
                </c:pt>
                <c:pt idx="950">
                  <c:v>1750.78</c:v>
                </c:pt>
                <c:pt idx="951">
                  <c:v>1752.5164</c:v>
                </c:pt>
                <c:pt idx="952">
                  <c:v>1754.2528</c:v>
                </c:pt>
                <c:pt idx="953">
                  <c:v>1755.9892</c:v>
                </c:pt>
                <c:pt idx="954">
                  <c:v>1757.7256</c:v>
                </c:pt>
                <c:pt idx="955">
                  <c:v>1759.462</c:v>
                </c:pt>
                <c:pt idx="956">
                  <c:v>1761.1984</c:v>
                </c:pt>
                <c:pt idx="957">
                  <c:v>1762.9348</c:v>
                </c:pt>
                <c:pt idx="958">
                  <c:v>1764.6712</c:v>
                </c:pt>
                <c:pt idx="959">
                  <c:v>1766.4076</c:v>
                </c:pt>
                <c:pt idx="960">
                  <c:v>1768.144</c:v>
                </c:pt>
                <c:pt idx="961">
                  <c:v>1769.8804</c:v>
                </c:pt>
                <c:pt idx="962">
                  <c:v>1771.6168</c:v>
                </c:pt>
                <c:pt idx="963">
                  <c:v>1773.3532</c:v>
                </c:pt>
                <c:pt idx="964">
                  <c:v>1775.0896</c:v>
                </c:pt>
                <c:pt idx="965">
                  <c:v>1776.826</c:v>
                </c:pt>
                <c:pt idx="966">
                  <c:v>1778.5624</c:v>
                </c:pt>
                <c:pt idx="967">
                  <c:v>1780.2988</c:v>
                </c:pt>
                <c:pt idx="968">
                  <c:v>1782.0352</c:v>
                </c:pt>
                <c:pt idx="969">
                  <c:v>1783.7716</c:v>
                </c:pt>
                <c:pt idx="970">
                  <c:v>1785.508</c:v>
                </c:pt>
                <c:pt idx="971">
                  <c:v>1787.2444</c:v>
                </c:pt>
                <c:pt idx="972">
                  <c:v>1788.9808</c:v>
                </c:pt>
                <c:pt idx="973">
                  <c:v>1790.7172</c:v>
                </c:pt>
                <c:pt idx="974">
                  <c:v>1792.4536000000001</c:v>
                </c:pt>
                <c:pt idx="975">
                  <c:v>1794.19</c:v>
                </c:pt>
                <c:pt idx="976">
                  <c:v>1795.9264000000001</c:v>
                </c:pt>
                <c:pt idx="977">
                  <c:v>1797.6628000000001</c:v>
                </c:pt>
                <c:pt idx="978">
                  <c:v>1799.3992000000001</c:v>
                </c:pt>
                <c:pt idx="979">
                  <c:v>1801.1356000000001</c:v>
                </c:pt>
                <c:pt idx="980">
                  <c:v>1802.8720000000001</c:v>
                </c:pt>
                <c:pt idx="981">
                  <c:v>1804.6084000000001</c:v>
                </c:pt>
                <c:pt idx="982">
                  <c:v>1806.3448000000001</c:v>
                </c:pt>
                <c:pt idx="983">
                  <c:v>1808.0812000000001</c:v>
                </c:pt>
                <c:pt idx="984">
                  <c:v>1809.8176000000001</c:v>
                </c:pt>
                <c:pt idx="985">
                  <c:v>1811.5540000000001</c:v>
                </c:pt>
                <c:pt idx="986">
                  <c:v>1813.2904000000001</c:v>
                </c:pt>
                <c:pt idx="987">
                  <c:v>1815.0268000000001</c:v>
                </c:pt>
                <c:pt idx="988">
                  <c:v>1816.7632000000001</c:v>
                </c:pt>
                <c:pt idx="989">
                  <c:v>1818.4996000000001</c:v>
                </c:pt>
                <c:pt idx="990">
                  <c:v>1820.2359999999999</c:v>
                </c:pt>
                <c:pt idx="991">
                  <c:v>1821.9723999999999</c:v>
                </c:pt>
                <c:pt idx="992">
                  <c:v>1823.7087999999999</c:v>
                </c:pt>
                <c:pt idx="993">
                  <c:v>1825.4451999999999</c:v>
                </c:pt>
                <c:pt idx="994">
                  <c:v>1827.1815999999999</c:v>
                </c:pt>
                <c:pt idx="995">
                  <c:v>1828.9179999999999</c:v>
                </c:pt>
                <c:pt idx="996">
                  <c:v>1830.6543999999999</c:v>
                </c:pt>
                <c:pt idx="997">
                  <c:v>1832.3907999999999</c:v>
                </c:pt>
                <c:pt idx="998">
                  <c:v>1834.1271999999999</c:v>
                </c:pt>
                <c:pt idx="999">
                  <c:v>1835.8635999999999</c:v>
                </c:pt>
                <c:pt idx="1000">
                  <c:v>1837.6</c:v>
                </c:pt>
                <c:pt idx="1001">
                  <c:v>1839.3363999999999</c:v>
                </c:pt>
                <c:pt idx="1002">
                  <c:v>1841.0727999999999</c:v>
                </c:pt>
                <c:pt idx="1003">
                  <c:v>1842.8091999999999</c:v>
                </c:pt>
                <c:pt idx="1004">
                  <c:v>1844.5455999999999</c:v>
                </c:pt>
                <c:pt idx="1005">
                  <c:v>1846.2819999999999</c:v>
                </c:pt>
                <c:pt idx="1006">
                  <c:v>1848.0183999999999</c:v>
                </c:pt>
                <c:pt idx="1007">
                  <c:v>1849.7547999999999</c:v>
                </c:pt>
                <c:pt idx="1008">
                  <c:v>1851.4911999999999</c:v>
                </c:pt>
                <c:pt idx="1009">
                  <c:v>1853.2275999999999</c:v>
                </c:pt>
                <c:pt idx="1010">
                  <c:v>1854.9639999999999</c:v>
                </c:pt>
                <c:pt idx="1011">
                  <c:v>1856.7003999999999</c:v>
                </c:pt>
                <c:pt idx="1012">
                  <c:v>1858.4367999999999</c:v>
                </c:pt>
                <c:pt idx="1013">
                  <c:v>1860.1732</c:v>
                </c:pt>
                <c:pt idx="1014">
                  <c:v>1861.9096</c:v>
                </c:pt>
                <c:pt idx="1015">
                  <c:v>1863.646</c:v>
                </c:pt>
                <c:pt idx="1016">
                  <c:v>1865.3824</c:v>
                </c:pt>
                <c:pt idx="1017">
                  <c:v>1867.1188</c:v>
                </c:pt>
                <c:pt idx="1018">
                  <c:v>1868.8552</c:v>
                </c:pt>
                <c:pt idx="1019">
                  <c:v>1870.5916</c:v>
                </c:pt>
                <c:pt idx="1020">
                  <c:v>1872.328</c:v>
                </c:pt>
                <c:pt idx="1021">
                  <c:v>1874.0644</c:v>
                </c:pt>
                <c:pt idx="1022">
                  <c:v>1875.8008</c:v>
                </c:pt>
                <c:pt idx="1023">
                  <c:v>1877.5372</c:v>
                </c:pt>
                <c:pt idx="1024">
                  <c:v>1879.2736</c:v>
                </c:pt>
                <c:pt idx="1025">
                  <c:v>1881.01</c:v>
                </c:pt>
                <c:pt idx="1026">
                  <c:v>1882.7464</c:v>
                </c:pt>
                <c:pt idx="1027">
                  <c:v>1884.4828</c:v>
                </c:pt>
                <c:pt idx="1028">
                  <c:v>1886.2192</c:v>
                </c:pt>
                <c:pt idx="1029">
                  <c:v>1887.9556</c:v>
                </c:pt>
                <c:pt idx="1030">
                  <c:v>1889.692</c:v>
                </c:pt>
                <c:pt idx="1031">
                  <c:v>1891.4284</c:v>
                </c:pt>
                <c:pt idx="1032">
                  <c:v>1893.1648</c:v>
                </c:pt>
                <c:pt idx="1033">
                  <c:v>1894.9012</c:v>
                </c:pt>
                <c:pt idx="1034">
                  <c:v>1896.6376</c:v>
                </c:pt>
                <c:pt idx="1035">
                  <c:v>1898.374</c:v>
                </c:pt>
                <c:pt idx="1036">
                  <c:v>1900.1104</c:v>
                </c:pt>
                <c:pt idx="1037">
                  <c:v>1901.8468</c:v>
                </c:pt>
                <c:pt idx="1038">
                  <c:v>1903.5832</c:v>
                </c:pt>
                <c:pt idx="1039">
                  <c:v>1905.3196</c:v>
                </c:pt>
                <c:pt idx="1040">
                  <c:v>1907.056</c:v>
                </c:pt>
                <c:pt idx="1041">
                  <c:v>1908.7924</c:v>
                </c:pt>
                <c:pt idx="1042">
                  <c:v>1910.5288</c:v>
                </c:pt>
                <c:pt idx="1043">
                  <c:v>1912.2652</c:v>
                </c:pt>
                <c:pt idx="1044">
                  <c:v>1914.0016000000001</c:v>
                </c:pt>
                <c:pt idx="1045">
                  <c:v>1915.7380000000001</c:v>
                </c:pt>
                <c:pt idx="1046">
                  <c:v>1917.4744000000001</c:v>
                </c:pt>
                <c:pt idx="1047">
                  <c:v>1919.2108000000001</c:v>
                </c:pt>
                <c:pt idx="1048">
                  <c:v>1920.9472000000001</c:v>
                </c:pt>
                <c:pt idx="1049">
                  <c:v>1922.6836000000001</c:v>
                </c:pt>
                <c:pt idx="1050">
                  <c:v>1924.42</c:v>
                </c:pt>
                <c:pt idx="1051">
                  <c:v>1926.1564000000001</c:v>
                </c:pt>
                <c:pt idx="1052">
                  <c:v>1927.8928000000001</c:v>
                </c:pt>
                <c:pt idx="1053">
                  <c:v>1929.6292000000001</c:v>
                </c:pt>
                <c:pt idx="1054">
                  <c:v>1931.3656000000001</c:v>
                </c:pt>
                <c:pt idx="1055">
                  <c:v>1933.1020000000001</c:v>
                </c:pt>
                <c:pt idx="1056">
                  <c:v>1934.8384000000001</c:v>
                </c:pt>
                <c:pt idx="1057">
                  <c:v>1936.5748000000001</c:v>
                </c:pt>
                <c:pt idx="1058">
                  <c:v>1938.3112000000001</c:v>
                </c:pt>
                <c:pt idx="1059">
                  <c:v>1940.0475999999999</c:v>
                </c:pt>
                <c:pt idx="1060">
                  <c:v>1941.7839999999999</c:v>
                </c:pt>
                <c:pt idx="1061">
                  <c:v>1943.5203999999999</c:v>
                </c:pt>
                <c:pt idx="1062">
                  <c:v>1945.2567999999999</c:v>
                </c:pt>
                <c:pt idx="1063">
                  <c:v>1946.9931999999999</c:v>
                </c:pt>
                <c:pt idx="1064">
                  <c:v>1948.7295999999999</c:v>
                </c:pt>
                <c:pt idx="1065">
                  <c:v>1950.4659999999999</c:v>
                </c:pt>
                <c:pt idx="1066">
                  <c:v>1952.2023999999999</c:v>
                </c:pt>
                <c:pt idx="1067">
                  <c:v>1953.9387999999999</c:v>
                </c:pt>
                <c:pt idx="1068">
                  <c:v>1955.6751999999999</c:v>
                </c:pt>
                <c:pt idx="1069">
                  <c:v>1957.4115999999999</c:v>
                </c:pt>
                <c:pt idx="1070">
                  <c:v>1959.1479999999999</c:v>
                </c:pt>
                <c:pt idx="1071">
                  <c:v>1960.8843999999999</c:v>
                </c:pt>
                <c:pt idx="1072">
                  <c:v>1962.6207999999999</c:v>
                </c:pt>
                <c:pt idx="1073">
                  <c:v>1964.3571999999999</c:v>
                </c:pt>
                <c:pt idx="1074">
                  <c:v>1966.0935999999999</c:v>
                </c:pt>
                <c:pt idx="1075">
                  <c:v>1967.83</c:v>
                </c:pt>
                <c:pt idx="1076">
                  <c:v>1969.5663999999999</c:v>
                </c:pt>
                <c:pt idx="1077">
                  <c:v>1971.3027999999999</c:v>
                </c:pt>
                <c:pt idx="1078">
                  <c:v>1973.0391999999999</c:v>
                </c:pt>
                <c:pt idx="1079">
                  <c:v>1974.7755999999999</c:v>
                </c:pt>
                <c:pt idx="1080">
                  <c:v>1976.5119999999999</c:v>
                </c:pt>
                <c:pt idx="1081">
                  <c:v>1978.2483999999999</c:v>
                </c:pt>
                <c:pt idx="1082">
                  <c:v>1979.9848</c:v>
                </c:pt>
                <c:pt idx="1083">
                  <c:v>1981.7212</c:v>
                </c:pt>
                <c:pt idx="1084">
                  <c:v>1983.4576</c:v>
                </c:pt>
                <c:pt idx="1085">
                  <c:v>1985.194</c:v>
                </c:pt>
                <c:pt idx="1086">
                  <c:v>1986.9304</c:v>
                </c:pt>
                <c:pt idx="1087">
                  <c:v>1988.6668</c:v>
                </c:pt>
                <c:pt idx="1088">
                  <c:v>1990.4032</c:v>
                </c:pt>
                <c:pt idx="1089">
                  <c:v>1992.1396</c:v>
                </c:pt>
                <c:pt idx="1090">
                  <c:v>1993.876</c:v>
                </c:pt>
                <c:pt idx="1091">
                  <c:v>1995.6124</c:v>
                </c:pt>
                <c:pt idx="1092">
                  <c:v>1997.3488</c:v>
                </c:pt>
                <c:pt idx="1093">
                  <c:v>1999.0852</c:v>
                </c:pt>
                <c:pt idx="1094">
                  <c:v>2000.8216</c:v>
                </c:pt>
                <c:pt idx="1095">
                  <c:v>2002.558</c:v>
                </c:pt>
                <c:pt idx="1096">
                  <c:v>2004.2944</c:v>
                </c:pt>
                <c:pt idx="1097">
                  <c:v>2006.0308</c:v>
                </c:pt>
                <c:pt idx="1098">
                  <c:v>2007.7672</c:v>
                </c:pt>
                <c:pt idx="1099">
                  <c:v>2009.5036</c:v>
                </c:pt>
                <c:pt idx="1100">
                  <c:v>2011.24</c:v>
                </c:pt>
                <c:pt idx="1101">
                  <c:v>2012.9764</c:v>
                </c:pt>
                <c:pt idx="1102">
                  <c:v>2014.7128</c:v>
                </c:pt>
                <c:pt idx="1103">
                  <c:v>2016.4492</c:v>
                </c:pt>
                <c:pt idx="1104">
                  <c:v>2018.1856</c:v>
                </c:pt>
                <c:pt idx="1105">
                  <c:v>2019.922</c:v>
                </c:pt>
                <c:pt idx="1106">
                  <c:v>2021.6584</c:v>
                </c:pt>
                <c:pt idx="1107">
                  <c:v>2023.3948</c:v>
                </c:pt>
                <c:pt idx="1108">
                  <c:v>2025.1312</c:v>
                </c:pt>
                <c:pt idx="1109">
                  <c:v>2026.8676</c:v>
                </c:pt>
                <c:pt idx="1110">
                  <c:v>2028.604</c:v>
                </c:pt>
                <c:pt idx="1111">
                  <c:v>2030.3404</c:v>
                </c:pt>
                <c:pt idx="1112">
                  <c:v>2032.0768</c:v>
                </c:pt>
                <c:pt idx="1113">
                  <c:v>2033.8132000000001</c:v>
                </c:pt>
                <c:pt idx="1114">
                  <c:v>2035.5496000000001</c:v>
                </c:pt>
                <c:pt idx="1115">
                  <c:v>2037.2860000000001</c:v>
                </c:pt>
                <c:pt idx="1116">
                  <c:v>2039.0224000000001</c:v>
                </c:pt>
                <c:pt idx="1117">
                  <c:v>2040.7588000000001</c:v>
                </c:pt>
                <c:pt idx="1118">
                  <c:v>2042.4952000000001</c:v>
                </c:pt>
                <c:pt idx="1119">
                  <c:v>2044.2316000000001</c:v>
                </c:pt>
                <c:pt idx="1120">
                  <c:v>2045.9680000000001</c:v>
                </c:pt>
                <c:pt idx="1121">
                  <c:v>2047.7044000000001</c:v>
                </c:pt>
                <c:pt idx="1122">
                  <c:v>2049.4407999999999</c:v>
                </c:pt>
                <c:pt idx="1123">
                  <c:v>2051.1772000000001</c:v>
                </c:pt>
                <c:pt idx="1124">
                  <c:v>2052.9135999999999</c:v>
                </c:pt>
                <c:pt idx="1125">
                  <c:v>2054.65</c:v>
                </c:pt>
                <c:pt idx="1126">
                  <c:v>2056.3863999999999</c:v>
                </c:pt>
                <c:pt idx="1127">
                  <c:v>2058.1227999999996</c:v>
                </c:pt>
                <c:pt idx="1128">
                  <c:v>2059.8591999999999</c:v>
                </c:pt>
                <c:pt idx="1129">
                  <c:v>2061.5955999999996</c:v>
                </c:pt>
                <c:pt idx="1130">
                  <c:v>2063.3319999999999</c:v>
                </c:pt>
                <c:pt idx="1131">
                  <c:v>2065.0683999999997</c:v>
                </c:pt>
                <c:pt idx="1132">
                  <c:v>2066.8047999999999</c:v>
                </c:pt>
                <c:pt idx="1133">
                  <c:v>2068.5411999999997</c:v>
                </c:pt>
                <c:pt idx="1134">
                  <c:v>2070.2775999999999</c:v>
                </c:pt>
                <c:pt idx="1135">
                  <c:v>2072.0139999999997</c:v>
                </c:pt>
                <c:pt idx="1136">
                  <c:v>2073.7503999999999</c:v>
                </c:pt>
                <c:pt idx="1137">
                  <c:v>2075.4867999999997</c:v>
                </c:pt>
                <c:pt idx="1138">
                  <c:v>2077.2231999999999</c:v>
                </c:pt>
                <c:pt idx="1139">
                  <c:v>2078.9595999999997</c:v>
                </c:pt>
                <c:pt idx="1140">
                  <c:v>2080.6959999999999</c:v>
                </c:pt>
                <c:pt idx="1141">
                  <c:v>2082.4323999999997</c:v>
                </c:pt>
                <c:pt idx="1142">
                  <c:v>2084.1687999999999</c:v>
                </c:pt>
                <c:pt idx="1143">
                  <c:v>2085.9051999999997</c:v>
                </c:pt>
                <c:pt idx="1144">
                  <c:v>2087.6415999999999</c:v>
                </c:pt>
                <c:pt idx="1145">
                  <c:v>2089.3779999999997</c:v>
                </c:pt>
                <c:pt idx="1146">
                  <c:v>2091.1143999999999</c:v>
                </c:pt>
                <c:pt idx="1147">
                  <c:v>2092.8507999999997</c:v>
                </c:pt>
                <c:pt idx="1148">
                  <c:v>2094.5871999999999</c:v>
                </c:pt>
                <c:pt idx="1149">
                  <c:v>2096.3235999999997</c:v>
                </c:pt>
                <c:pt idx="1150">
                  <c:v>2098.06</c:v>
                </c:pt>
                <c:pt idx="1151">
                  <c:v>2099.7963999999997</c:v>
                </c:pt>
                <c:pt idx="1152">
                  <c:v>2101.5328</c:v>
                </c:pt>
                <c:pt idx="1153">
                  <c:v>2103.2691999999997</c:v>
                </c:pt>
                <c:pt idx="1154">
                  <c:v>2105.0056</c:v>
                </c:pt>
                <c:pt idx="1155">
                  <c:v>2106.7419999999997</c:v>
                </c:pt>
                <c:pt idx="1156">
                  <c:v>2108.4784</c:v>
                </c:pt>
                <c:pt idx="1157">
                  <c:v>2110.2147999999997</c:v>
                </c:pt>
                <c:pt idx="1158">
                  <c:v>2111.9512</c:v>
                </c:pt>
                <c:pt idx="1159">
                  <c:v>2113.6875999999997</c:v>
                </c:pt>
                <c:pt idx="1160">
                  <c:v>2115.424</c:v>
                </c:pt>
                <c:pt idx="1161">
                  <c:v>2117.1603999999998</c:v>
                </c:pt>
                <c:pt idx="1162">
                  <c:v>2118.8968</c:v>
                </c:pt>
                <c:pt idx="1163">
                  <c:v>2120.6331999999998</c:v>
                </c:pt>
                <c:pt idx="1164">
                  <c:v>2122.3696</c:v>
                </c:pt>
                <c:pt idx="1165">
                  <c:v>2124.1059999999998</c:v>
                </c:pt>
                <c:pt idx="1166">
                  <c:v>2125.8424</c:v>
                </c:pt>
                <c:pt idx="1167">
                  <c:v>2127.5787999999998</c:v>
                </c:pt>
                <c:pt idx="1168">
                  <c:v>2129.3152</c:v>
                </c:pt>
                <c:pt idx="1169">
                  <c:v>2131.0515999999998</c:v>
                </c:pt>
                <c:pt idx="1170">
                  <c:v>2132.788</c:v>
                </c:pt>
                <c:pt idx="1171">
                  <c:v>2134.5243999999998</c:v>
                </c:pt>
                <c:pt idx="1172">
                  <c:v>2136.2608</c:v>
                </c:pt>
                <c:pt idx="1173">
                  <c:v>2137.9971999999998</c:v>
                </c:pt>
                <c:pt idx="1174">
                  <c:v>2139.7336</c:v>
                </c:pt>
                <c:pt idx="1175">
                  <c:v>2141.4699999999998</c:v>
                </c:pt>
                <c:pt idx="1176">
                  <c:v>2143.2064</c:v>
                </c:pt>
                <c:pt idx="1177">
                  <c:v>2144.9427999999998</c:v>
                </c:pt>
                <c:pt idx="1178">
                  <c:v>2146.6792</c:v>
                </c:pt>
                <c:pt idx="1179">
                  <c:v>2148.4155999999998</c:v>
                </c:pt>
                <c:pt idx="1180">
                  <c:v>2150.1519999999996</c:v>
                </c:pt>
                <c:pt idx="1181">
                  <c:v>2151.8883999999998</c:v>
                </c:pt>
                <c:pt idx="1182">
                  <c:v>2153.6247999999996</c:v>
                </c:pt>
                <c:pt idx="1183">
                  <c:v>2155.3611999999998</c:v>
                </c:pt>
                <c:pt idx="1184">
                  <c:v>2157.0975999999996</c:v>
                </c:pt>
                <c:pt idx="1185">
                  <c:v>2158.8339999999998</c:v>
                </c:pt>
                <c:pt idx="1186">
                  <c:v>2160.5703999999996</c:v>
                </c:pt>
                <c:pt idx="1187">
                  <c:v>2162.3067999999998</c:v>
                </c:pt>
                <c:pt idx="1188">
                  <c:v>2164.0431999999996</c:v>
                </c:pt>
                <c:pt idx="1189">
                  <c:v>2165.7795999999998</c:v>
                </c:pt>
                <c:pt idx="1190">
                  <c:v>2167.5159999999996</c:v>
                </c:pt>
                <c:pt idx="1191">
                  <c:v>2169.2523999999999</c:v>
                </c:pt>
                <c:pt idx="1192">
                  <c:v>2170.9887999999996</c:v>
                </c:pt>
                <c:pt idx="1193">
                  <c:v>2172.7251999999999</c:v>
                </c:pt>
                <c:pt idx="1194">
                  <c:v>2174.4615999999996</c:v>
                </c:pt>
                <c:pt idx="1195">
                  <c:v>2176.1979999999999</c:v>
                </c:pt>
                <c:pt idx="1196">
                  <c:v>2177.9343999999996</c:v>
                </c:pt>
                <c:pt idx="1197">
                  <c:v>2179.6707999999999</c:v>
                </c:pt>
                <c:pt idx="1198">
                  <c:v>2181.4071999999996</c:v>
                </c:pt>
                <c:pt idx="1199">
                  <c:v>2183.1435999999999</c:v>
                </c:pt>
                <c:pt idx="1200">
                  <c:v>2184.88</c:v>
                </c:pt>
                <c:pt idx="1201">
                  <c:v>2186.6163999999999</c:v>
                </c:pt>
                <c:pt idx="1202">
                  <c:v>2188.3527999999997</c:v>
                </c:pt>
                <c:pt idx="1203">
                  <c:v>2190.0891999999999</c:v>
                </c:pt>
                <c:pt idx="1204">
                  <c:v>2191.8255999999997</c:v>
                </c:pt>
                <c:pt idx="1205">
                  <c:v>2193.5619999999999</c:v>
                </c:pt>
                <c:pt idx="1206">
                  <c:v>2195.2983999999997</c:v>
                </c:pt>
                <c:pt idx="1207">
                  <c:v>2197.0347999999999</c:v>
                </c:pt>
                <c:pt idx="1208">
                  <c:v>2198.7711999999997</c:v>
                </c:pt>
                <c:pt idx="1209">
                  <c:v>2200.5075999999999</c:v>
                </c:pt>
                <c:pt idx="1210">
                  <c:v>2202.2439999999997</c:v>
                </c:pt>
                <c:pt idx="1211">
                  <c:v>2203.9803999999999</c:v>
                </c:pt>
                <c:pt idx="1212">
                  <c:v>2205.7167999999997</c:v>
                </c:pt>
                <c:pt idx="1213">
                  <c:v>2207.4531999999999</c:v>
                </c:pt>
                <c:pt idx="1214">
                  <c:v>2209.1895999999997</c:v>
                </c:pt>
                <c:pt idx="1215">
                  <c:v>2210.9259999999999</c:v>
                </c:pt>
                <c:pt idx="1216">
                  <c:v>2212.6623999999997</c:v>
                </c:pt>
                <c:pt idx="1217">
                  <c:v>2214.3987999999999</c:v>
                </c:pt>
                <c:pt idx="1218">
                  <c:v>2216.1351999999997</c:v>
                </c:pt>
                <c:pt idx="1219">
                  <c:v>2217.8715999999999</c:v>
                </c:pt>
                <c:pt idx="1220">
                  <c:v>2219.6079999999997</c:v>
                </c:pt>
                <c:pt idx="1221">
                  <c:v>2221.3444</c:v>
                </c:pt>
                <c:pt idx="1222">
                  <c:v>2223.0807999999997</c:v>
                </c:pt>
                <c:pt idx="1223">
                  <c:v>2224.8172</c:v>
                </c:pt>
                <c:pt idx="1224">
                  <c:v>2226.5535999999997</c:v>
                </c:pt>
                <c:pt idx="1225">
                  <c:v>2228.29</c:v>
                </c:pt>
                <c:pt idx="1226">
                  <c:v>2230.0263999999997</c:v>
                </c:pt>
                <c:pt idx="1227">
                  <c:v>2231.7628</c:v>
                </c:pt>
                <c:pt idx="1228">
                  <c:v>2233.4991999999997</c:v>
                </c:pt>
                <c:pt idx="1229">
                  <c:v>2235.2355999999995</c:v>
                </c:pt>
                <c:pt idx="1230">
                  <c:v>2236.9719999999998</c:v>
                </c:pt>
                <c:pt idx="1231">
                  <c:v>2238.7083999999995</c:v>
                </c:pt>
                <c:pt idx="1232">
                  <c:v>2240.4447999999998</c:v>
                </c:pt>
                <c:pt idx="1233">
                  <c:v>2242.1811999999995</c:v>
                </c:pt>
                <c:pt idx="1234">
                  <c:v>2243.9175999999998</c:v>
                </c:pt>
                <c:pt idx="1235">
                  <c:v>2245.6539999999995</c:v>
                </c:pt>
                <c:pt idx="1236">
                  <c:v>2247.3903999999998</c:v>
                </c:pt>
                <c:pt idx="1237">
                  <c:v>2249.1267999999995</c:v>
                </c:pt>
                <c:pt idx="1238">
                  <c:v>2250.8631999999998</c:v>
                </c:pt>
                <c:pt idx="1239">
                  <c:v>2252.5995999999996</c:v>
                </c:pt>
                <c:pt idx="1240">
                  <c:v>2254.3359999999998</c:v>
                </c:pt>
                <c:pt idx="1241">
                  <c:v>2256.0723999999996</c:v>
                </c:pt>
                <c:pt idx="1242">
                  <c:v>2257.8087999999998</c:v>
                </c:pt>
                <c:pt idx="1243">
                  <c:v>2259.5451999999996</c:v>
                </c:pt>
                <c:pt idx="1244">
                  <c:v>2261.2815999999998</c:v>
                </c:pt>
                <c:pt idx="1245">
                  <c:v>2263.0179999999996</c:v>
                </c:pt>
                <c:pt idx="1246">
                  <c:v>2264.7543999999998</c:v>
                </c:pt>
                <c:pt idx="1247">
                  <c:v>2266.4907999999996</c:v>
                </c:pt>
                <c:pt idx="1248">
                  <c:v>2268.2271999999998</c:v>
                </c:pt>
                <c:pt idx="1249">
                  <c:v>2269.9635999999996</c:v>
                </c:pt>
                <c:pt idx="1250">
                  <c:v>2271.6999999999998</c:v>
                </c:pt>
                <c:pt idx="1251">
                  <c:v>2273.4363999999996</c:v>
                </c:pt>
                <c:pt idx="1252">
                  <c:v>2275.1727999999998</c:v>
                </c:pt>
                <c:pt idx="1253">
                  <c:v>2276.9091999999996</c:v>
                </c:pt>
                <c:pt idx="1254">
                  <c:v>2278.6455999999998</c:v>
                </c:pt>
                <c:pt idx="1255">
                  <c:v>2280.3819999999996</c:v>
                </c:pt>
                <c:pt idx="1256">
                  <c:v>2282.1183999999998</c:v>
                </c:pt>
                <c:pt idx="1257">
                  <c:v>2283.8547999999996</c:v>
                </c:pt>
                <c:pt idx="1258">
                  <c:v>2285.5911999999998</c:v>
                </c:pt>
                <c:pt idx="1259">
                  <c:v>2287.3275999999996</c:v>
                </c:pt>
                <c:pt idx="1260">
                  <c:v>2289.0639999999999</c:v>
                </c:pt>
                <c:pt idx="1261">
                  <c:v>2290.8003999999996</c:v>
                </c:pt>
                <c:pt idx="1262">
                  <c:v>2292.5367999999999</c:v>
                </c:pt>
                <c:pt idx="1263">
                  <c:v>2294.2731999999996</c:v>
                </c:pt>
                <c:pt idx="1264">
                  <c:v>2296.0095999999999</c:v>
                </c:pt>
                <c:pt idx="1265">
                  <c:v>2297.7459999999996</c:v>
                </c:pt>
                <c:pt idx="1266">
                  <c:v>2299.4823999999999</c:v>
                </c:pt>
                <c:pt idx="1267">
                  <c:v>2301.2187999999996</c:v>
                </c:pt>
                <c:pt idx="1268">
                  <c:v>2302.9551999999999</c:v>
                </c:pt>
                <c:pt idx="1269">
                  <c:v>2304.6915999999997</c:v>
                </c:pt>
                <c:pt idx="1270">
                  <c:v>2306.4279999999999</c:v>
                </c:pt>
                <c:pt idx="1271">
                  <c:v>2308.1643999999997</c:v>
                </c:pt>
                <c:pt idx="1272">
                  <c:v>2309.9007999999999</c:v>
                </c:pt>
                <c:pt idx="1273">
                  <c:v>2311.6371999999997</c:v>
                </c:pt>
                <c:pt idx="1274">
                  <c:v>2313.3735999999999</c:v>
                </c:pt>
                <c:pt idx="1275">
                  <c:v>2315.11</c:v>
                </c:pt>
                <c:pt idx="1276">
                  <c:v>2316.8463999999999</c:v>
                </c:pt>
                <c:pt idx="1277">
                  <c:v>2318.5827999999997</c:v>
                </c:pt>
                <c:pt idx="1278">
                  <c:v>2320.3191999999999</c:v>
                </c:pt>
                <c:pt idx="1279">
                  <c:v>2322.0555999999997</c:v>
                </c:pt>
                <c:pt idx="1280">
                  <c:v>2323.7919999999999</c:v>
                </c:pt>
                <c:pt idx="1281">
                  <c:v>2325.5283999999997</c:v>
                </c:pt>
                <c:pt idx="1282">
                  <c:v>2327.2647999999999</c:v>
                </c:pt>
                <c:pt idx="1283">
                  <c:v>2329.0011999999997</c:v>
                </c:pt>
                <c:pt idx="1284">
                  <c:v>2330.7375999999999</c:v>
                </c:pt>
                <c:pt idx="1285">
                  <c:v>2332.4739999999997</c:v>
                </c:pt>
                <c:pt idx="1286">
                  <c:v>2334.2103999999999</c:v>
                </c:pt>
                <c:pt idx="1287">
                  <c:v>2335.9467999999997</c:v>
                </c:pt>
                <c:pt idx="1288">
                  <c:v>2337.6831999999999</c:v>
                </c:pt>
                <c:pt idx="1289">
                  <c:v>2339.4195999999997</c:v>
                </c:pt>
                <c:pt idx="1290">
                  <c:v>2341.1559999999999</c:v>
                </c:pt>
                <c:pt idx="1291">
                  <c:v>2342.8923999999997</c:v>
                </c:pt>
                <c:pt idx="1292">
                  <c:v>2344.6288</c:v>
                </c:pt>
                <c:pt idx="1293">
                  <c:v>2346.3651999999997</c:v>
                </c:pt>
                <c:pt idx="1294">
                  <c:v>2348.1016</c:v>
                </c:pt>
                <c:pt idx="1295">
                  <c:v>2349.8379999999997</c:v>
                </c:pt>
                <c:pt idx="1296">
                  <c:v>2351.5744</c:v>
                </c:pt>
                <c:pt idx="1297">
                  <c:v>2353.3107999999997</c:v>
                </c:pt>
                <c:pt idx="1298">
                  <c:v>2355.0471999999995</c:v>
                </c:pt>
                <c:pt idx="1299">
                  <c:v>2356.7835999999998</c:v>
                </c:pt>
                <c:pt idx="1300">
                  <c:v>2358.52</c:v>
                </c:pt>
                <c:pt idx="1301">
                  <c:v>2360.2563999999998</c:v>
                </c:pt>
                <c:pt idx="1302">
                  <c:v>2361.9927999999995</c:v>
                </c:pt>
                <c:pt idx="1303">
                  <c:v>2363.7291999999998</c:v>
                </c:pt>
                <c:pt idx="1304">
                  <c:v>2365.4655999999995</c:v>
                </c:pt>
                <c:pt idx="1305">
                  <c:v>2367.2019999999998</c:v>
                </c:pt>
                <c:pt idx="1306">
                  <c:v>2368.9383999999995</c:v>
                </c:pt>
                <c:pt idx="1307">
                  <c:v>2370.6747999999998</c:v>
                </c:pt>
                <c:pt idx="1308">
                  <c:v>2372.4111999999996</c:v>
                </c:pt>
                <c:pt idx="1309">
                  <c:v>2374.1475999999998</c:v>
                </c:pt>
                <c:pt idx="1310">
                  <c:v>2375.8839999999996</c:v>
                </c:pt>
                <c:pt idx="1311">
                  <c:v>2377.6203999999998</c:v>
                </c:pt>
                <c:pt idx="1312">
                  <c:v>2379.3567999999996</c:v>
                </c:pt>
                <c:pt idx="1313">
                  <c:v>2381.0931999999998</c:v>
                </c:pt>
                <c:pt idx="1314">
                  <c:v>2382.8295999999996</c:v>
                </c:pt>
                <c:pt idx="1315">
                  <c:v>2384.5659999999998</c:v>
                </c:pt>
                <c:pt idx="1316">
                  <c:v>2386.3023999999996</c:v>
                </c:pt>
                <c:pt idx="1317">
                  <c:v>2388.0387999999998</c:v>
                </c:pt>
                <c:pt idx="1318">
                  <c:v>2389.7751999999996</c:v>
                </c:pt>
                <c:pt idx="1319">
                  <c:v>2391.5115999999998</c:v>
                </c:pt>
                <c:pt idx="1320">
                  <c:v>2393.2479999999996</c:v>
                </c:pt>
                <c:pt idx="1321">
                  <c:v>2394.9843999999998</c:v>
                </c:pt>
                <c:pt idx="1322">
                  <c:v>2396.7207999999996</c:v>
                </c:pt>
                <c:pt idx="1323">
                  <c:v>2398.4571999999998</c:v>
                </c:pt>
                <c:pt idx="1324">
                  <c:v>2400.1935999999996</c:v>
                </c:pt>
                <c:pt idx="1325">
                  <c:v>2401.9299999999998</c:v>
                </c:pt>
                <c:pt idx="1326">
                  <c:v>2403.6663999999996</c:v>
                </c:pt>
                <c:pt idx="1327">
                  <c:v>2405.4027999999998</c:v>
                </c:pt>
                <c:pt idx="1328">
                  <c:v>2407.1391999999996</c:v>
                </c:pt>
                <c:pt idx="1329">
                  <c:v>2408.8755999999998</c:v>
                </c:pt>
                <c:pt idx="1330">
                  <c:v>2410.6119999999996</c:v>
                </c:pt>
                <c:pt idx="1331">
                  <c:v>2412.3483999999999</c:v>
                </c:pt>
                <c:pt idx="1332">
                  <c:v>2414.0847999999996</c:v>
                </c:pt>
                <c:pt idx="1333">
                  <c:v>2415.8211999999999</c:v>
                </c:pt>
                <c:pt idx="1334">
                  <c:v>2417.5575999999996</c:v>
                </c:pt>
                <c:pt idx="1335">
                  <c:v>2419.2939999999999</c:v>
                </c:pt>
                <c:pt idx="1336">
                  <c:v>2421.0303999999996</c:v>
                </c:pt>
                <c:pt idx="1337">
                  <c:v>2422.7667999999999</c:v>
                </c:pt>
                <c:pt idx="1338">
                  <c:v>2424.5031999999997</c:v>
                </c:pt>
                <c:pt idx="1339">
                  <c:v>2426.2395999999999</c:v>
                </c:pt>
                <c:pt idx="1340">
                  <c:v>2427.9759999999997</c:v>
                </c:pt>
                <c:pt idx="1341">
                  <c:v>2429.7123999999999</c:v>
                </c:pt>
                <c:pt idx="1342">
                  <c:v>2431.4487999999997</c:v>
                </c:pt>
                <c:pt idx="1343">
                  <c:v>2433.1851999999999</c:v>
                </c:pt>
                <c:pt idx="1344">
                  <c:v>2434.9215999999997</c:v>
                </c:pt>
                <c:pt idx="1345">
                  <c:v>2436.6579999999999</c:v>
                </c:pt>
                <c:pt idx="1346">
                  <c:v>2438.3943999999997</c:v>
                </c:pt>
                <c:pt idx="1347">
                  <c:v>2440.1307999999999</c:v>
                </c:pt>
                <c:pt idx="1348">
                  <c:v>2441.8671999999997</c:v>
                </c:pt>
                <c:pt idx="1349">
                  <c:v>2443.6035999999999</c:v>
                </c:pt>
                <c:pt idx="1350">
                  <c:v>2445.34</c:v>
                </c:pt>
                <c:pt idx="1351">
                  <c:v>2447.0763999999999</c:v>
                </c:pt>
                <c:pt idx="1352">
                  <c:v>2448.8127999999997</c:v>
                </c:pt>
                <c:pt idx="1353">
                  <c:v>2450.5491999999999</c:v>
                </c:pt>
                <c:pt idx="1354">
                  <c:v>2452.2855999999997</c:v>
                </c:pt>
                <c:pt idx="1355">
                  <c:v>2454.0219999999999</c:v>
                </c:pt>
                <c:pt idx="1356">
                  <c:v>2455.7583999999997</c:v>
                </c:pt>
                <c:pt idx="1357">
                  <c:v>2457.4947999999999</c:v>
                </c:pt>
                <c:pt idx="1358">
                  <c:v>2459.2311999999997</c:v>
                </c:pt>
                <c:pt idx="1359">
                  <c:v>2460.9675999999999</c:v>
                </c:pt>
                <c:pt idx="1360">
                  <c:v>2462.7039999999997</c:v>
                </c:pt>
                <c:pt idx="1361">
                  <c:v>2464.4404</c:v>
                </c:pt>
                <c:pt idx="1362">
                  <c:v>2466.1767999999997</c:v>
                </c:pt>
                <c:pt idx="1363">
                  <c:v>2467.9132</c:v>
                </c:pt>
                <c:pt idx="1364">
                  <c:v>2469.6495999999997</c:v>
                </c:pt>
                <c:pt idx="1365">
                  <c:v>2471.386</c:v>
                </c:pt>
                <c:pt idx="1366">
                  <c:v>2473.1223999999997</c:v>
                </c:pt>
                <c:pt idx="1367">
                  <c:v>2474.8587999999995</c:v>
                </c:pt>
                <c:pt idx="1368">
                  <c:v>2476.5951999999997</c:v>
                </c:pt>
                <c:pt idx="1369">
                  <c:v>2478.3315999999995</c:v>
                </c:pt>
                <c:pt idx="1370">
                  <c:v>2480.0679999999998</c:v>
                </c:pt>
                <c:pt idx="1371">
                  <c:v>2481.8043999999995</c:v>
                </c:pt>
                <c:pt idx="1372">
                  <c:v>2483.5407999999998</c:v>
                </c:pt>
                <c:pt idx="1373">
                  <c:v>2485.2771999999995</c:v>
                </c:pt>
                <c:pt idx="1374">
                  <c:v>2487.0135999999998</c:v>
                </c:pt>
                <c:pt idx="1375">
                  <c:v>2488.75</c:v>
                </c:pt>
                <c:pt idx="1376">
                  <c:v>2490.4863999999998</c:v>
                </c:pt>
                <c:pt idx="1377">
                  <c:v>2492.2227999999996</c:v>
                </c:pt>
                <c:pt idx="1378">
                  <c:v>2493.9591999999998</c:v>
                </c:pt>
                <c:pt idx="1379">
                  <c:v>2495.6955999999996</c:v>
                </c:pt>
                <c:pt idx="1380">
                  <c:v>2497.4319999999998</c:v>
                </c:pt>
                <c:pt idx="1381">
                  <c:v>2499.1683999999996</c:v>
                </c:pt>
                <c:pt idx="1382">
                  <c:v>2500.9047999999998</c:v>
                </c:pt>
              </c:numCache>
            </c:numRef>
          </c:xVal>
          <c:yVal>
            <c:numRef>
              <c:f>Sheet1!$B$2:$B$1384</c:f>
              <c:numCache>
                <c:formatCode>General</c:formatCode>
                <c:ptCount val="1383"/>
                <c:pt idx="0">
                  <c:v>435</c:v>
                </c:pt>
                <c:pt idx="1">
                  <c:v>1014</c:v>
                </c:pt>
                <c:pt idx="2">
                  <c:v>2086</c:v>
                </c:pt>
                <c:pt idx="3">
                  <c:v>2874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181</c:v>
                </c:pt>
                <c:pt idx="8">
                  <c:v>0</c:v>
                </c:pt>
                <c:pt idx="9">
                  <c:v>107</c:v>
                </c:pt>
                <c:pt idx="10">
                  <c:v>345</c:v>
                </c:pt>
                <c:pt idx="11">
                  <c:v>1543</c:v>
                </c:pt>
                <c:pt idx="12">
                  <c:v>776</c:v>
                </c:pt>
                <c:pt idx="13">
                  <c:v>942</c:v>
                </c:pt>
                <c:pt idx="14">
                  <c:v>1188</c:v>
                </c:pt>
                <c:pt idx="15">
                  <c:v>1660</c:v>
                </c:pt>
                <c:pt idx="16">
                  <c:v>908</c:v>
                </c:pt>
                <c:pt idx="17">
                  <c:v>924</c:v>
                </c:pt>
                <c:pt idx="18">
                  <c:v>830</c:v>
                </c:pt>
                <c:pt idx="19">
                  <c:v>610</c:v>
                </c:pt>
                <c:pt idx="20">
                  <c:v>400</c:v>
                </c:pt>
                <c:pt idx="21">
                  <c:v>495</c:v>
                </c:pt>
                <c:pt idx="22">
                  <c:v>723</c:v>
                </c:pt>
                <c:pt idx="23">
                  <c:v>1622</c:v>
                </c:pt>
                <c:pt idx="24">
                  <c:v>2809</c:v>
                </c:pt>
                <c:pt idx="25">
                  <c:v>7055</c:v>
                </c:pt>
                <c:pt idx="26">
                  <c:v>17001</c:v>
                </c:pt>
                <c:pt idx="27">
                  <c:v>35331</c:v>
                </c:pt>
                <c:pt idx="28">
                  <c:v>62632</c:v>
                </c:pt>
                <c:pt idx="29">
                  <c:v>94084</c:v>
                </c:pt>
                <c:pt idx="30">
                  <c:v>127891</c:v>
                </c:pt>
                <c:pt idx="31">
                  <c:v>159208</c:v>
                </c:pt>
                <c:pt idx="32">
                  <c:v>193284</c:v>
                </c:pt>
                <c:pt idx="33">
                  <c:v>240566</c:v>
                </c:pt>
                <c:pt idx="34">
                  <c:v>309004</c:v>
                </c:pt>
                <c:pt idx="35">
                  <c:v>372707</c:v>
                </c:pt>
                <c:pt idx="36">
                  <c:v>428559</c:v>
                </c:pt>
                <c:pt idx="37">
                  <c:v>468255</c:v>
                </c:pt>
                <c:pt idx="38">
                  <c:v>505971</c:v>
                </c:pt>
                <c:pt idx="39">
                  <c:v>536451</c:v>
                </c:pt>
                <c:pt idx="40">
                  <c:v>556071</c:v>
                </c:pt>
                <c:pt idx="41">
                  <c:v>561387</c:v>
                </c:pt>
                <c:pt idx="42">
                  <c:v>547907</c:v>
                </c:pt>
                <c:pt idx="43">
                  <c:v>514639</c:v>
                </c:pt>
                <c:pt idx="44">
                  <c:v>486728</c:v>
                </c:pt>
                <c:pt idx="45">
                  <c:v>451669</c:v>
                </c:pt>
                <c:pt idx="46">
                  <c:v>435428</c:v>
                </c:pt>
                <c:pt idx="47">
                  <c:v>419323</c:v>
                </c:pt>
                <c:pt idx="48">
                  <c:v>400456</c:v>
                </c:pt>
                <c:pt idx="49">
                  <c:v>385799</c:v>
                </c:pt>
                <c:pt idx="50">
                  <c:v>376057</c:v>
                </c:pt>
                <c:pt idx="51">
                  <c:v>363324</c:v>
                </c:pt>
                <c:pt idx="52">
                  <c:v>359005</c:v>
                </c:pt>
                <c:pt idx="53">
                  <c:v>347120</c:v>
                </c:pt>
                <c:pt idx="54">
                  <c:v>343322</c:v>
                </c:pt>
                <c:pt idx="55">
                  <c:v>334363</c:v>
                </c:pt>
                <c:pt idx="56">
                  <c:v>323493</c:v>
                </c:pt>
                <c:pt idx="57">
                  <c:v>310855</c:v>
                </c:pt>
                <c:pt idx="58">
                  <c:v>297944</c:v>
                </c:pt>
                <c:pt idx="59">
                  <c:v>280480</c:v>
                </c:pt>
                <c:pt idx="60">
                  <c:v>265806</c:v>
                </c:pt>
                <c:pt idx="61">
                  <c:v>243806</c:v>
                </c:pt>
                <c:pt idx="62">
                  <c:v>228894</c:v>
                </c:pt>
                <c:pt idx="63">
                  <c:v>213105</c:v>
                </c:pt>
                <c:pt idx="64">
                  <c:v>198337</c:v>
                </c:pt>
                <c:pt idx="65">
                  <c:v>185643</c:v>
                </c:pt>
                <c:pt idx="66">
                  <c:v>173885</c:v>
                </c:pt>
                <c:pt idx="67">
                  <c:v>163939</c:v>
                </c:pt>
                <c:pt idx="68">
                  <c:v>156563</c:v>
                </c:pt>
                <c:pt idx="69">
                  <c:v>146568</c:v>
                </c:pt>
                <c:pt idx="70">
                  <c:v>143108</c:v>
                </c:pt>
                <c:pt idx="71">
                  <c:v>138519</c:v>
                </c:pt>
                <c:pt idx="72">
                  <c:v>133123</c:v>
                </c:pt>
                <c:pt idx="73">
                  <c:v>128956</c:v>
                </c:pt>
                <c:pt idx="74">
                  <c:v>125703</c:v>
                </c:pt>
                <c:pt idx="75">
                  <c:v>121068</c:v>
                </c:pt>
                <c:pt idx="76">
                  <c:v>118705</c:v>
                </c:pt>
                <c:pt idx="77">
                  <c:v>114313</c:v>
                </c:pt>
                <c:pt idx="78">
                  <c:v>112191</c:v>
                </c:pt>
                <c:pt idx="79">
                  <c:v>110561</c:v>
                </c:pt>
                <c:pt idx="80">
                  <c:v>107066</c:v>
                </c:pt>
                <c:pt idx="81">
                  <c:v>104566</c:v>
                </c:pt>
                <c:pt idx="82">
                  <c:v>103201</c:v>
                </c:pt>
                <c:pt idx="83">
                  <c:v>100414</c:v>
                </c:pt>
                <c:pt idx="84">
                  <c:v>99365</c:v>
                </c:pt>
                <c:pt idx="85">
                  <c:v>96120</c:v>
                </c:pt>
                <c:pt idx="86">
                  <c:v>95992</c:v>
                </c:pt>
                <c:pt idx="87">
                  <c:v>93579</c:v>
                </c:pt>
                <c:pt idx="88">
                  <c:v>90518</c:v>
                </c:pt>
                <c:pt idx="89">
                  <c:v>89935</c:v>
                </c:pt>
                <c:pt idx="90">
                  <c:v>88204</c:v>
                </c:pt>
                <c:pt idx="91">
                  <c:v>85910</c:v>
                </c:pt>
                <c:pt idx="92">
                  <c:v>84893</c:v>
                </c:pt>
                <c:pt idx="93">
                  <c:v>82233</c:v>
                </c:pt>
                <c:pt idx="94">
                  <c:v>81816</c:v>
                </c:pt>
                <c:pt idx="95">
                  <c:v>80921</c:v>
                </c:pt>
                <c:pt idx="96">
                  <c:v>79340</c:v>
                </c:pt>
                <c:pt idx="97">
                  <c:v>78708</c:v>
                </c:pt>
                <c:pt idx="98">
                  <c:v>78016</c:v>
                </c:pt>
                <c:pt idx="99">
                  <c:v>76193</c:v>
                </c:pt>
                <c:pt idx="100">
                  <c:v>76628</c:v>
                </c:pt>
                <c:pt idx="101">
                  <c:v>74632</c:v>
                </c:pt>
                <c:pt idx="102">
                  <c:v>74757</c:v>
                </c:pt>
                <c:pt idx="103">
                  <c:v>74915</c:v>
                </c:pt>
                <c:pt idx="104">
                  <c:v>72837</c:v>
                </c:pt>
                <c:pt idx="105">
                  <c:v>73073</c:v>
                </c:pt>
                <c:pt idx="106">
                  <c:v>73369</c:v>
                </c:pt>
                <c:pt idx="107">
                  <c:v>71510</c:v>
                </c:pt>
                <c:pt idx="108">
                  <c:v>72423</c:v>
                </c:pt>
                <c:pt idx="109">
                  <c:v>70690</c:v>
                </c:pt>
                <c:pt idx="110">
                  <c:v>71177</c:v>
                </c:pt>
                <c:pt idx="111">
                  <c:v>71212</c:v>
                </c:pt>
                <c:pt idx="112">
                  <c:v>70074</c:v>
                </c:pt>
                <c:pt idx="113">
                  <c:v>70273</c:v>
                </c:pt>
                <c:pt idx="114">
                  <c:v>70185</c:v>
                </c:pt>
                <c:pt idx="115">
                  <c:v>68954</c:v>
                </c:pt>
                <c:pt idx="116">
                  <c:v>70409</c:v>
                </c:pt>
                <c:pt idx="117">
                  <c:v>68338</c:v>
                </c:pt>
                <c:pt idx="118">
                  <c:v>69221</c:v>
                </c:pt>
                <c:pt idx="119">
                  <c:v>69334</c:v>
                </c:pt>
                <c:pt idx="120">
                  <c:v>68791</c:v>
                </c:pt>
                <c:pt idx="121">
                  <c:v>68423</c:v>
                </c:pt>
                <c:pt idx="122">
                  <c:v>68646</c:v>
                </c:pt>
                <c:pt idx="123">
                  <c:v>67848</c:v>
                </c:pt>
                <c:pt idx="124">
                  <c:v>68945</c:v>
                </c:pt>
                <c:pt idx="125">
                  <c:v>67151</c:v>
                </c:pt>
                <c:pt idx="126">
                  <c:v>67794</c:v>
                </c:pt>
                <c:pt idx="127">
                  <c:v>68560</c:v>
                </c:pt>
                <c:pt idx="128">
                  <c:v>67029</c:v>
                </c:pt>
                <c:pt idx="129">
                  <c:v>66361</c:v>
                </c:pt>
                <c:pt idx="130">
                  <c:v>67183</c:v>
                </c:pt>
                <c:pt idx="131">
                  <c:v>65806</c:v>
                </c:pt>
                <c:pt idx="132">
                  <c:v>65922</c:v>
                </c:pt>
                <c:pt idx="133">
                  <c:v>63593</c:v>
                </c:pt>
                <c:pt idx="134">
                  <c:v>63096</c:v>
                </c:pt>
                <c:pt idx="135">
                  <c:v>61975</c:v>
                </c:pt>
                <c:pt idx="136">
                  <c:v>60017</c:v>
                </c:pt>
                <c:pt idx="137">
                  <c:v>58001</c:v>
                </c:pt>
                <c:pt idx="138">
                  <c:v>56594</c:v>
                </c:pt>
                <c:pt idx="139">
                  <c:v>54701</c:v>
                </c:pt>
                <c:pt idx="140">
                  <c:v>53035</c:v>
                </c:pt>
                <c:pt idx="141">
                  <c:v>50063</c:v>
                </c:pt>
                <c:pt idx="142">
                  <c:v>49268</c:v>
                </c:pt>
                <c:pt idx="143">
                  <c:v>47479</c:v>
                </c:pt>
                <c:pt idx="144">
                  <c:v>45254</c:v>
                </c:pt>
                <c:pt idx="145">
                  <c:v>44152</c:v>
                </c:pt>
                <c:pt idx="146">
                  <c:v>43561</c:v>
                </c:pt>
                <c:pt idx="147">
                  <c:v>42040</c:v>
                </c:pt>
                <c:pt idx="148">
                  <c:v>41585</c:v>
                </c:pt>
                <c:pt idx="149">
                  <c:v>39829</c:v>
                </c:pt>
                <c:pt idx="150">
                  <c:v>39542</c:v>
                </c:pt>
                <c:pt idx="151">
                  <c:v>39066</c:v>
                </c:pt>
                <c:pt idx="152">
                  <c:v>37822</c:v>
                </c:pt>
                <c:pt idx="153">
                  <c:v>37380</c:v>
                </c:pt>
                <c:pt idx="154">
                  <c:v>37015</c:v>
                </c:pt>
                <c:pt idx="155">
                  <c:v>35777</c:v>
                </c:pt>
                <c:pt idx="156">
                  <c:v>35808</c:v>
                </c:pt>
                <c:pt idx="157">
                  <c:v>34489</c:v>
                </c:pt>
                <c:pt idx="158">
                  <c:v>34214</c:v>
                </c:pt>
                <c:pt idx="159">
                  <c:v>34064</c:v>
                </c:pt>
                <c:pt idx="160">
                  <c:v>33078</c:v>
                </c:pt>
                <c:pt idx="161">
                  <c:v>33227</c:v>
                </c:pt>
                <c:pt idx="162">
                  <c:v>32326</c:v>
                </c:pt>
                <c:pt idx="163">
                  <c:v>31583</c:v>
                </c:pt>
                <c:pt idx="164">
                  <c:v>31624</c:v>
                </c:pt>
                <c:pt idx="165">
                  <c:v>30506</c:v>
                </c:pt>
                <c:pt idx="166">
                  <c:v>30686</c:v>
                </c:pt>
                <c:pt idx="167">
                  <c:v>29929</c:v>
                </c:pt>
                <c:pt idx="168">
                  <c:v>29633</c:v>
                </c:pt>
                <c:pt idx="169">
                  <c:v>28870</c:v>
                </c:pt>
                <c:pt idx="170">
                  <c:v>28542</c:v>
                </c:pt>
                <c:pt idx="171">
                  <c:v>28026</c:v>
                </c:pt>
                <c:pt idx="172">
                  <c:v>27841</c:v>
                </c:pt>
                <c:pt idx="173">
                  <c:v>27277</c:v>
                </c:pt>
                <c:pt idx="174">
                  <c:v>26703</c:v>
                </c:pt>
                <c:pt idx="175">
                  <c:v>26503</c:v>
                </c:pt>
                <c:pt idx="176">
                  <c:v>26188</c:v>
                </c:pt>
                <c:pt idx="177">
                  <c:v>25785</c:v>
                </c:pt>
                <c:pt idx="178">
                  <c:v>25570</c:v>
                </c:pt>
                <c:pt idx="179">
                  <c:v>25208</c:v>
                </c:pt>
                <c:pt idx="180">
                  <c:v>25078</c:v>
                </c:pt>
                <c:pt idx="181">
                  <c:v>24513</c:v>
                </c:pt>
                <c:pt idx="182">
                  <c:v>24329</c:v>
                </c:pt>
                <c:pt idx="183">
                  <c:v>24442</c:v>
                </c:pt>
                <c:pt idx="184">
                  <c:v>24202</c:v>
                </c:pt>
                <c:pt idx="185">
                  <c:v>23840</c:v>
                </c:pt>
                <c:pt idx="186">
                  <c:v>23631</c:v>
                </c:pt>
                <c:pt idx="187">
                  <c:v>23570</c:v>
                </c:pt>
                <c:pt idx="188">
                  <c:v>23578</c:v>
                </c:pt>
                <c:pt idx="189">
                  <c:v>23114</c:v>
                </c:pt>
                <c:pt idx="190">
                  <c:v>23453</c:v>
                </c:pt>
                <c:pt idx="191">
                  <c:v>22995</c:v>
                </c:pt>
                <c:pt idx="192">
                  <c:v>23107</c:v>
                </c:pt>
                <c:pt idx="193">
                  <c:v>23071</c:v>
                </c:pt>
                <c:pt idx="194">
                  <c:v>23326</c:v>
                </c:pt>
                <c:pt idx="195">
                  <c:v>22879</c:v>
                </c:pt>
                <c:pt idx="196">
                  <c:v>23070</c:v>
                </c:pt>
                <c:pt idx="197">
                  <c:v>22610</c:v>
                </c:pt>
                <c:pt idx="198">
                  <c:v>22988</c:v>
                </c:pt>
                <c:pt idx="199">
                  <c:v>23046</c:v>
                </c:pt>
                <c:pt idx="200">
                  <c:v>22585</c:v>
                </c:pt>
                <c:pt idx="201">
                  <c:v>22671</c:v>
                </c:pt>
                <c:pt idx="202">
                  <c:v>23124</c:v>
                </c:pt>
                <c:pt idx="203">
                  <c:v>22533</c:v>
                </c:pt>
                <c:pt idx="204">
                  <c:v>22912</c:v>
                </c:pt>
                <c:pt idx="205">
                  <c:v>22203</c:v>
                </c:pt>
                <c:pt idx="206">
                  <c:v>22536</c:v>
                </c:pt>
                <c:pt idx="207">
                  <c:v>22593</c:v>
                </c:pt>
                <c:pt idx="208">
                  <c:v>22775</c:v>
                </c:pt>
                <c:pt idx="209">
                  <c:v>22595</c:v>
                </c:pt>
                <c:pt idx="210">
                  <c:v>23370</c:v>
                </c:pt>
                <c:pt idx="211">
                  <c:v>22848</c:v>
                </c:pt>
                <c:pt idx="212">
                  <c:v>23474</c:v>
                </c:pt>
                <c:pt idx="213">
                  <c:v>23293</c:v>
                </c:pt>
                <c:pt idx="214">
                  <c:v>23837</c:v>
                </c:pt>
                <c:pt idx="215">
                  <c:v>23936</c:v>
                </c:pt>
                <c:pt idx="216">
                  <c:v>24566</c:v>
                </c:pt>
                <c:pt idx="217">
                  <c:v>25183</c:v>
                </c:pt>
                <c:pt idx="218">
                  <c:v>25600</c:v>
                </c:pt>
                <c:pt idx="219">
                  <c:v>26728</c:v>
                </c:pt>
                <c:pt idx="220">
                  <c:v>28075</c:v>
                </c:pt>
                <c:pt idx="221">
                  <c:v>28848</c:v>
                </c:pt>
                <c:pt idx="222">
                  <c:v>31311</c:v>
                </c:pt>
                <c:pt idx="223">
                  <c:v>33522</c:v>
                </c:pt>
                <c:pt idx="224">
                  <c:v>35688</c:v>
                </c:pt>
                <c:pt idx="225">
                  <c:v>39212</c:v>
                </c:pt>
                <c:pt idx="226">
                  <c:v>44519</c:v>
                </c:pt>
                <c:pt idx="227">
                  <c:v>50256</c:v>
                </c:pt>
                <c:pt idx="228">
                  <c:v>61293</c:v>
                </c:pt>
                <c:pt idx="229">
                  <c:v>73476</c:v>
                </c:pt>
                <c:pt idx="230">
                  <c:v>94263</c:v>
                </c:pt>
                <c:pt idx="231">
                  <c:v>117709</c:v>
                </c:pt>
                <c:pt idx="232">
                  <c:v>141671</c:v>
                </c:pt>
                <c:pt idx="233">
                  <c:v>168534</c:v>
                </c:pt>
                <c:pt idx="234">
                  <c:v>199094</c:v>
                </c:pt>
                <c:pt idx="235">
                  <c:v>218743</c:v>
                </c:pt>
                <c:pt idx="236">
                  <c:v>226854</c:v>
                </c:pt>
                <c:pt idx="237">
                  <c:v>215994</c:v>
                </c:pt>
                <c:pt idx="238">
                  <c:v>201772</c:v>
                </c:pt>
                <c:pt idx="239">
                  <c:v>179325</c:v>
                </c:pt>
                <c:pt idx="240">
                  <c:v>152581</c:v>
                </c:pt>
                <c:pt idx="241">
                  <c:v>121088</c:v>
                </c:pt>
                <c:pt idx="242">
                  <c:v>86275</c:v>
                </c:pt>
                <c:pt idx="243">
                  <c:v>56149</c:v>
                </c:pt>
                <c:pt idx="244">
                  <c:v>40054</c:v>
                </c:pt>
                <c:pt idx="245">
                  <c:v>30060</c:v>
                </c:pt>
                <c:pt idx="246">
                  <c:v>24606</c:v>
                </c:pt>
                <c:pt idx="247">
                  <c:v>21203</c:v>
                </c:pt>
                <c:pt idx="248">
                  <c:v>18280</c:v>
                </c:pt>
                <c:pt idx="249">
                  <c:v>16473</c:v>
                </c:pt>
                <c:pt idx="250">
                  <c:v>14726</c:v>
                </c:pt>
                <c:pt idx="251">
                  <c:v>13749</c:v>
                </c:pt>
                <c:pt idx="252">
                  <c:v>12958</c:v>
                </c:pt>
                <c:pt idx="253">
                  <c:v>12372</c:v>
                </c:pt>
                <c:pt idx="254">
                  <c:v>11912</c:v>
                </c:pt>
                <c:pt idx="255">
                  <c:v>11865</c:v>
                </c:pt>
                <c:pt idx="256">
                  <c:v>11485</c:v>
                </c:pt>
                <c:pt idx="257">
                  <c:v>11295</c:v>
                </c:pt>
                <c:pt idx="258">
                  <c:v>11448</c:v>
                </c:pt>
                <c:pt idx="259">
                  <c:v>11388</c:v>
                </c:pt>
                <c:pt idx="260">
                  <c:v>10925</c:v>
                </c:pt>
                <c:pt idx="261">
                  <c:v>10838</c:v>
                </c:pt>
                <c:pt idx="262">
                  <c:v>10753</c:v>
                </c:pt>
                <c:pt idx="263">
                  <c:v>10694</c:v>
                </c:pt>
                <c:pt idx="264">
                  <c:v>10401</c:v>
                </c:pt>
                <c:pt idx="265">
                  <c:v>10385</c:v>
                </c:pt>
                <c:pt idx="266">
                  <c:v>10301</c:v>
                </c:pt>
                <c:pt idx="267">
                  <c:v>9904</c:v>
                </c:pt>
                <c:pt idx="268">
                  <c:v>10026</c:v>
                </c:pt>
                <c:pt idx="269">
                  <c:v>9520</c:v>
                </c:pt>
                <c:pt idx="270">
                  <c:v>9686</c:v>
                </c:pt>
                <c:pt idx="271">
                  <c:v>9736</c:v>
                </c:pt>
                <c:pt idx="272">
                  <c:v>9427</c:v>
                </c:pt>
                <c:pt idx="273">
                  <c:v>9254</c:v>
                </c:pt>
                <c:pt idx="274">
                  <c:v>9352</c:v>
                </c:pt>
                <c:pt idx="275">
                  <c:v>9378</c:v>
                </c:pt>
                <c:pt idx="276">
                  <c:v>9176</c:v>
                </c:pt>
                <c:pt idx="277">
                  <c:v>9261</c:v>
                </c:pt>
                <c:pt idx="278">
                  <c:v>9351</c:v>
                </c:pt>
                <c:pt idx="279">
                  <c:v>9315</c:v>
                </c:pt>
                <c:pt idx="280">
                  <c:v>9257</c:v>
                </c:pt>
                <c:pt idx="281">
                  <c:v>9460</c:v>
                </c:pt>
                <c:pt idx="282">
                  <c:v>9493</c:v>
                </c:pt>
                <c:pt idx="283">
                  <c:v>9484</c:v>
                </c:pt>
                <c:pt idx="284">
                  <c:v>9367</c:v>
                </c:pt>
                <c:pt idx="285">
                  <c:v>9213</c:v>
                </c:pt>
                <c:pt idx="286">
                  <c:v>9408</c:v>
                </c:pt>
                <c:pt idx="287">
                  <c:v>9130</c:v>
                </c:pt>
                <c:pt idx="288">
                  <c:v>9211</c:v>
                </c:pt>
                <c:pt idx="289">
                  <c:v>9162</c:v>
                </c:pt>
                <c:pt idx="290">
                  <c:v>8988</c:v>
                </c:pt>
                <c:pt idx="291">
                  <c:v>8839</c:v>
                </c:pt>
                <c:pt idx="292">
                  <c:v>9058</c:v>
                </c:pt>
                <c:pt idx="293">
                  <c:v>8864</c:v>
                </c:pt>
                <c:pt idx="294">
                  <c:v>8953</c:v>
                </c:pt>
                <c:pt idx="295">
                  <c:v>8934</c:v>
                </c:pt>
                <c:pt idx="296">
                  <c:v>8744</c:v>
                </c:pt>
                <c:pt idx="297">
                  <c:v>8711</c:v>
                </c:pt>
                <c:pt idx="298">
                  <c:v>9032</c:v>
                </c:pt>
                <c:pt idx="299">
                  <c:v>9018</c:v>
                </c:pt>
                <c:pt idx="300">
                  <c:v>9034</c:v>
                </c:pt>
                <c:pt idx="301">
                  <c:v>8882</c:v>
                </c:pt>
                <c:pt idx="302">
                  <c:v>8859</c:v>
                </c:pt>
                <c:pt idx="303">
                  <c:v>8780</c:v>
                </c:pt>
                <c:pt idx="304">
                  <c:v>8991</c:v>
                </c:pt>
                <c:pt idx="305">
                  <c:v>8773</c:v>
                </c:pt>
                <c:pt idx="306">
                  <c:v>8866</c:v>
                </c:pt>
                <c:pt idx="307">
                  <c:v>8856</c:v>
                </c:pt>
                <c:pt idx="308">
                  <c:v>9102</c:v>
                </c:pt>
                <c:pt idx="309">
                  <c:v>8740</c:v>
                </c:pt>
                <c:pt idx="310">
                  <c:v>8745</c:v>
                </c:pt>
                <c:pt idx="311">
                  <c:v>8832</c:v>
                </c:pt>
                <c:pt idx="312">
                  <c:v>8834</c:v>
                </c:pt>
                <c:pt idx="313">
                  <c:v>8889</c:v>
                </c:pt>
                <c:pt idx="314">
                  <c:v>8816</c:v>
                </c:pt>
                <c:pt idx="315">
                  <c:v>8857</c:v>
                </c:pt>
                <c:pt idx="316">
                  <c:v>8926</c:v>
                </c:pt>
                <c:pt idx="317">
                  <c:v>8855</c:v>
                </c:pt>
                <c:pt idx="318">
                  <c:v>8978</c:v>
                </c:pt>
                <c:pt idx="319">
                  <c:v>8916</c:v>
                </c:pt>
                <c:pt idx="320">
                  <c:v>9014</c:v>
                </c:pt>
                <c:pt idx="321">
                  <c:v>9063</c:v>
                </c:pt>
                <c:pt idx="322">
                  <c:v>9029</c:v>
                </c:pt>
                <c:pt idx="323">
                  <c:v>9018</c:v>
                </c:pt>
                <c:pt idx="324">
                  <c:v>8875</c:v>
                </c:pt>
                <c:pt idx="325">
                  <c:v>8768</c:v>
                </c:pt>
                <c:pt idx="326">
                  <c:v>8913</c:v>
                </c:pt>
                <c:pt idx="327">
                  <c:v>8935</c:v>
                </c:pt>
                <c:pt idx="328">
                  <c:v>8870</c:v>
                </c:pt>
                <c:pt idx="329">
                  <c:v>8893</c:v>
                </c:pt>
                <c:pt idx="330">
                  <c:v>8874</c:v>
                </c:pt>
                <c:pt idx="331">
                  <c:v>9035</c:v>
                </c:pt>
                <c:pt idx="332">
                  <c:v>9070</c:v>
                </c:pt>
                <c:pt idx="333">
                  <c:v>8763</c:v>
                </c:pt>
                <c:pt idx="334">
                  <c:v>9023</c:v>
                </c:pt>
                <c:pt idx="335">
                  <c:v>8911</c:v>
                </c:pt>
                <c:pt idx="336">
                  <c:v>8778</c:v>
                </c:pt>
                <c:pt idx="337">
                  <c:v>8967</c:v>
                </c:pt>
                <c:pt idx="338">
                  <c:v>9166</c:v>
                </c:pt>
                <c:pt idx="339">
                  <c:v>9127</c:v>
                </c:pt>
                <c:pt idx="340">
                  <c:v>9083</c:v>
                </c:pt>
                <c:pt idx="341">
                  <c:v>8775</c:v>
                </c:pt>
                <c:pt idx="342">
                  <c:v>9055</c:v>
                </c:pt>
                <c:pt idx="343">
                  <c:v>8940</c:v>
                </c:pt>
                <c:pt idx="344">
                  <c:v>8851</c:v>
                </c:pt>
                <c:pt idx="345">
                  <c:v>8923</c:v>
                </c:pt>
                <c:pt idx="346">
                  <c:v>8755</c:v>
                </c:pt>
                <c:pt idx="347">
                  <c:v>8817</c:v>
                </c:pt>
                <c:pt idx="348">
                  <c:v>9177</c:v>
                </c:pt>
                <c:pt idx="349">
                  <c:v>8933</c:v>
                </c:pt>
                <c:pt idx="350">
                  <c:v>9179</c:v>
                </c:pt>
                <c:pt idx="351">
                  <c:v>9170</c:v>
                </c:pt>
                <c:pt idx="352">
                  <c:v>9407</c:v>
                </c:pt>
                <c:pt idx="353">
                  <c:v>9660</c:v>
                </c:pt>
                <c:pt idx="354">
                  <c:v>9767</c:v>
                </c:pt>
                <c:pt idx="355">
                  <c:v>9932</c:v>
                </c:pt>
                <c:pt idx="356">
                  <c:v>10258</c:v>
                </c:pt>
                <c:pt idx="357">
                  <c:v>10089</c:v>
                </c:pt>
                <c:pt idx="358">
                  <c:v>10326</c:v>
                </c:pt>
                <c:pt idx="359">
                  <c:v>10158</c:v>
                </c:pt>
                <c:pt idx="360">
                  <c:v>10082</c:v>
                </c:pt>
                <c:pt idx="361">
                  <c:v>9895</c:v>
                </c:pt>
                <c:pt idx="362">
                  <c:v>9731</c:v>
                </c:pt>
                <c:pt idx="363">
                  <c:v>9366</c:v>
                </c:pt>
                <c:pt idx="364">
                  <c:v>9320</c:v>
                </c:pt>
                <c:pt idx="365">
                  <c:v>8945</c:v>
                </c:pt>
                <c:pt idx="366">
                  <c:v>9135</c:v>
                </c:pt>
                <c:pt idx="367">
                  <c:v>9257</c:v>
                </c:pt>
                <c:pt idx="368">
                  <c:v>8877</c:v>
                </c:pt>
                <c:pt idx="369">
                  <c:v>8900</c:v>
                </c:pt>
                <c:pt idx="370">
                  <c:v>8995</c:v>
                </c:pt>
                <c:pt idx="371">
                  <c:v>8932</c:v>
                </c:pt>
                <c:pt idx="372">
                  <c:v>9198</c:v>
                </c:pt>
                <c:pt idx="373">
                  <c:v>9028</c:v>
                </c:pt>
                <c:pt idx="374">
                  <c:v>9210</c:v>
                </c:pt>
                <c:pt idx="375">
                  <c:v>9235</c:v>
                </c:pt>
                <c:pt idx="376">
                  <c:v>9261</c:v>
                </c:pt>
                <c:pt idx="377">
                  <c:v>9394</c:v>
                </c:pt>
                <c:pt idx="378">
                  <c:v>9407</c:v>
                </c:pt>
                <c:pt idx="379">
                  <c:v>9096</c:v>
                </c:pt>
                <c:pt idx="380">
                  <c:v>9186</c:v>
                </c:pt>
                <c:pt idx="381">
                  <c:v>9110</c:v>
                </c:pt>
                <c:pt idx="382">
                  <c:v>9191</c:v>
                </c:pt>
                <c:pt idx="383">
                  <c:v>9338</c:v>
                </c:pt>
                <c:pt idx="384">
                  <c:v>9245</c:v>
                </c:pt>
                <c:pt idx="385">
                  <c:v>8951</c:v>
                </c:pt>
                <c:pt idx="386">
                  <c:v>9169</c:v>
                </c:pt>
                <c:pt idx="387">
                  <c:v>9028</c:v>
                </c:pt>
                <c:pt idx="388">
                  <c:v>9051</c:v>
                </c:pt>
                <c:pt idx="389">
                  <c:v>9037</c:v>
                </c:pt>
                <c:pt idx="390">
                  <c:v>9172</c:v>
                </c:pt>
                <c:pt idx="391">
                  <c:v>8979</c:v>
                </c:pt>
                <c:pt idx="392">
                  <c:v>9051</c:v>
                </c:pt>
                <c:pt idx="393">
                  <c:v>9038</c:v>
                </c:pt>
                <c:pt idx="394">
                  <c:v>9043</c:v>
                </c:pt>
                <c:pt idx="395">
                  <c:v>9081</c:v>
                </c:pt>
                <c:pt idx="396">
                  <c:v>9099</c:v>
                </c:pt>
                <c:pt idx="397">
                  <c:v>8940</c:v>
                </c:pt>
                <c:pt idx="398">
                  <c:v>9078</c:v>
                </c:pt>
                <c:pt idx="399">
                  <c:v>9045</c:v>
                </c:pt>
                <c:pt idx="400">
                  <c:v>8950</c:v>
                </c:pt>
                <c:pt idx="401">
                  <c:v>9079</c:v>
                </c:pt>
                <c:pt idx="402">
                  <c:v>9062</c:v>
                </c:pt>
                <c:pt idx="403">
                  <c:v>8846</c:v>
                </c:pt>
                <c:pt idx="404">
                  <c:v>9114</c:v>
                </c:pt>
                <c:pt idx="405">
                  <c:v>8967</c:v>
                </c:pt>
                <c:pt idx="406">
                  <c:v>9079</c:v>
                </c:pt>
                <c:pt idx="407">
                  <c:v>9012</c:v>
                </c:pt>
                <c:pt idx="408">
                  <c:v>9041</c:v>
                </c:pt>
                <c:pt idx="409">
                  <c:v>9181</c:v>
                </c:pt>
                <c:pt idx="410">
                  <c:v>9156</c:v>
                </c:pt>
                <c:pt idx="411">
                  <c:v>8948</c:v>
                </c:pt>
                <c:pt idx="412">
                  <c:v>9163</c:v>
                </c:pt>
                <c:pt idx="413">
                  <c:v>8902</c:v>
                </c:pt>
                <c:pt idx="414">
                  <c:v>9192</c:v>
                </c:pt>
                <c:pt idx="415">
                  <c:v>9142</c:v>
                </c:pt>
                <c:pt idx="416">
                  <c:v>9246</c:v>
                </c:pt>
                <c:pt idx="417">
                  <c:v>9016</c:v>
                </c:pt>
                <c:pt idx="418">
                  <c:v>9183</c:v>
                </c:pt>
                <c:pt idx="419">
                  <c:v>9139</c:v>
                </c:pt>
                <c:pt idx="420">
                  <c:v>9292</c:v>
                </c:pt>
                <c:pt idx="421">
                  <c:v>9219</c:v>
                </c:pt>
                <c:pt idx="422">
                  <c:v>9146</c:v>
                </c:pt>
                <c:pt idx="423">
                  <c:v>9338</c:v>
                </c:pt>
                <c:pt idx="424">
                  <c:v>9296</c:v>
                </c:pt>
                <c:pt idx="425">
                  <c:v>9380</c:v>
                </c:pt>
                <c:pt idx="426">
                  <c:v>9409</c:v>
                </c:pt>
                <c:pt idx="427">
                  <c:v>9280</c:v>
                </c:pt>
                <c:pt idx="428">
                  <c:v>9666</c:v>
                </c:pt>
                <c:pt idx="429">
                  <c:v>9205</c:v>
                </c:pt>
                <c:pt idx="430">
                  <c:v>9439</c:v>
                </c:pt>
                <c:pt idx="431">
                  <c:v>9597</c:v>
                </c:pt>
                <c:pt idx="432">
                  <c:v>9422</c:v>
                </c:pt>
                <c:pt idx="433">
                  <c:v>9534</c:v>
                </c:pt>
                <c:pt idx="434">
                  <c:v>9736</c:v>
                </c:pt>
                <c:pt idx="435">
                  <c:v>9627</c:v>
                </c:pt>
                <c:pt idx="436">
                  <c:v>9640</c:v>
                </c:pt>
                <c:pt idx="437">
                  <c:v>9752</c:v>
                </c:pt>
                <c:pt idx="438">
                  <c:v>9759</c:v>
                </c:pt>
                <c:pt idx="439">
                  <c:v>10056</c:v>
                </c:pt>
                <c:pt idx="440">
                  <c:v>10178</c:v>
                </c:pt>
                <c:pt idx="441">
                  <c:v>10139</c:v>
                </c:pt>
                <c:pt idx="442">
                  <c:v>10336</c:v>
                </c:pt>
                <c:pt idx="443">
                  <c:v>10416</c:v>
                </c:pt>
                <c:pt idx="444">
                  <c:v>10414</c:v>
                </c:pt>
                <c:pt idx="445">
                  <c:v>10177</c:v>
                </c:pt>
                <c:pt idx="446">
                  <c:v>10354</c:v>
                </c:pt>
                <c:pt idx="447">
                  <c:v>10302</c:v>
                </c:pt>
                <c:pt idx="448">
                  <c:v>10231</c:v>
                </c:pt>
                <c:pt idx="449">
                  <c:v>10120</c:v>
                </c:pt>
                <c:pt idx="450">
                  <c:v>10024</c:v>
                </c:pt>
                <c:pt idx="451">
                  <c:v>10113</c:v>
                </c:pt>
                <c:pt idx="452">
                  <c:v>9975</c:v>
                </c:pt>
                <c:pt idx="453">
                  <c:v>9802</c:v>
                </c:pt>
                <c:pt idx="454">
                  <c:v>9888</c:v>
                </c:pt>
                <c:pt idx="455">
                  <c:v>9927</c:v>
                </c:pt>
                <c:pt idx="456">
                  <c:v>10017</c:v>
                </c:pt>
                <c:pt idx="457">
                  <c:v>9925</c:v>
                </c:pt>
                <c:pt idx="458">
                  <c:v>10242</c:v>
                </c:pt>
                <c:pt idx="459">
                  <c:v>9762</c:v>
                </c:pt>
                <c:pt idx="460">
                  <c:v>10323</c:v>
                </c:pt>
                <c:pt idx="461">
                  <c:v>10310</c:v>
                </c:pt>
                <c:pt idx="462">
                  <c:v>10181</c:v>
                </c:pt>
                <c:pt idx="463">
                  <c:v>10232</c:v>
                </c:pt>
                <c:pt idx="464">
                  <c:v>10171</c:v>
                </c:pt>
                <c:pt idx="465">
                  <c:v>10308</c:v>
                </c:pt>
                <c:pt idx="466">
                  <c:v>10391</c:v>
                </c:pt>
                <c:pt idx="467">
                  <c:v>10355</c:v>
                </c:pt>
                <c:pt idx="468">
                  <c:v>10425</c:v>
                </c:pt>
                <c:pt idx="469">
                  <c:v>10282</c:v>
                </c:pt>
                <c:pt idx="470">
                  <c:v>10654</c:v>
                </c:pt>
                <c:pt idx="471">
                  <c:v>10530</c:v>
                </c:pt>
                <c:pt idx="472">
                  <c:v>10424</c:v>
                </c:pt>
                <c:pt idx="473">
                  <c:v>10602</c:v>
                </c:pt>
                <c:pt idx="474">
                  <c:v>10681</c:v>
                </c:pt>
                <c:pt idx="475">
                  <c:v>10600</c:v>
                </c:pt>
                <c:pt idx="476">
                  <c:v>10782</c:v>
                </c:pt>
                <c:pt idx="477">
                  <c:v>10615</c:v>
                </c:pt>
                <c:pt idx="478">
                  <c:v>10501</c:v>
                </c:pt>
                <c:pt idx="479">
                  <c:v>10660</c:v>
                </c:pt>
                <c:pt idx="480">
                  <c:v>10715</c:v>
                </c:pt>
                <c:pt idx="481">
                  <c:v>11017</c:v>
                </c:pt>
                <c:pt idx="482">
                  <c:v>10863</c:v>
                </c:pt>
                <c:pt idx="483">
                  <c:v>10701</c:v>
                </c:pt>
                <c:pt idx="484">
                  <c:v>11050</c:v>
                </c:pt>
                <c:pt idx="485">
                  <c:v>10794</c:v>
                </c:pt>
                <c:pt idx="486">
                  <c:v>11146</c:v>
                </c:pt>
                <c:pt idx="487">
                  <c:v>11103</c:v>
                </c:pt>
                <c:pt idx="488">
                  <c:v>10987</c:v>
                </c:pt>
                <c:pt idx="489">
                  <c:v>11110</c:v>
                </c:pt>
                <c:pt idx="490">
                  <c:v>11264</c:v>
                </c:pt>
                <c:pt idx="491">
                  <c:v>11507</c:v>
                </c:pt>
                <c:pt idx="492">
                  <c:v>11555</c:v>
                </c:pt>
                <c:pt idx="493">
                  <c:v>11581</c:v>
                </c:pt>
                <c:pt idx="494">
                  <c:v>11618</c:v>
                </c:pt>
                <c:pt idx="495">
                  <c:v>11717</c:v>
                </c:pt>
                <c:pt idx="496">
                  <c:v>11564</c:v>
                </c:pt>
                <c:pt idx="497">
                  <c:v>11627</c:v>
                </c:pt>
                <c:pt idx="498">
                  <c:v>12153</c:v>
                </c:pt>
                <c:pt idx="499">
                  <c:v>11848</c:v>
                </c:pt>
                <c:pt idx="500">
                  <c:v>11975</c:v>
                </c:pt>
                <c:pt idx="501">
                  <c:v>11975</c:v>
                </c:pt>
                <c:pt idx="502">
                  <c:v>11932</c:v>
                </c:pt>
                <c:pt idx="503">
                  <c:v>12292</c:v>
                </c:pt>
                <c:pt idx="504">
                  <c:v>11958</c:v>
                </c:pt>
                <c:pt idx="505">
                  <c:v>12365</c:v>
                </c:pt>
                <c:pt idx="506">
                  <c:v>12378</c:v>
                </c:pt>
                <c:pt idx="507">
                  <c:v>12396</c:v>
                </c:pt>
                <c:pt idx="508">
                  <c:v>12798</c:v>
                </c:pt>
                <c:pt idx="509">
                  <c:v>12646</c:v>
                </c:pt>
                <c:pt idx="510">
                  <c:v>13033</c:v>
                </c:pt>
                <c:pt idx="511">
                  <c:v>13293</c:v>
                </c:pt>
                <c:pt idx="512">
                  <c:v>13292</c:v>
                </c:pt>
                <c:pt idx="513">
                  <c:v>13680</c:v>
                </c:pt>
                <c:pt idx="514">
                  <c:v>14043</c:v>
                </c:pt>
                <c:pt idx="515">
                  <c:v>14058</c:v>
                </c:pt>
                <c:pt idx="516">
                  <c:v>14337</c:v>
                </c:pt>
                <c:pt idx="517">
                  <c:v>14092</c:v>
                </c:pt>
                <c:pt idx="518">
                  <c:v>14361</c:v>
                </c:pt>
                <c:pt idx="519">
                  <c:v>14406</c:v>
                </c:pt>
                <c:pt idx="520">
                  <c:v>14108</c:v>
                </c:pt>
                <c:pt idx="521">
                  <c:v>13877</c:v>
                </c:pt>
                <c:pt idx="522">
                  <c:v>13997</c:v>
                </c:pt>
                <c:pt idx="523">
                  <c:v>13723</c:v>
                </c:pt>
                <c:pt idx="524">
                  <c:v>13618</c:v>
                </c:pt>
                <c:pt idx="525">
                  <c:v>13367</c:v>
                </c:pt>
                <c:pt idx="526">
                  <c:v>13646</c:v>
                </c:pt>
                <c:pt idx="527">
                  <c:v>13764</c:v>
                </c:pt>
                <c:pt idx="528">
                  <c:v>13434</c:v>
                </c:pt>
                <c:pt idx="529">
                  <c:v>13637</c:v>
                </c:pt>
                <c:pt idx="530">
                  <c:v>13934</c:v>
                </c:pt>
                <c:pt idx="531">
                  <c:v>13552</c:v>
                </c:pt>
                <c:pt idx="532">
                  <c:v>13839</c:v>
                </c:pt>
                <c:pt idx="533">
                  <c:v>13558</c:v>
                </c:pt>
                <c:pt idx="534">
                  <c:v>13874</c:v>
                </c:pt>
                <c:pt idx="535">
                  <c:v>13888</c:v>
                </c:pt>
                <c:pt idx="536">
                  <c:v>13842</c:v>
                </c:pt>
                <c:pt idx="537">
                  <c:v>13709</c:v>
                </c:pt>
                <c:pt idx="538">
                  <c:v>13808</c:v>
                </c:pt>
                <c:pt idx="539">
                  <c:v>13758</c:v>
                </c:pt>
                <c:pt idx="540">
                  <c:v>13849</c:v>
                </c:pt>
                <c:pt idx="541">
                  <c:v>13422</c:v>
                </c:pt>
                <c:pt idx="542">
                  <c:v>13888</c:v>
                </c:pt>
                <c:pt idx="543">
                  <c:v>13539</c:v>
                </c:pt>
                <c:pt idx="544">
                  <c:v>13513</c:v>
                </c:pt>
                <c:pt idx="545">
                  <c:v>13625</c:v>
                </c:pt>
                <c:pt idx="546">
                  <c:v>13053</c:v>
                </c:pt>
                <c:pt idx="547">
                  <c:v>12707</c:v>
                </c:pt>
                <c:pt idx="548">
                  <c:v>12598</c:v>
                </c:pt>
                <c:pt idx="549">
                  <c:v>11891</c:v>
                </c:pt>
                <c:pt idx="550">
                  <c:v>11987</c:v>
                </c:pt>
                <c:pt idx="551">
                  <c:v>11319</c:v>
                </c:pt>
                <c:pt idx="552">
                  <c:v>11063</c:v>
                </c:pt>
                <c:pt idx="553">
                  <c:v>10695</c:v>
                </c:pt>
                <c:pt idx="554">
                  <c:v>10488</c:v>
                </c:pt>
                <c:pt idx="555">
                  <c:v>9900</c:v>
                </c:pt>
                <c:pt idx="556">
                  <c:v>9421</c:v>
                </c:pt>
                <c:pt idx="557">
                  <c:v>9033</c:v>
                </c:pt>
                <c:pt idx="558">
                  <c:v>8843</c:v>
                </c:pt>
                <c:pt idx="559">
                  <c:v>8940</c:v>
                </c:pt>
                <c:pt idx="560">
                  <c:v>8453</c:v>
                </c:pt>
                <c:pt idx="561">
                  <c:v>8308</c:v>
                </c:pt>
                <c:pt idx="562">
                  <c:v>8075</c:v>
                </c:pt>
                <c:pt idx="563">
                  <c:v>7981</c:v>
                </c:pt>
                <c:pt idx="564">
                  <c:v>7912</c:v>
                </c:pt>
                <c:pt idx="565">
                  <c:v>7913</c:v>
                </c:pt>
                <c:pt idx="566">
                  <c:v>7710</c:v>
                </c:pt>
                <c:pt idx="567">
                  <c:v>7583</c:v>
                </c:pt>
                <c:pt idx="568">
                  <c:v>7434</c:v>
                </c:pt>
                <c:pt idx="569">
                  <c:v>7174</c:v>
                </c:pt>
                <c:pt idx="570">
                  <c:v>7395</c:v>
                </c:pt>
                <c:pt idx="571">
                  <c:v>7034</c:v>
                </c:pt>
                <c:pt idx="572">
                  <c:v>7169</c:v>
                </c:pt>
                <c:pt idx="573">
                  <c:v>6947</c:v>
                </c:pt>
                <c:pt idx="574">
                  <c:v>6881</c:v>
                </c:pt>
                <c:pt idx="575">
                  <c:v>6955</c:v>
                </c:pt>
                <c:pt idx="576">
                  <c:v>6694</c:v>
                </c:pt>
                <c:pt idx="577">
                  <c:v>6477</c:v>
                </c:pt>
                <c:pt idx="578">
                  <c:v>6670</c:v>
                </c:pt>
                <c:pt idx="579">
                  <c:v>6579</c:v>
                </c:pt>
                <c:pt idx="580">
                  <c:v>6486</c:v>
                </c:pt>
                <c:pt idx="581">
                  <c:v>6281</c:v>
                </c:pt>
                <c:pt idx="582">
                  <c:v>6375</c:v>
                </c:pt>
                <c:pt idx="583">
                  <c:v>6150</c:v>
                </c:pt>
                <c:pt idx="584">
                  <c:v>6227</c:v>
                </c:pt>
                <c:pt idx="585">
                  <c:v>5977</c:v>
                </c:pt>
                <c:pt idx="586">
                  <c:v>5835</c:v>
                </c:pt>
                <c:pt idx="587">
                  <c:v>5763</c:v>
                </c:pt>
                <c:pt idx="588">
                  <c:v>5691</c:v>
                </c:pt>
                <c:pt idx="589">
                  <c:v>5521</c:v>
                </c:pt>
                <c:pt idx="590">
                  <c:v>5470</c:v>
                </c:pt>
                <c:pt idx="591">
                  <c:v>5317</c:v>
                </c:pt>
                <c:pt idx="592">
                  <c:v>5186</c:v>
                </c:pt>
                <c:pt idx="593">
                  <c:v>5096</c:v>
                </c:pt>
                <c:pt idx="594">
                  <c:v>4997</c:v>
                </c:pt>
                <c:pt idx="595">
                  <c:v>4870</c:v>
                </c:pt>
                <c:pt idx="596">
                  <c:v>4829</c:v>
                </c:pt>
                <c:pt idx="597">
                  <c:v>4541</c:v>
                </c:pt>
                <c:pt idx="598">
                  <c:v>4507</c:v>
                </c:pt>
                <c:pt idx="599">
                  <c:v>4326</c:v>
                </c:pt>
                <c:pt idx="600">
                  <c:v>4367</c:v>
                </c:pt>
                <c:pt idx="601">
                  <c:v>4191</c:v>
                </c:pt>
                <c:pt idx="602">
                  <c:v>4062</c:v>
                </c:pt>
                <c:pt idx="603">
                  <c:v>3880</c:v>
                </c:pt>
                <c:pt idx="604">
                  <c:v>3869</c:v>
                </c:pt>
                <c:pt idx="605">
                  <c:v>3785</c:v>
                </c:pt>
                <c:pt idx="606">
                  <c:v>3729</c:v>
                </c:pt>
                <c:pt idx="607">
                  <c:v>3368</c:v>
                </c:pt>
                <c:pt idx="608">
                  <c:v>3274</c:v>
                </c:pt>
                <c:pt idx="609">
                  <c:v>3282</c:v>
                </c:pt>
                <c:pt idx="610">
                  <c:v>3169</c:v>
                </c:pt>
                <c:pt idx="611">
                  <c:v>3141</c:v>
                </c:pt>
                <c:pt idx="612">
                  <c:v>3068</c:v>
                </c:pt>
                <c:pt idx="613">
                  <c:v>2968</c:v>
                </c:pt>
                <c:pt idx="614">
                  <c:v>2957</c:v>
                </c:pt>
                <c:pt idx="615">
                  <c:v>2874</c:v>
                </c:pt>
                <c:pt idx="616">
                  <c:v>2828</c:v>
                </c:pt>
                <c:pt idx="617">
                  <c:v>2750</c:v>
                </c:pt>
                <c:pt idx="618">
                  <c:v>2660</c:v>
                </c:pt>
                <c:pt idx="619">
                  <c:v>2627</c:v>
                </c:pt>
                <c:pt idx="620">
                  <c:v>2652</c:v>
                </c:pt>
                <c:pt idx="621">
                  <c:v>2467</c:v>
                </c:pt>
                <c:pt idx="622">
                  <c:v>2460</c:v>
                </c:pt>
                <c:pt idx="623">
                  <c:v>2433</c:v>
                </c:pt>
                <c:pt idx="624">
                  <c:v>2460</c:v>
                </c:pt>
                <c:pt idx="625">
                  <c:v>2404</c:v>
                </c:pt>
                <c:pt idx="626">
                  <c:v>2331</c:v>
                </c:pt>
                <c:pt idx="627">
                  <c:v>2339</c:v>
                </c:pt>
                <c:pt idx="628">
                  <c:v>2304</c:v>
                </c:pt>
                <c:pt idx="629">
                  <c:v>2248</c:v>
                </c:pt>
                <c:pt idx="630">
                  <c:v>2254</c:v>
                </c:pt>
                <c:pt idx="631">
                  <c:v>2270</c:v>
                </c:pt>
                <c:pt idx="632">
                  <c:v>2240</c:v>
                </c:pt>
                <c:pt idx="633">
                  <c:v>2352</c:v>
                </c:pt>
                <c:pt idx="634">
                  <c:v>2337</c:v>
                </c:pt>
                <c:pt idx="635">
                  <c:v>2334</c:v>
                </c:pt>
                <c:pt idx="636">
                  <c:v>2217</c:v>
                </c:pt>
                <c:pt idx="637">
                  <c:v>2247</c:v>
                </c:pt>
                <c:pt idx="638">
                  <c:v>2321</c:v>
                </c:pt>
                <c:pt idx="639">
                  <c:v>2369</c:v>
                </c:pt>
                <c:pt idx="640">
                  <c:v>2305</c:v>
                </c:pt>
                <c:pt idx="641">
                  <c:v>2400</c:v>
                </c:pt>
                <c:pt idx="642">
                  <c:v>2443</c:v>
                </c:pt>
                <c:pt idx="643">
                  <c:v>2355</c:v>
                </c:pt>
                <c:pt idx="644">
                  <c:v>2446</c:v>
                </c:pt>
                <c:pt idx="645">
                  <c:v>2506</c:v>
                </c:pt>
                <c:pt idx="646">
                  <c:v>2572</c:v>
                </c:pt>
                <c:pt idx="647">
                  <c:v>2643</c:v>
                </c:pt>
                <c:pt idx="648">
                  <c:v>2790</c:v>
                </c:pt>
                <c:pt idx="649">
                  <c:v>2822</c:v>
                </c:pt>
                <c:pt idx="650">
                  <c:v>3006</c:v>
                </c:pt>
                <c:pt idx="651">
                  <c:v>3231</c:v>
                </c:pt>
                <c:pt idx="652">
                  <c:v>3396</c:v>
                </c:pt>
                <c:pt idx="653">
                  <c:v>3396</c:v>
                </c:pt>
                <c:pt idx="654">
                  <c:v>3684</c:v>
                </c:pt>
                <c:pt idx="655">
                  <c:v>3963</c:v>
                </c:pt>
                <c:pt idx="656">
                  <c:v>4241</c:v>
                </c:pt>
                <c:pt idx="657">
                  <c:v>4549</c:v>
                </c:pt>
                <c:pt idx="658">
                  <c:v>5122</c:v>
                </c:pt>
                <c:pt idx="659">
                  <c:v>5539</c:v>
                </c:pt>
                <c:pt idx="660">
                  <c:v>6248</c:v>
                </c:pt>
                <c:pt idx="661">
                  <c:v>7055</c:v>
                </c:pt>
                <c:pt idx="662">
                  <c:v>8464</c:v>
                </c:pt>
                <c:pt idx="663">
                  <c:v>10240</c:v>
                </c:pt>
                <c:pt idx="664">
                  <c:v>12370</c:v>
                </c:pt>
                <c:pt idx="665">
                  <c:v>15659</c:v>
                </c:pt>
                <c:pt idx="666">
                  <c:v>20247</c:v>
                </c:pt>
                <c:pt idx="667">
                  <c:v>24925</c:v>
                </c:pt>
                <c:pt idx="668">
                  <c:v>31094</c:v>
                </c:pt>
                <c:pt idx="669">
                  <c:v>36057</c:v>
                </c:pt>
                <c:pt idx="670">
                  <c:v>42343</c:v>
                </c:pt>
                <c:pt idx="671">
                  <c:v>49185</c:v>
                </c:pt>
                <c:pt idx="672">
                  <c:v>53509</c:v>
                </c:pt>
                <c:pt idx="673">
                  <c:v>54544</c:v>
                </c:pt>
                <c:pt idx="674">
                  <c:v>52135</c:v>
                </c:pt>
                <c:pt idx="675">
                  <c:v>46580</c:v>
                </c:pt>
                <c:pt idx="676">
                  <c:v>41454</c:v>
                </c:pt>
                <c:pt idx="677">
                  <c:v>34791</c:v>
                </c:pt>
                <c:pt idx="678">
                  <c:v>27696</c:v>
                </c:pt>
                <c:pt idx="679">
                  <c:v>19470</c:v>
                </c:pt>
                <c:pt idx="680">
                  <c:v>12315</c:v>
                </c:pt>
                <c:pt idx="681">
                  <c:v>7729</c:v>
                </c:pt>
                <c:pt idx="682">
                  <c:v>5217</c:v>
                </c:pt>
                <c:pt idx="683">
                  <c:v>3661</c:v>
                </c:pt>
                <c:pt idx="684">
                  <c:v>2836</c:v>
                </c:pt>
                <c:pt idx="685">
                  <c:v>2159</c:v>
                </c:pt>
                <c:pt idx="686">
                  <c:v>1824</c:v>
                </c:pt>
                <c:pt idx="687">
                  <c:v>1482</c:v>
                </c:pt>
                <c:pt idx="688">
                  <c:v>1255</c:v>
                </c:pt>
                <c:pt idx="689">
                  <c:v>1109</c:v>
                </c:pt>
                <c:pt idx="690">
                  <c:v>1025</c:v>
                </c:pt>
                <c:pt idx="691">
                  <c:v>921</c:v>
                </c:pt>
                <c:pt idx="692">
                  <c:v>836</c:v>
                </c:pt>
                <c:pt idx="693">
                  <c:v>890</c:v>
                </c:pt>
                <c:pt idx="694">
                  <c:v>830</c:v>
                </c:pt>
                <c:pt idx="695">
                  <c:v>737</c:v>
                </c:pt>
                <c:pt idx="696">
                  <c:v>750</c:v>
                </c:pt>
                <c:pt idx="697">
                  <c:v>743</c:v>
                </c:pt>
                <c:pt idx="698">
                  <c:v>702</c:v>
                </c:pt>
                <c:pt idx="699">
                  <c:v>682</c:v>
                </c:pt>
                <c:pt idx="700">
                  <c:v>649</c:v>
                </c:pt>
                <c:pt idx="701">
                  <c:v>597</c:v>
                </c:pt>
                <c:pt idx="702">
                  <c:v>598</c:v>
                </c:pt>
                <c:pt idx="703">
                  <c:v>547</c:v>
                </c:pt>
                <c:pt idx="704">
                  <c:v>521</c:v>
                </c:pt>
                <c:pt idx="705">
                  <c:v>454</c:v>
                </c:pt>
                <c:pt idx="706">
                  <c:v>504</c:v>
                </c:pt>
                <c:pt idx="707">
                  <c:v>452</c:v>
                </c:pt>
                <c:pt idx="708">
                  <c:v>443</c:v>
                </c:pt>
                <c:pt idx="709">
                  <c:v>408</c:v>
                </c:pt>
                <c:pt idx="710">
                  <c:v>390</c:v>
                </c:pt>
                <c:pt idx="711">
                  <c:v>419</c:v>
                </c:pt>
                <c:pt idx="712">
                  <c:v>380</c:v>
                </c:pt>
                <c:pt idx="713">
                  <c:v>363</c:v>
                </c:pt>
                <c:pt idx="714">
                  <c:v>382</c:v>
                </c:pt>
                <c:pt idx="715">
                  <c:v>380</c:v>
                </c:pt>
                <c:pt idx="716">
                  <c:v>362</c:v>
                </c:pt>
                <c:pt idx="717">
                  <c:v>361</c:v>
                </c:pt>
                <c:pt idx="718">
                  <c:v>392</c:v>
                </c:pt>
                <c:pt idx="719">
                  <c:v>373</c:v>
                </c:pt>
                <c:pt idx="720">
                  <c:v>363</c:v>
                </c:pt>
                <c:pt idx="721">
                  <c:v>379</c:v>
                </c:pt>
                <c:pt idx="722">
                  <c:v>400</c:v>
                </c:pt>
                <c:pt idx="723">
                  <c:v>351</c:v>
                </c:pt>
                <c:pt idx="724">
                  <c:v>398</c:v>
                </c:pt>
                <c:pt idx="725">
                  <c:v>372</c:v>
                </c:pt>
                <c:pt idx="726">
                  <c:v>365</c:v>
                </c:pt>
                <c:pt idx="727">
                  <c:v>379</c:v>
                </c:pt>
                <c:pt idx="728">
                  <c:v>374</c:v>
                </c:pt>
                <c:pt idx="729">
                  <c:v>356</c:v>
                </c:pt>
                <c:pt idx="730">
                  <c:v>357</c:v>
                </c:pt>
                <c:pt idx="731">
                  <c:v>349</c:v>
                </c:pt>
                <c:pt idx="732">
                  <c:v>381</c:v>
                </c:pt>
                <c:pt idx="733">
                  <c:v>345</c:v>
                </c:pt>
                <c:pt idx="734">
                  <c:v>341</c:v>
                </c:pt>
                <c:pt idx="735">
                  <c:v>371</c:v>
                </c:pt>
                <c:pt idx="736">
                  <c:v>333</c:v>
                </c:pt>
                <c:pt idx="737">
                  <c:v>354</c:v>
                </c:pt>
                <c:pt idx="738">
                  <c:v>366</c:v>
                </c:pt>
                <c:pt idx="739">
                  <c:v>363</c:v>
                </c:pt>
                <c:pt idx="740">
                  <c:v>390</c:v>
                </c:pt>
                <c:pt idx="741">
                  <c:v>356</c:v>
                </c:pt>
                <c:pt idx="742">
                  <c:v>354</c:v>
                </c:pt>
                <c:pt idx="743">
                  <c:v>352</c:v>
                </c:pt>
                <c:pt idx="744">
                  <c:v>372</c:v>
                </c:pt>
                <c:pt idx="745">
                  <c:v>327</c:v>
                </c:pt>
                <c:pt idx="746">
                  <c:v>332</c:v>
                </c:pt>
                <c:pt idx="747">
                  <c:v>386</c:v>
                </c:pt>
                <c:pt idx="748">
                  <c:v>358</c:v>
                </c:pt>
                <c:pt idx="749">
                  <c:v>383</c:v>
                </c:pt>
                <c:pt idx="750">
                  <c:v>329</c:v>
                </c:pt>
                <c:pt idx="751">
                  <c:v>341</c:v>
                </c:pt>
                <c:pt idx="752">
                  <c:v>323</c:v>
                </c:pt>
                <c:pt idx="753">
                  <c:v>359</c:v>
                </c:pt>
                <c:pt idx="754">
                  <c:v>334</c:v>
                </c:pt>
                <c:pt idx="755">
                  <c:v>327</c:v>
                </c:pt>
                <c:pt idx="756">
                  <c:v>334</c:v>
                </c:pt>
                <c:pt idx="757">
                  <c:v>315</c:v>
                </c:pt>
                <c:pt idx="758">
                  <c:v>292</c:v>
                </c:pt>
                <c:pt idx="759">
                  <c:v>335</c:v>
                </c:pt>
                <c:pt idx="760">
                  <c:v>309</c:v>
                </c:pt>
                <c:pt idx="761">
                  <c:v>323</c:v>
                </c:pt>
                <c:pt idx="762">
                  <c:v>316</c:v>
                </c:pt>
                <c:pt idx="763">
                  <c:v>329</c:v>
                </c:pt>
                <c:pt idx="764">
                  <c:v>272</c:v>
                </c:pt>
                <c:pt idx="765">
                  <c:v>347</c:v>
                </c:pt>
                <c:pt idx="766">
                  <c:v>339</c:v>
                </c:pt>
                <c:pt idx="767">
                  <c:v>334</c:v>
                </c:pt>
                <c:pt idx="768">
                  <c:v>322</c:v>
                </c:pt>
                <c:pt idx="769">
                  <c:v>337</c:v>
                </c:pt>
                <c:pt idx="770">
                  <c:v>336</c:v>
                </c:pt>
                <c:pt idx="771">
                  <c:v>371</c:v>
                </c:pt>
                <c:pt idx="772">
                  <c:v>346</c:v>
                </c:pt>
                <c:pt idx="773">
                  <c:v>338</c:v>
                </c:pt>
                <c:pt idx="774">
                  <c:v>337</c:v>
                </c:pt>
                <c:pt idx="775">
                  <c:v>325</c:v>
                </c:pt>
                <c:pt idx="776">
                  <c:v>341</c:v>
                </c:pt>
                <c:pt idx="777">
                  <c:v>327</c:v>
                </c:pt>
                <c:pt idx="778">
                  <c:v>302</c:v>
                </c:pt>
                <c:pt idx="779">
                  <c:v>339</c:v>
                </c:pt>
                <c:pt idx="780">
                  <c:v>378</c:v>
                </c:pt>
                <c:pt idx="781">
                  <c:v>325</c:v>
                </c:pt>
                <c:pt idx="782">
                  <c:v>311</c:v>
                </c:pt>
                <c:pt idx="783">
                  <c:v>307</c:v>
                </c:pt>
                <c:pt idx="784">
                  <c:v>306</c:v>
                </c:pt>
                <c:pt idx="785">
                  <c:v>289</c:v>
                </c:pt>
                <c:pt idx="786">
                  <c:v>331</c:v>
                </c:pt>
                <c:pt idx="787">
                  <c:v>297</c:v>
                </c:pt>
                <c:pt idx="788">
                  <c:v>303</c:v>
                </c:pt>
                <c:pt idx="789">
                  <c:v>283</c:v>
                </c:pt>
                <c:pt idx="790">
                  <c:v>275</c:v>
                </c:pt>
                <c:pt idx="791">
                  <c:v>279</c:v>
                </c:pt>
                <c:pt idx="792">
                  <c:v>264</c:v>
                </c:pt>
                <c:pt idx="793">
                  <c:v>263</c:v>
                </c:pt>
                <c:pt idx="794">
                  <c:v>281</c:v>
                </c:pt>
                <c:pt idx="795">
                  <c:v>304</c:v>
                </c:pt>
                <c:pt idx="796">
                  <c:v>309</c:v>
                </c:pt>
                <c:pt idx="797">
                  <c:v>280</c:v>
                </c:pt>
                <c:pt idx="798">
                  <c:v>272</c:v>
                </c:pt>
                <c:pt idx="799">
                  <c:v>260</c:v>
                </c:pt>
                <c:pt idx="800">
                  <c:v>271</c:v>
                </c:pt>
                <c:pt idx="801">
                  <c:v>251</c:v>
                </c:pt>
                <c:pt idx="802">
                  <c:v>257</c:v>
                </c:pt>
                <c:pt idx="803">
                  <c:v>244</c:v>
                </c:pt>
                <c:pt idx="804">
                  <c:v>238</c:v>
                </c:pt>
                <c:pt idx="805">
                  <c:v>237</c:v>
                </c:pt>
                <c:pt idx="806">
                  <c:v>246</c:v>
                </c:pt>
                <c:pt idx="807">
                  <c:v>246</c:v>
                </c:pt>
                <c:pt idx="808">
                  <c:v>240</c:v>
                </c:pt>
                <c:pt idx="809">
                  <c:v>208</c:v>
                </c:pt>
                <c:pt idx="810">
                  <c:v>210</c:v>
                </c:pt>
                <c:pt idx="811">
                  <c:v>215</c:v>
                </c:pt>
                <c:pt idx="812">
                  <c:v>225</c:v>
                </c:pt>
                <c:pt idx="813">
                  <c:v>225</c:v>
                </c:pt>
                <c:pt idx="814">
                  <c:v>230</c:v>
                </c:pt>
                <c:pt idx="815">
                  <c:v>222</c:v>
                </c:pt>
                <c:pt idx="816">
                  <c:v>228</c:v>
                </c:pt>
                <c:pt idx="817">
                  <c:v>203</c:v>
                </c:pt>
                <c:pt idx="818">
                  <c:v>229</c:v>
                </c:pt>
                <c:pt idx="819">
                  <c:v>191</c:v>
                </c:pt>
                <c:pt idx="820">
                  <c:v>209</c:v>
                </c:pt>
                <c:pt idx="821">
                  <c:v>204</c:v>
                </c:pt>
                <c:pt idx="822">
                  <c:v>222</c:v>
                </c:pt>
                <c:pt idx="823">
                  <c:v>190</c:v>
                </c:pt>
                <c:pt idx="824">
                  <c:v>201</c:v>
                </c:pt>
                <c:pt idx="825">
                  <c:v>214</c:v>
                </c:pt>
                <c:pt idx="826">
                  <c:v>219</c:v>
                </c:pt>
                <c:pt idx="827">
                  <c:v>211</c:v>
                </c:pt>
                <c:pt idx="828">
                  <c:v>198</c:v>
                </c:pt>
                <c:pt idx="829">
                  <c:v>209</c:v>
                </c:pt>
                <c:pt idx="830">
                  <c:v>178</c:v>
                </c:pt>
                <c:pt idx="831">
                  <c:v>190</c:v>
                </c:pt>
                <c:pt idx="832">
                  <c:v>223</c:v>
                </c:pt>
                <c:pt idx="833">
                  <c:v>195</c:v>
                </c:pt>
                <c:pt idx="834">
                  <c:v>198</c:v>
                </c:pt>
                <c:pt idx="835">
                  <c:v>195</c:v>
                </c:pt>
                <c:pt idx="836">
                  <c:v>175</c:v>
                </c:pt>
                <c:pt idx="837">
                  <c:v>210</c:v>
                </c:pt>
                <c:pt idx="838">
                  <c:v>181</c:v>
                </c:pt>
                <c:pt idx="839">
                  <c:v>203</c:v>
                </c:pt>
                <c:pt idx="840">
                  <c:v>196</c:v>
                </c:pt>
                <c:pt idx="841">
                  <c:v>196</c:v>
                </c:pt>
                <c:pt idx="842">
                  <c:v>207</c:v>
                </c:pt>
                <c:pt idx="843">
                  <c:v>181</c:v>
                </c:pt>
                <c:pt idx="844">
                  <c:v>187</c:v>
                </c:pt>
                <c:pt idx="845">
                  <c:v>196</c:v>
                </c:pt>
                <c:pt idx="846">
                  <c:v>197</c:v>
                </c:pt>
                <c:pt idx="847">
                  <c:v>161</c:v>
                </c:pt>
                <c:pt idx="848">
                  <c:v>202</c:v>
                </c:pt>
                <c:pt idx="849">
                  <c:v>169</c:v>
                </c:pt>
                <c:pt idx="850">
                  <c:v>178</c:v>
                </c:pt>
                <c:pt idx="851">
                  <c:v>190</c:v>
                </c:pt>
                <c:pt idx="852">
                  <c:v>219</c:v>
                </c:pt>
                <c:pt idx="853">
                  <c:v>204</c:v>
                </c:pt>
                <c:pt idx="854">
                  <c:v>224</c:v>
                </c:pt>
                <c:pt idx="855">
                  <c:v>201</c:v>
                </c:pt>
                <c:pt idx="856">
                  <c:v>186</c:v>
                </c:pt>
                <c:pt idx="857">
                  <c:v>222</c:v>
                </c:pt>
                <c:pt idx="858">
                  <c:v>218</c:v>
                </c:pt>
                <c:pt idx="859">
                  <c:v>206</c:v>
                </c:pt>
                <c:pt idx="860">
                  <c:v>195</c:v>
                </c:pt>
                <c:pt idx="861">
                  <c:v>164</c:v>
                </c:pt>
                <c:pt idx="862">
                  <c:v>167</c:v>
                </c:pt>
                <c:pt idx="863">
                  <c:v>154</c:v>
                </c:pt>
                <c:pt idx="864">
                  <c:v>161</c:v>
                </c:pt>
                <c:pt idx="865">
                  <c:v>123</c:v>
                </c:pt>
                <c:pt idx="866">
                  <c:v>137</c:v>
                </c:pt>
                <c:pt idx="867">
                  <c:v>116</c:v>
                </c:pt>
                <c:pt idx="868">
                  <c:v>126</c:v>
                </c:pt>
                <c:pt idx="869">
                  <c:v>94</c:v>
                </c:pt>
                <c:pt idx="870">
                  <c:v>118</c:v>
                </c:pt>
                <c:pt idx="871">
                  <c:v>109</c:v>
                </c:pt>
                <c:pt idx="872">
                  <c:v>91</c:v>
                </c:pt>
                <c:pt idx="873">
                  <c:v>108</c:v>
                </c:pt>
                <c:pt idx="874">
                  <c:v>113</c:v>
                </c:pt>
                <c:pt idx="875">
                  <c:v>89</c:v>
                </c:pt>
                <c:pt idx="876">
                  <c:v>92</c:v>
                </c:pt>
                <c:pt idx="877">
                  <c:v>75</c:v>
                </c:pt>
                <c:pt idx="878">
                  <c:v>88</c:v>
                </c:pt>
                <c:pt idx="879">
                  <c:v>96</c:v>
                </c:pt>
                <c:pt idx="880">
                  <c:v>103</c:v>
                </c:pt>
                <c:pt idx="881">
                  <c:v>81</c:v>
                </c:pt>
                <c:pt idx="882">
                  <c:v>69</c:v>
                </c:pt>
                <c:pt idx="883">
                  <c:v>67</c:v>
                </c:pt>
                <c:pt idx="884">
                  <c:v>73</c:v>
                </c:pt>
                <c:pt idx="885">
                  <c:v>81</c:v>
                </c:pt>
                <c:pt idx="886">
                  <c:v>77</c:v>
                </c:pt>
                <c:pt idx="887">
                  <c:v>85</c:v>
                </c:pt>
                <c:pt idx="888">
                  <c:v>70</c:v>
                </c:pt>
                <c:pt idx="889">
                  <c:v>72</c:v>
                </c:pt>
                <c:pt idx="890">
                  <c:v>69</c:v>
                </c:pt>
                <c:pt idx="891">
                  <c:v>59</c:v>
                </c:pt>
                <c:pt idx="892">
                  <c:v>54</c:v>
                </c:pt>
                <c:pt idx="893">
                  <c:v>62</c:v>
                </c:pt>
                <c:pt idx="894">
                  <c:v>64</c:v>
                </c:pt>
                <c:pt idx="895">
                  <c:v>51</c:v>
                </c:pt>
                <c:pt idx="896">
                  <c:v>55</c:v>
                </c:pt>
                <c:pt idx="897">
                  <c:v>63</c:v>
                </c:pt>
                <c:pt idx="898">
                  <c:v>57</c:v>
                </c:pt>
                <c:pt idx="899">
                  <c:v>48</c:v>
                </c:pt>
                <c:pt idx="900">
                  <c:v>56</c:v>
                </c:pt>
                <c:pt idx="901">
                  <c:v>61</c:v>
                </c:pt>
                <c:pt idx="902">
                  <c:v>45</c:v>
                </c:pt>
                <c:pt idx="903">
                  <c:v>56</c:v>
                </c:pt>
                <c:pt idx="904">
                  <c:v>47</c:v>
                </c:pt>
                <c:pt idx="905">
                  <c:v>63</c:v>
                </c:pt>
                <c:pt idx="906">
                  <c:v>45</c:v>
                </c:pt>
                <c:pt idx="907">
                  <c:v>48</c:v>
                </c:pt>
                <c:pt idx="908">
                  <c:v>45</c:v>
                </c:pt>
                <c:pt idx="909">
                  <c:v>36</c:v>
                </c:pt>
                <c:pt idx="910">
                  <c:v>38</c:v>
                </c:pt>
                <c:pt idx="911">
                  <c:v>42</c:v>
                </c:pt>
                <c:pt idx="912">
                  <c:v>44</c:v>
                </c:pt>
                <c:pt idx="913">
                  <c:v>36</c:v>
                </c:pt>
                <c:pt idx="914">
                  <c:v>31</c:v>
                </c:pt>
                <c:pt idx="915">
                  <c:v>37</c:v>
                </c:pt>
                <c:pt idx="916">
                  <c:v>39</c:v>
                </c:pt>
                <c:pt idx="917">
                  <c:v>45</c:v>
                </c:pt>
                <c:pt idx="918">
                  <c:v>39</c:v>
                </c:pt>
                <c:pt idx="919">
                  <c:v>32</c:v>
                </c:pt>
                <c:pt idx="920">
                  <c:v>27</c:v>
                </c:pt>
                <c:pt idx="921">
                  <c:v>39</c:v>
                </c:pt>
                <c:pt idx="922">
                  <c:v>41</c:v>
                </c:pt>
                <c:pt idx="923">
                  <c:v>38</c:v>
                </c:pt>
                <c:pt idx="924">
                  <c:v>41</c:v>
                </c:pt>
                <c:pt idx="925">
                  <c:v>35</c:v>
                </c:pt>
                <c:pt idx="926">
                  <c:v>36</c:v>
                </c:pt>
                <c:pt idx="927">
                  <c:v>47</c:v>
                </c:pt>
                <c:pt idx="928">
                  <c:v>42</c:v>
                </c:pt>
                <c:pt idx="929">
                  <c:v>25</c:v>
                </c:pt>
                <c:pt idx="930">
                  <c:v>44</c:v>
                </c:pt>
                <c:pt idx="931">
                  <c:v>34</c:v>
                </c:pt>
                <c:pt idx="932">
                  <c:v>37</c:v>
                </c:pt>
                <c:pt idx="933">
                  <c:v>45</c:v>
                </c:pt>
                <c:pt idx="934">
                  <c:v>37</c:v>
                </c:pt>
                <c:pt idx="935">
                  <c:v>29</c:v>
                </c:pt>
                <c:pt idx="936">
                  <c:v>54</c:v>
                </c:pt>
                <c:pt idx="937">
                  <c:v>33</c:v>
                </c:pt>
                <c:pt idx="938">
                  <c:v>45</c:v>
                </c:pt>
                <c:pt idx="939">
                  <c:v>40</c:v>
                </c:pt>
                <c:pt idx="940">
                  <c:v>43</c:v>
                </c:pt>
                <c:pt idx="941">
                  <c:v>43</c:v>
                </c:pt>
                <c:pt idx="942">
                  <c:v>34</c:v>
                </c:pt>
                <c:pt idx="943">
                  <c:v>42</c:v>
                </c:pt>
                <c:pt idx="944">
                  <c:v>42</c:v>
                </c:pt>
                <c:pt idx="945">
                  <c:v>43</c:v>
                </c:pt>
                <c:pt idx="946">
                  <c:v>53</c:v>
                </c:pt>
                <c:pt idx="947">
                  <c:v>48</c:v>
                </c:pt>
                <c:pt idx="948">
                  <c:v>51</c:v>
                </c:pt>
                <c:pt idx="949">
                  <c:v>44</c:v>
                </c:pt>
                <c:pt idx="950">
                  <c:v>62</c:v>
                </c:pt>
                <c:pt idx="951">
                  <c:v>65</c:v>
                </c:pt>
                <c:pt idx="952">
                  <c:v>72</c:v>
                </c:pt>
                <c:pt idx="953">
                  <c:v>61</c:v>
                </c:pt>
                <c:pt idx="954">
                  <c:v>76</c:v>
                </c:pt>
                <c:pt idx="955">
                  <c:v>116</c:v>
                </c:pt>
                <c:pt idx="956">
                  <c:v>106</c:v>
                </c:pt>
                <c:pt idx="957">
                  <c:v>134</c:v>
                </c:pt>
                <c:pt idx="958">
                  <c:v>162</c:v>
                </c:pt>
                <c:pt idx="959">
                  <c:v>167</c:v>
                </c:pt>
                <c:pt idx="960">
                  <c:v>198</c:v>
                </c:pt>
                <c:pt idx="961">
                  <c:v>240</c:v>
                </c:pt>
                <c:pt idx="962">
                  <c:v>261</c:v>
                </c:pt>
                <c:pt idx="963">
                  <c:v>314</c:v>
                </c:pt>
                <c:pt idx="964">
                  <c:v>315</c:v>
                </c:pt>
                <c:pt idx="965">
                  <c:v>340</c:v>
                </c:pt>
                <c:pt idx="966">
                  <c:v>294</c:v>
                </c:pt>
                <c:pt idx="967">
                  <c:v>275</c:v>
                </c:pt>
                <c:pt idx="968">
                  <c:v>249</c:v>
                </c:pt>
                <c:pt idx="969">
                  <c:v>227</c:v>
                </c:pt>
                <c:pt idx="970">
                  <c:v>195</c:v>
                </c:pt>
                <c:pt idx="971">
                  <c:v>140</c:v>
                </c:pt>
                <c:pt idx="972">
                  <c:v>84</c:v>
                </c:pt>
                <c:pt idx="973">
                  <c:v>36</c:v>
                </c:pt>
                <c:pt idx="974">
                  <c:v>25</c:v>
                </c:pt>
                <c:pt idx="975">
                  <c:v>30</c:v>
                </c:pt>
                <c:pt idx="976">
                  <c:v>17</c:v>
                </c:pt>
                <c:pt idx="977">
                  <c:v>18</c:v>
                </c:pt>
                <c:pt idx="978">
                  <c:v>9</c:v>
                </c:pt>
                <c:pt idx="979">
                  <c:v>8</c:v>
                </c:pt>
                <c:pt idx="980">
                  <c:v>6</c:v>
                </c:pt>
                <c:pt idx="981">
                  <c:v>6</c:v>
                </c:pt>
                <c:pt idx="982">
                  <c:v>6</c:v>
                </c:pt>
                <c:pt idx="983">
                  <c:v>2</c:v>
                </c:pt>
                <c:pt idx="984">
                  <c:v>3</c:v>
                </c:pt>
                <c:pt idx="985">
                  <c:v>6</c:v>
                </c:pt>
                <c:pt idx="986">
                  <c:v>3</c:v>
                </c:pt>
                <c:pt idx="987">
                  <c:v>2</c:v>
                </c:pt>
                <c:pt idx="988">
                  <c:v>5</c:v>
                </c:pt>
                <c:pt idx="989">
                  <c:v>4</c:v>
                </c:pt>
                <c:pt idx="990">
                  <c:v>1</c:v>
                </c:pt>
                <c:pt idx="991">
                  <c:v>3</c:v>
                </c:pt>
                <c:pt idx="992">
                  <c:v>5</c:v>
                </c:pt>
                <c:pt idx="993">
                  <c:v>2</c:v>
                </c:pt>
                <c:pt idx="994">
                  <c:v>4</c:v>
                </c:pt>
                <c:pt idx="995">
                  <c:v>7</c:v>
                </c:pt>
                <c:pt idx="996">
                  <c:v>6</c:v>
                </c:pt>
                <c:pt idx="997">
                  <c:v>1</c:v>
                </c:pt>
                <c:pt idx="998">
                  <c:v>4</c:v>
                </c:pt>
                <c:pt idx="999">
                  <c:v>1</c:v>
                </c:pt>
                <c:pt idx="1000">
                  <c:v>3</c:v>
                </c:pt>
                <c:pt idx="1001">
                  <c:v>4</c:v>
                </c:pt>
                <c:pt idx="1002">
                  <c:v>5</c:v>
                </c:pt>
                <c:pt idx="1003">
                  <c:v>1</c:v>
                </c:pt>
                <c:pt idx="1004">
                  <c:v>3</c:v>
                </c:pt>
                <c:pt idx="1005">
                  <c:v>2</c:v>
                </c:pt>
                <c:pt idx="1006">
                  <c:v>6</c:v>
                </c:pt>
                <c:pt idx="1007">
                  <c:v>2</c:v>
                </c:pt>
                <c:pt idx="1008">
                  <c:v>2</c:v>
                </c:pt>
                <c:pt idx="1009">
                  <c:v>1</c:v>
                </c:pt>
                <c:pt idx="1010">
                  <c:v>1</c:v>
                </c:pt>
                <c:pt idx="1011">
                  <c:v>7</c:v>
                </c:pt>
                <c:pt idx="1012">
                  <c:v>4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0</c:v>
                </c:pt>
                <c:pt idx="1018">
                  <c:v>1</c:v>
                </c:pt>
                <c:pt idx="1019">
                  <c:v>2</c:v>
                </c:pt>
                <c:pt idx="1020">
                  <c:v>2</c:v>
                </c:pt>
                <c:pt idx="1021">
                  <c:v>0</c:v>
                </c:pt>
                <c:pt idx="1022">
                  <c:v>2</c:v>
                </c:pt>
                <c:pt idx="1023">
                  <c:v>7</c:v>
                </c:pt>
                <c:pt idx="1024">
                  <c:v>4</c:v>
                </c:pt>
                <c:pt idx="1025">
                  <c:v>2</c:v>
                </c:pt>
                <c:pt idx="1026">
                  <c:v>3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4</c:v>
                </c:pt>
                <c:pt idx="1032">
                  <c:v>0</c:v>
                </c:pt>
                <c:pt idx="1033">
                  <c:v>0</c:v>
                </c:pt>
                <c:pt idx="1034">
                  <c:v>1</c:v>
                </c:pt>
                <c:pt idx="1035">
                  <c:v>4</c:v>
                </c:pt>
                <c:pt idx="1036">
                  <c:v>1</c:v>
                </c:pt>
                <c:pt idx="1037">
                  <c:v>2</c:v>
                </c:pt>
                <c:pt idx="1038">
                  <c:v>4</c:v>
                </c:pt>
                <c:pt idx="1039">
                  <c:v>3</c:v>
                </c:pt>
                <c:pt idx="1040">
                  <c:v>1</c:v>
                </c:pt>
                <c:pt idx="1041">
                  <c:v>2</c:v>
                </c:pt>
                <c:pt idx="1042">
                  <c:v>3</c:v>
                </c:pt>
                <c:pt idx="1043">
                  <c:v>2</c:v>
                </c:pt>
                <c:pt idx="1044">
                  <c:v>2</c:v>
                </c:pt>
                <c:pt idx="1045">
                  <c:v>3</c:v>
                </c:pt>
                <c:pt idx="1046">
                  <c:v>1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1</c:v>
                </c:pt>
                <c:pt idx="1051">
                  <c:v>1</c:v>
                </c:pt>
                <c:pt idx="1052">
                  <c:v>0</c:v>
                </c:pt>
                <c:pt idx="1053">
                  <c:v>3</c:v>
                </c:pt>
                <c:pt idx="1054">
                  <c:v>0</c:v>
                </c:pt>
                <c:pt idx="1055">
                  <c:v>0</c:v>
                </c:pt>
                <c:pt idx="1056">
                  <c:v>3</c:v>
                </c:pt>
                <c:pt idx="1057">
                  <c:v>0</c:v>
                </c:pt>
                <c:pt idx="1058">
                  <c:v>4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2</c:v>
                </c:pt>
                <c:pt idx="1064">
                  <c:v>0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2</c:v>
                </c:pt>
                <c:pt idx="1070">
                  <c:v>4</c:v>
                </c:pt>
                <c:pt idx="1071">
                  <c:v>3</c:v>
                </c:pt>
                <c:pt idx="1072">
                  <c:v>1</c:v>
                </c:pt>
                <c:pt idx="1073">
                  <c:v>0</c:v>
                </c:pt>
                <c:pt idx="1074">
                  <c:v>1</c:v>
                </c:pt>
                <c:pt idx="1075">
                  <c:v>5</c:v>
                </c:pt>
                <c:pt idx="1076">
                  <c:v>3</c:v>
                </c:pt>
                <c:pt idx="1077">
                  <c:v>1</c:v>
                </c:pt>
                <c:pt idx="1078">
                  <c:v>3</c:v>
                </c:pt>
                <c:pt idx="1079">
                  <c:v>3</c:v>
                </c:pt>
                <c:pt idx="1080">
                  <c:v>6</c:v>
                </c:pt>
                <c:pt idx="1081">
                  <c:v>3</c:v>
                </c:pt>
                <c:pt idx="1082">
                  <c:v>2</c:v>
                </c:pt>
                <c:pt idx="1083">
                  <c:v>3</c:v>
                </c:pt>
                <c:pt idx="1084">
                  <c:v>4</c:v>
                </c:pt>
                <c:pt idx="1085">
                  <c:v>4</c:v>
                </c:pt>
                <c:pt idx="1086">
                  <c:v>3</c:v>
                </c:pt>
                <c:pt idx="1087">
                  <c:v>2</c:v>
                </c:pt>
                <c:pt idx="1088">
                  <c:v>2</c:v>
                </c:pt>
                <c:pt idx="1089">
                  <c:v>1</c:v>
                </c:pt>
                <c:pt idx="1090">
                  <c:v>1</c:v>
                </c:pt>
                <c:pt idx="1091">
                  <c:v>2</c:v>
                </c:pt>
                <c:pt idx="1092">
                  <c:v>1</c:v>
                </c:pt>
                <c:pt idx="1093">
                  <c:v>4</c:v>
                </c:pt>
                <c:pt idx="1094">
                  <c:v>1</c:v>
                </c:pt>
                <c:pt idx="1095">
                  <c:v>3</c:v>
                </c:pt>
                <c:pt idx="1096">
                  <c:v>2</c:v>
                </c:pt>
                <c:pt idx="1097">
                  <c:v>0</c:v>
                </c:pt>
                <c:pt idx="1098">
                  <c:v>0</c:v>
                </c:pt>
                <c:pt idx="1099">
                  <c:v>2</c:v>
                </c:pt>
                <c:pt idx="1100">
                  <c:v>0</c:v>
                </c:pt>
                <c:pt idx="1101">
                  <c:v>1</c:v>
                </c:pt>
                <c:pt idx="1102">
                  <c:v>2</c:v>
                </c:pt>
                <c:pt idx="1103">
                  <c:v>4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4</c:v>
                </c:pt>
                <c:pt idx="1110">
                  <c:v>0</c:v>
                </c:pt>
                <c:pt idx="1111">
                  <c:v>1</c:v>
                </c:pt>
                <c:pt idx="1112">
                  <c:v>0</c:v>
                </c:pt>
                <c:pt idx="1113">
                  <c:v>3</c:v>
                </c:pt>
                <c:pt idx="1114">
                  <c:v>0</c:v>
                </c:pt>
                <c:pt idx="1115">
                  <c:v>4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0</c:v>
                </c:pt>
                <c:pt idx="1120">
                  <c:v>3</c:v>
                </c:pt>
                <c:pt idx="1121">
                  <c:v>3</c:v>
                </c:pt>
                <c:pt idx="1122">
                  <c:v>0</c:v>
                </c:pt>
                <c:pt idx="1123">
                  <c:v>1</c:v>
                </c:pt>
                <c:pt idx="1124">
                  <c:v>1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1</c:v>
                </c:pt>
                <c:pt idx="1130">
                  <c:v>3</c:v>
                </c:pt>
                <c:pt idx="1131">
                  <c:v>1</c:v>
                </c:pt>
                <c:pt idx="1132">
                  <c:v>1</c:v>
                </c:pt>
                <c:pt idx="1133">
                  <c:v>0</c:v>
                </c:pt>
                <c:pt idx="1134">
                  <c:v>0</c:v>
                </c:pt>
                <c:pt idx="1135">
                  <c:v>1</c:v>
                </c:pt>
                <c:pt idx="1136">
                  <c:v>2</c:v>
                </c:pt>
                <c:pt idx="1137">
                  <c:v>1</c:v>
                </c:pt>
                <c:pt idx="1138">
                  <c:v>2</c:v>
                </c:pt>
                <c:pt idx="1139">
                  <c:v>1</c:v>
                </c:pt>
                <c:pt idx="1140">
                  <c:v>0</c:v>
                </c:pt>
                <c:pt idx="1141">
                  <c:v>2</c:v>
                </c:pt>
                <c:pt idx="1142">
                  <c:v>2</c:v>
                </c:pt>
                <c:pt idx="1143">
                  <c:v>1</c:v>
                </c:pt>
                <c:pt idx="1144">
                  <c:v>2</c:v>
                </c:pt>
                <c:pt idx="1145">
                  <c:v>0</c:v>
                </c:pt>
                <c:pt idx="1146">
                  <c:v>0</c:v>
                </c:pt>
                <c:pt idx="1147">
                  <c:v>1</c:v>
                </c:pt>
                <c:pt idx="1148">
                  <c:v>0</c:v>
                </c:pt>
                <c:pt idx="1149">
                  <c:v>3</c:v>
                </c:pt>
                <c:pt idx="1150">
                  <c:v>0</c:v>
                </c:pt>
                <c:pt idx="1151">
                  <c:v>3</c:v>
                </c:pt>
                <c:pt idx="1152">
                  <c:v>0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0</c:v>
                </c:pt>
                <c:pt idx="1158">
                  <c:v>2</c:v>
                </c:pt>
                <c:pt idx="1159">
                  <c:v>2</c:v>
                </c:pt>
                <c:pt idx="1160">
                  <c:v>1</c:v>
                </c:pt>
                <c:pt idx="1161">
                  <c:v>0</c:v>
                </c:pt>
                <c:pt idx="1162">
                  <c:v>2</c:v>
                </c:pt>
                <c:pt idx="1163">
                  <c:v>3</c:v>
                </c:pt>
                <c:pt idx="1164">
                  <c:v>1</c:v>
                </c:pt>
                <c:pt idx="1165">
                  <c:v>1</c:v>
                </c:pt>
                <c:pt idx="1166">
                  <c:v>3</c:v>
                </c:pt>
                <c:pt idx="1167">
                  <c:v>2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4</c:v>
                </c:pt>
                <c:pt idx="1172">
                  <c:v>1</c:v>
                </c:pt>
                <c:pt idx="1173">
                  <c:v>4</c:v>
                </c:pt>
                <c:pt idx="1174">
                  <c:v>0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1</c:v>
                </c:pt>
                <c:pt idx="1182">
                  <c:v>0</c:v>
                </c:pt>
                <c:pt idx="1183">
                  <c:v>1</c:v>
                </c:pt>
                <c:pt idx="1184">
                  <c:v>2</c:v>
                </c:pt>
                <c:pt idx="1185">
                  <c:v>2</c:v>
                </c:pt>
                <c:pt idx="1186">
                  <c:v>1</c:v>
                </c:pt>
                <c:pt idx="1187">
                  <c:v>1</c:v>
                </c:pt>
                <c:pt idx="1188">
                  <c:v>0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0</c:v>
                </c:pt>
                <c:pt idx="1193">
                  <c:v>2</c:v>
                </c:pt>
                <c:pt idx="1194">
                  <c:v>1</c:v>
                </c:pt>
                <c:pt idx="1195">
                  <c:v>0</c:v>
                </c:pt>
                <c:pt idx="1196">
                  <c:v>0</c:v>
                </c:pt>
                <c:pt idx="1197">
                  <c:v>1</c:v>
                </c:pt>
                <c:pt idx="1198">
                  <c:v>2</c:v>
                </c:pt>
                <c:pt idx="1199">
                  <c:v>5</c:v>
                </c:pt>
                <c:pt idx="1200">
                  <c:v>1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1</c:v>
                </c:pt>
                <c:pt idx="1205">
                  <c:v>2</c:v>
                </c:pt>
                <c:pt idx="1206">
                  <c:v>2</c:v>
                </c:pt>
                <c:pt idx="1207">
                  <c:v>1</c:v>
                </c:pt>
                <c:pt idx="1208">
                  <c:v>3</c:v>
                </c:pt>
                <c:pt idx="1209">
                  <c:v>0</c:v>
                </c:pt>
                <c:pt idx="1210">
                  <c:v>3</c:v>
                </c:pt>
                <c:pt idx="1211">
                  <c:v>3</c:v>
                </c:pt>
                <c:pt idx="1212">
                  <c:v>1</c:v>
                </c:pt>
                <c:pt idx="1213">
                  <c:v>1</c:v>
                </c:pt>
                <c:pt idx="1214">
                  <c:v>0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0</c:v>
                </c:pt>
                <c:pt idx="1219">
                  <c:v>3</c:v>
                </c:pt>
                <c:pt idx="1220">
                  <c:v>2</c:v>
                </c:pt>
                <c:pt idx="1221">
                  <c:v>3</c:v>
                </c:pt>
                <c:pt idx="1222">
                  <c:v>1</c:v>
                </c:pt>
                <c:pt idx="1223">
                  <c:v>1</c:v>
                </c:pt>
                <c:pt idx="1224">
                  <c:v>2</c:v>
                </c:pt>
                <c:pt idx="1225">
                  <c:v>0</c:v>
                </c:pt>
                <c:pt idx="1226">
                  <c:v>3</c:v>
                </c:pt>
                <c:pt idx="1227">
                  <c:v>0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0</c:v>
                </c:pt>
                <c:pt idx="1232">
                  <c:v>2</c:v>
                </c:pt>
                <c:pt idx="1233">
                  <c:v>1</c:v>
                </c:pt>
                <c:pt idx="1234">
                  <c:v>2</c:v>
                </c:pt>
                <c:pt idx="1235">
                  <c:v>0</c:v>
                </c:pt>
                <c:pt idx="1236">
                  <c:v>2</c:v>
                </c:pt>
                <c:pt idx="1237">
                  <c:v>1</c:v>
                </c:pt>
                <c:pt idx="1238">
                  <c:v>0</c:v>
                </c:pt>
                <c:pt idx="1239">
                  <c:v>1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2</c:v>
                </c:pt>
                <c:pt idx="1244">
                  <c:v>1</c:v>
                </c:pt>
                <c:pt idx="1245">
                  <c:v>0</c:v>
                </c:pt>
                <c:pt idx="1246">
                  <c:v>1</c:v>
                </c:pt>
                <c:pt idx="1247">
                  <c:v>2</c:v>
                </c:pt>
                <c:pt idx="1248">
                  <c:v>0</c:v>
                </c:pt>
                <c:pt idx="1249">
                  <c:v>1</c:v>
                </c:pt>
                <c:pt idx="1250">
                  <c:v>1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3</c:v>
                </c:pt>
                <c:pt idx="1255">
                  <c:v>2</c:v>
                </c:pt>
                <c:pt idx="1256">
                  <c:v>1</c:v>
                </c:pt>
                <c:pt idx="1257">
                  <c:v>2</c:v>
                </c:pt>
                <c:pt idx="1258">
                  <c:v>1</c:v>
                </c:pt>
                <c:pt idx="1259">
                  <c:v>4</c:v>
                </c:pt>
                <c:pt idx="1260">
                  <c:v>0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0</c:v>
                </c:pt>
                <c:pt idx="1266">
                  <c:v>1</c:v>
                </c:pt>
                <c:pt idx="1267">
                  <c:v>1</c:v>
                </c:pt>
                <c:pt idx="1268">
                  <c:v>2</c:v>
                </c:pt>
                <c:pt idx="1269">
                  <c:v>0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0</c:v>
                </c:pt>
                <c:pt idx="1274">
                  <c:v>0</c:v>
                </c:pt>
                <c:pt idx="1275">
                  <c:v>3</c:v>
                </c:pt>
                <c:pt idx="1276">
                  <c:v>0</c:v>
                </c:pt>
                <c:pt idx="1277">
                  <c:v>3</c:v>
                </c:pt>
                <c:pt idx="1278">
                  <c:v>2</c:v>
                </c:pt>
                <c:pt idx="1279">
                  <c:v>1</c:v>
                </c:pt>
                <c:pt idx="1280">
                  <c:v>1</c:v>
                </c:pt>
                <c:pt idx="1281">
                  <c:v>2</c:v>
                </c:pt>
                <c:pt idx="1282">
                  <c:v>1</c:v>
                </c:pt>
                <c:pt idx="1283">
                  <c:v>2</c:v>
                </c:pt>
                <c:pt idx="1284">
                  <c:v>2</c:v>
                </c:pt>
                <c:pt idx="1285">
                  <c:v>0</c:v>
                </c:pt>
                <c:pt idx="1286">
                  <c:v>1</c:v>
                </c:pt>
                <c:pt idx="1287">
                  <c:v>0</c:v>
                </c:pt>
                <c:pt idx="1288">
                  <c:v>1</c:v>
                </c:pt>
                <c:pt idx="1289">
                  <c:v>1</c:v>
                </c:pt>
                <c:pt idx="1290">
                  <c:v>0</c:v>
                </c:pt>
                <c:pt idx="1291">
                  <c:v>1</c:v>
                </c:pt>
                <c:pt idx="1292">
                  <c:v>0</c:v>
                </c:pt>
                <c:pt idx="1293">
                  <c:v>1</c:v>
                </c:pt>
                <c:pt idx="1294">
                  <c:v>2</c:v>
                </c:pt>
                <c:pt idx="1295">
                  <c:v>1</c:v>
                </c:pt>
                <c:pt idx="1296">
                  <c:v>2</c:v>
                </c:pt>
                <c:pt idx="1297">
                  <c:v>3</c:v>
                </c:pt>
                <c:pt idx="1298">
                  <c:v>0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0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2</c:v>
                </c:pt>
                <c:pt idx="1310">
                  <c:v>2</c:v>
                </c:pt>
                <c:pt idx="1311">
                  <c:v>0</c:v>
                </c:pt>
                <c:pt idx="1312">
                  <c:v>1</c:v>
                </c:pt>
                <c:pt idx="1313">
                  <c:v>1</c:v>
                </c:pt>
                <c:pt idx="1314">
                  <c:v>0</c:v>
                </c:pt>
                <c:pt idx="1315">
                  <c:v>0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0</c:v>
                </c:pt>
                <c:pt idx="1321">
                  <c:v>2</c:v>
                </c:pt>
                <c:pt idx="1322">
                  <c:v>0</c:v>
                </c:pt>
                <c:pt idx="1323">
                  <c:v>2</c:v>
                </c:pt>
                <c:pt idx="1324">
                  <c:v>1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3</c:v>
                </c:pt>
                <c:pt idx="1331">
                  <c:v>1</c:v>
                </c:pt>
                <c:pt idx="1332">
                  <c:v>3</c:v>
                </c:pt>
                <c:pt idx="1333">
                  <c:v>0</c:v>
                </c:pt>
                <c:pt idx="1334">
                  <c:v>2</c:v>
                </c:pt>
                <c:pt idx="1335">
                  <c:v>0</c:v>
                </c:pt>
                <c:pt idx="1336">
                  <c:v>1</c:v>
                </c:pt>
                <c:pt idx="1337">
                  <c:v>0</c:v>
                </c:pt>
                <c:pt idx="1338">
                  <c:v>1</c:v>
                </c:pt>
                <c:pt idx="1339">
                  <c:v>0</c:v>
                </c:pt>
                <c:pt idx="1340">
                  <c:v>1</c:v>
                </c:pt>
                <c:pt idx="1341">
                  <c:v>2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2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2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1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2</c:v>
                </c:pt>
                <c:pt idx="1370">
                  <c:v>0</c:v>
                </c:pt>
                <c:pt idx="1371">
                  <c:v>0</c:v>
                </c:pt>
                <c:pt idx="1372">
                  <c:v>1</c:v>
                </c:pt>
                <c:pt idx="1373">
                  <c:v>2</c:v>
                </c:pt>
                <c:pt idx="1374">
                  <c:v>0</c:v>
                </c:pt>
                <c:pt idx="1375">
                  <c:v>1</c:v>
                </c:pt>
                <c:pt idx="1376">
                  <c:v>1</c:v>
                </c:pt>
                <c:pt idx="1377">
                  <c:v>0</c:v>
                </c:pt>
                <c:pt idx="1378">
                  <c:v>1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62432"/>
        <c:axId val="133763008"/>
      </c:scatterChart>
      <c:valAx>
        <c:axId val="1337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763008"/>
        <c:crosses val="autoZero"/>
        <c:crossBetween val="midCat"/>
      </c:valAx>
      <c:valAx>
        <c:axId val="13376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762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Sheet1!$A$47:$A$59</c:f>
              <c:numCache>
                <c:formatCode>General</c:formatCode>
                <c:ptCount val="13"/>
                <c:pt idx="0">
                  <c:v>186</c:v>
                </c:pt>
                <c:pt idx="1">
                  <c:v>241</c:v>
                </c:pt>
                <c:pt idx="2">
                  <c:v>295</c:v>
                </c:pt>
                <c:pt idx="3">
                  <c:v>352</c:v>
                </c:pt>
                <c:pt idx="4">
                  <c:v>511</c:v>
                </c:pt>
                <c:pt idx="5">
                  <c:v>609</c:v>
                </c:pt>
                <c:pt idx="6">
                  <c:v>662</c:v>
                </c:pt>
                <c:pt idx="7">
                  <c:v>1120</c:v>
                </c:pt>
                <c:pt idx="8">
                  <c:v>1173</c:v>
                </c:pt>
                <c:pt idx="9">
                  <c:v>1275</c:v>
                </c:pt>
                <c:pt idx="10">
                  <c:v>1333</c:v>
                </c:pt>
                <c:pt idx="11">
                  <c:v>1765</c:v>
                </c:pt>
                <c:pt idx="12">
                  <c:v>2204</c:v>
                </c:pt>
              </c:numCache>
            </c:numRef>
          </c:xVal>
          <c:yVal>
            <c:numRef>
              <c:f>Sheet1!$B$47:$B$59</c:f>
              <c:numCache>
                <c:formatCode>General</c:formatCode>
                <c:ptCount val="13"/>
                <c:pt idx="2">
                  <c:v>6.8900000000000003E-3</c:v>
                </c:pt>
                <c:pt idx="3">
                  <c:v>4.9699999999999996E-3</c:v>
                </c:pt>
                <c:pt idx="4">
                  <c:v>3.64E-3</c:v>
                </c:pt>
                <c:pt idx="5">
                  <c:v>3.0000000000000001E-3</c:v>
                </c:pt>
                <c:pt idx="7">
                  <c:v>1.7899999999999999E-3</c:v>
                </c:pt>
                <c:pt idx="9">
                  <c:v>1.5200000000000001E-3</c:v>
                </c:pt>
                <c:pt idx="11">
                  <c:v>1.2949999999999999E-3</c:v>
                </c:pt>
                <c:pt idx="12">
                  <c:v>1.01E-3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Sheet1!$A$47:$A$59</c:f>
              <c:numCache>
                <c:formatCode>General</c:formatCode>
                <c:ptCount val="13"/>
                <c:pt idx="0">
                  <c:v>186</c:v>
                </c:pt>
                <c:pt idx="1">
                  <c:v>241</c:v>
                </c:pt>
                <c:pt idx="2">
                  <c:v>295</c:v>
                </c:pt>
                <c:pt idx="3">
                  <c:v>352</c:v>
                </c:pt>
                <c:pt idx="4">
                  <c:v>511</c:v>
                </c:pt>
                <c:pt idx="5">
                  <c:v>609</c:v>
                </c:pt>
                <c:pt idx="6">
                  <c:v>662</c:v>
                </c:pt>
                <c:pt idx="7">
                  <c:v>1120</c:v>
                </c:pt>
                <c:pt idx="8">
                  <c:v>1173</c:v>
                </c:pt>
                <c:pt idx="9">
                  <c:v>1275</c:v>
                </c:pt>
                <c:pt idx="10">
                  <c:v>1333</c:v>
                </c:pt>
                <c:pt idx="11">
                  <c:v>1765</c:v>
                </c:pt>
                <c:pt idx="12">
                  <c:v>2204</c:v>
                </c:pt>
              </c:numCache>
            </c:numRef>
          </c:xVal>
          <c:yVal>
            <c:numRef>
              <c:f>Sheet1!$C$47:$C$59</c:f>
              <c:numCache>
                <c:formatCode>General</c:formatCode>
                <c:ptCount val="13"/>
                <c:pt idx="0">
                  <c:v>6.2834999999999996E-4</c:v>
                </c:pt>
                <c:pt idx="1">
                  <c:v>6.9402500000000002E-4</c:v>
                </c:pt>
                <c:pt idx="2">
                  <c:v>5.6800000000000004E-4</c:v>
                </c:pt>
                <c:pt idx="3">
                  <c:v>4.9344999999999999E-4</c:v>
                </c:pt>
                <c:pt idx="5">
                  <c:v>3.0529999999999999E-4</c:v>
                </c:pt>
                <c:pt idx="7">
                  <c:v>1.9525E-4</c:v>
                </c:pt>
                <c:pt idx="11">
                  <c:v>1.3578749999999999E-4</c:v>
                </c:pt>
                <c:pt idx="12">
                  <c:v>1.0827499999999999E-4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Sheet1!$A$47:$A$59</c:f>
              <c:numCache>
                <c:formatCode>General</c:formatCode>
                <c:ptCount val="13"/>
                <c:pt idx="0">
                  <c:v>186</c:v>
                </c:pt>
                <c:pt idx="1">
                  <c:v>241</c:v>
                </c:pt>
                <c:pt idx="2">
                  <c:v>295</c:v>
                </c:pt>
                <c:pt idx="3">
                  <c:v>352</c:v>
                </c:pt>
                <c:pt idx="4">
                  <c:v>511</c:v>
                </c:pt>
                <c:pt idx="5">
                  <c:v>609</c:v>
                </c:pt>
                <c:pt idx="6">
                  <c:v>662</c:v>
                </c:pt>
                <c:pt idx="7">
                  <c:v>1120</c:v>
                </c:pt>
                <c:pt idx="8">
                  <c:v>1173</c:v>
                </c:pt>
                <c:pt idx="9">
                  <c:v>1275</c:v>
                </c:pt>
                <c:pt idx="10">
                  <c:v>1333</c:v>
                </c:pt>
                <c:pt idx="11">
                  <c:v>1765</c:v>
                </c:pt>
                <c:pt idx="12">
                  <c:v>2204</c:v>
                </c:pt>
              </c:numCache>
            </c:numRef>
          </c:xVal>
          <c:yVal>
            <c:numRef>
              <c:f>Sheet1!$D$47:$D$59</c:f>
              <c:numCache>
                <c:formatCode>General</c:formatCode>
                <c:ptCount val="13"/>
                <c:pt idx="2">
                  <c:v>1.45E-4</c:v>
                </c:pt>
                <c:pt idx="3">
                  <c:v>1.26E-4</c:v>
                </c:pt>
                <c:pt idx="5">
                  <c:v>7.7999999999999999E-5</c:v>
                </c:pt>
                <c:pt idx="7">
                  <c:v>5.2299999999999997E-5</c:v>
                </c:pt>
                <c:pt idx="11">
                  <c:v>3.7799999999999997E-5</c:v>
                </c:pt>
                <c:pt idx="12">
                  <c:v>2.9E-5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65312"/>
        <c:axId val="133765888"/>
      </c:scatterChart>
      <c:valAx>
        <c:axId val="133765312"/>
        <c:scaling>
          <c:logBase val="10"/>
          <c:orientation val="minMax"/>
          <c:min val="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 keV</a:t>
                </a:r>
                <a:endParaRPr lang="hy-AM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765888"/>
        <c:crosses val="autoZero"/>
        <c:crossBetween val="midCat"/>
      </c:valAx>
      <c:valAx>
        <c:axId val="133765888"/>
        <c:scaling>
          <c:logBase val="10"/>
          <c:orientation val="minMax"/>
          <c:max val="0.0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Absolute Full Energy Peak Efficiency</a:t>
                </a:r>
              </a:p>
            </c:rich>
          </c:tx>
          <c:layout/>
          <c:overlay val="0"/>
        </c:title>
        <c:numFmt formatCode="0.0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76531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5875"/>
          </c:spPr>
          <c:marker>
            <c:symbol val="none"/>
          </c:marker>
          <c:xVal>
            <c:numRef>
              <c:f>Sheet1!$A$2:$A$3328</c:f>
              <c:numCache>
                <c:formatCode>General</c:formatCode>
                <c:ptCount val="3327"/>
                <c:pt idx="0">
                  <c:v>21.3</c:v>
                </c:pt>
                <c:pt idx="1">
                  <c:v>22.093500000000002</c:v>
                </c:pt>
                <c:pt idx="2">
                  <c:v>22.887</c:v>
                </c:pt>
                <c:pt idx="3">
                  <c:v>23.680500000000002</c:v>
                </c:pt>
                <c:pt idx="4">
                  <c:v>24.474</c:v>
                </c:pt>
                <c:pt idx="5">
                  <c:v>25.267499999999998</c:v>
                </c:pt>
                <c:pt idx="6">
                  <c:v>26.061</c:v>
                </c:pt>
                <c:pt idx="7">
                  <c:v>26.854500000000002</c:v>
                </c:pt>
                <c:pt idx="8">
                  <c:v>27.648</c:v>
                </c:pt>
                <c:pt idx="9">
                  <c:v>28.441500000000001</c:v>
                </c:pt>
                <c:pt idx="10">
                  <c:v>29.234999999999999</c:v>
                </c:pt>
                <c:pt idx="11">
                  <c:v>30.028500000000001</c:v>
                </c:pt>
                <c:pt idx="12">
                  <c:v>30.822000000000003</c:v>
                </c:pt>
                <c:pt idx="13">
                  <c:v>31.615500000000001</c:v>
                </c:pt>
                <c:pt idx="14">
                  <c:v>32.408999999999999</c:v>
                </c:pt>
                <c:pt idx="15">
                  <c:v>33.202500000000001</c:v>
                </c:pt>
                <c:pt idx="16">
                  <c:v>33.996000000000002</c:v>
                </c:pt>
                <c:pt idx="17">
                  <c:v>34.789500000000004</c:v>
                </c:pt>
                <c:pt idx="18">
                  <c:v>35.582999999999998</c:v>
                </c:pt>
                <c:pt idx="19">
                  <c:v>36.3765</c:v>
                </c:pt>
                <c:pt idx="20">
                  <c:v>37.17</c:v>
                </c:pt>
                <c:pt idx="21">
                  <c:v>37.963499999999996</c:v>
                </c:pt>
                <c:pt idx="22">
                  <c:v>38.757000000000005</c:v>
                </c:pt>
                <c:pt idx="23">
                  <c:v>39.5505</c:v>
                </c:pt>
                <c:pt idx="24">
                  <c:v>40.344000000000001</c:v>
                </c:pt>
                <c:pt idx="25">
                  <c:v>41.137500000000003</c:v>
                </c:pt>
                <c:pt idx="26">
                  <c:v>41.930999999999997</c:v>
                </c:pt>
                <c:pt idx="27">
                  <c:v>42.724499999999999</c:v>
                </c:pt>
                <c:pt idx="28">
                  <c:v>43.518000000000001</c:v>
                </c:pt>
                <c:pt idx="29">
                  <c:v>44.311499999999995</c:v>
                </c:pt>
                <c:pt idx="30">
                  <c:v>45.104999999999997</c:v>
                </c:pt>
                <c:pt idx="31">
                  <c:v>45.898499999999999</c:v>
                </c:pt>
                <c:pt idx="32">
                  <c:v>46.692</c:v>
                </c:pt>
                <c:pt idx="33">
                  <c:v>47.485500000000002</c:v>
                </c:pt>
                <c:pt idx="34">
                  <c:v>48.278999999999996</c:v>
                </c:pt>
                <c:pt idx="35">
                  <c:v>49.072499999999998</c:v>
                </c:pt>
                <c:pt idx="36">
                  <c:v>49.866</c:v>
                </c:pt>
                <c:pt idx="37">
                  <c:v>50.659500000000001</c:v>
                </c:pt>
                <c:pt idx="38">
                  <c:v>51.453000000000003</c:v>
                </c:pt>
                <c:pt idx="39">
                  <c:v>52.246499999999997</c:v>
                </c:pt>
                <c:pt idx="40">
                  <c:v>53.04</c:v>
                </c:pt>
                <c:pt idx="41">
                  <c:v>53.833500000000001</c:v>
                </c:pt>
                <c:pt idx="42">
                  <c:v>54.626999999999995</c:v>
                </c:pt>
                <c:pt idx="43">
                  <c:v>55.420500000000004</c:v>
                </c:pt>
                <c:pt idx="44">
                  <c:v>56.213999999999999</c:v>
                </c:pt>
                <c:pt idx="45">
                  <c:v>57.0075</c:v>
                </c:pt>
                <c:pt idx="46">
                  <c:v>57.801000000000002</c:v>
                </c:pt>
                <c:pt idx="47">
                  <c:v>58.594499999999996</c:v>
                </c:pt>
                <c:pt idx="48">
                  <c:v>59.388000000000005</c:v>
                </c:pt>
                <c:pt idx="49">
                  <c:v>60.1815</c:v>
                </c:pt>
                <c:pt idx="50">
                  <c:v>60.975000000000001</c:v>
                </c:pt>
                <c:pt idx="51">
                  <c:v>61.768500000000003</c:v>
                </c:pt>
                <c:pt idx="52">
                  <c:v>62.561999999999998</c:v>
                </c:pt>
                <c:pt idx="53">
                  <c:v>63.355500000000006</c:v>
                </c:pt>
                <c:pt idx="54">
                  <c:v>64.149000000000001</c:v>
                </c:pt>
                <c:pt idx="55">
                  <c:v>64.942499999999995</c:v>
                </c:pt>
                <c:pt idx="56">
                  <c:v>65.736000000000004</c:v>
                </c:pt>
                <c:pt idx="57">
                  <c:v>66.529499999999999</c:v>
                </c:pt>
                <c:pt idx="58">
                  <c:v>67.322999999999993</c:v>
                </c:pt>
                <c:pt idx="59">
                  <c:v>68.116500000000002</c:v>
                </c:pt>
                <c:pt idx="60">
                  <c:v>68.91</c:v>
                </c:pt>
                <c:pt idx="61">
                  <c:v>69.703500000000005</c:v>
                </c:pt>
                <c:pt idx="62">
                  <c:v>70.497</c:v>
                </c:pt>
                <c:pt idx="63">
                  <c:v>71.290499999999994</c:v>
                </c:pt>
                <c:pt idx="64">
                  <c:v>72.084000000000003</c:v>
                </c:pt>
                <c:pt idx="65">
                  <c:v>72.877499999999998</c:v>
                </c:pt>
                <c:pt idx="66">
                  <c:v>73.671000000000006</c:v>
                </c:pt>
                <c:pt idx="67">
                  <c:v>74.464500000000001</c:v>
                </c:pt>
                <c:pt idx="68">
                  <c:v>75.257999999999996</c:v>
                </c:pt>
                <c:pt idx="69">
                  <c:v>76.051500000000004</c:v>
                </c:pt>
                <c:pt idx="70">
                  <c:v>76.844999999999999</c:v>
                </c:pt>
                <c:pt idx="71">
                  <c:v>77.638499999999993</c:v>
                </c:pt>
                <c:pt idx="72">
                  <c:v>78.432000000000002</c:v>
                </c:pt>
                <c:pt idx="73">
                  <c:v>79.225499999999997</c:v>
                </c:pt>
                <c:pt idx="74">
                  <c:v>80.019000000000005</c:v>
                </c:pt>
                <c:pt idx="75">
                  <c:v>80.8125</c:v>
                </c:pt>
                <c:pt idx="76">
                  <c:v>81.605999999999995</c:v>
                </c:pt>
                <c:pt idx="77">
                  <c:v>82.399500000000003</c:v>
                </c:pt>
                <c:pt idx="78">
                  <c:v>83.192999999999998</c:v>
                </c:pt>
                <c:pt idx="79">
                  <c:v>83.986499999999992</c:v>
                </c:pt>
                <c:pt idx="80">
                  <c:v>84.78</c:v>
                </c:pt>
                <c:pt idx="81">
                  <c:v>85.573499999999996</c:v>
                </c:pt>
                <c:pt idx="82">
                  <c:v>86.36699999999999</c:v>
                </c:pt>
                <c:pt idx="83">
                  <c:v>87.160499999999999</c:v>
                </c:pt>
                <c:pt idx="84">
                  <c:v>87.953999999999994</c:v>
                </c:pt>
                <c:pt idx="85">
                  <c:v>88.747500000000002</c:v>
                </c:pt>
                <c:pt idx="86">
                  <c:v>89.540999999999997</c:v>
                </c:pt>
                <c:pt idx="87">
                  <c:v>90.334499999999991</c:v>
                </c:pt>
                <c:pt idx="88">
                  <c:v>91.128</c:v>
                </c:pt>
                <c:pt idx="89">
                  <c:v>91.921499999999995</c:v>
                </c:pt>
                <c:pt idx="90">
                  <c:v>92.715000000000003</c:v>
                </c:pt>
                <c:pt idx="91">
                  <c:v>93.508499999999998</c:v>
                </c:pt>
                <c:pt idx="92">
                  <c:v>94.301999999999992</c:v>
                </c:pt>
                <c:pt idx="93">
                  <c:v>95.095500000000001</c:v>
                </c:pt>
                <c:pt idx="94">
                  <c:v>95.888999999999996</c:v>
                </c:pt>
                <c:pt idx="95">
                  <c:v>96.682500000000005</c:v>
                </c:pt>
                <c:pt idx="96">
                  <c:v>97.475999999999999</c:v>
                </c:pt>
                <c:pt idx="97">
                  <c:v>98.269499999999994</c:v>
                </c:pt>
                <c:pt idx="98">
                  <c:v>99.063000000000002</c:v>
                </c:pt>
                <c:pt idx="99">
                  <c:v>99.856499999999997</c:v>
                </c:pt>
                <c:pt idx="100">
                  <c:v>100.65</c:v>
                </c:pt>
                <c:pt idx="101">
                  <c:v>101.4435</c:v>
                </c:pt>
                <c:pt idx="102">
                  <c:v>102.23699999999999</c:v>
                </c:pt>
                <c:pt idx="103">
                  <c:v>103.03049999999999</c:v>
                </c:pt>
                <c:pt idx="104">
                  <c:v>103.824</c:v>
                </c:pt>
                <c:pt idx="105">
                  <c:v>104.61750000000001</c:v>
                </c:pt>
                <c:pt idx="106">
                  <c:v>105.411</c:v>
                </c:pt>
                <c:pt idx="107">
                  <c:v>106.2045</c:v>
                </c:pt>
                <c:pt idx="108">
                  <c:v>106.99799999999999</c:v>
                </c:pt>
                <c:pt idx="109">
                  <c:v>107.7915</c:v>
                </c:pt>
                <c:pt idx="110">
                  <c:v>108.58499999999999</c:v>
                </c:pt>
                <c:pt idx="111">
                  <c:v>109.37849999999999</c:v>
                </c:pt>
                <c:pt idx="112">
                  <c:v>110.172</c:v>
                </c:pt>
                <c:pt idx="113">
                  <c:v>110.96549999999999</c:v>
                </c:pt>
                <c:pt idx="114">
                  <c:v>111.759</c:v>
                </c:pt>
                <c:pt idx="115">
                  <c:v>112.55249999999999</c:v>
                </c:pt>
                <c:pt idx="116">
                  <c:v>113.34599999999999</c:v>
                </c:pt>
                <c:pt idx="117">
                  <c:v>114.1395</c:v>
                </c:pt>
                <c:pt idx="118">
                  <c:v>114.93299999999999</c:v>
                </c:pt>
                <c:pt idx="119">
                  <c:v>115.7265</c:v>
                </c:pt>
                <c:pt idx="120">
                  <c:v>116.52</c:v>
                </c:pt>
                <c:pt idx="121">
                  <c:v>117.31349999999999</c:v>
                </c:pt>
                <c:pt idx="122">
                  <c:v>118.107</c:v>
                </c:pt>
                <c:pt idx="123">
                  <c:v>118.90049999999999</c:v>
                </c:pt>
                <c:pt idx="124">
                  <c:v>119.69399999999999</c:v>
                </c:pt>
                <c:pt idx="125">
                  <c:v>120.4875</c:v>
                </c:pt>
                <c:pt idx="126">
                  <c:v>121.28099999999999</c:v>
                </c:pt>
                <c:pt idx="127">
                  <c:v>122.0745</c:v>
                </c:pt>
                <c:pt idx="128">
                  <c:v>122.86799999999999</c:v>
                </c:pt>
                <c:pt idx="129">
                  <c:v>123.66149999999999</c:v>
                </c:pt>
                <c:pt idx="130">
                  <c:v>124.455</c:v>
                </c:pt>
                <c:pt idx="131">
                  <c:v>125.24849999999999</c:v>
                </c:pt>
                <c:pt idx="132">
                  <c:v>126.042</c:v>
                </c:pt>
                <c:pt idx="133">
                  <c:v>126.8355</c:v>
                </c:pt>
                <c:pt idx="134">
                  <c:v>127.62899999999999</c:v>
                </c:pt>
                <c:pt idx="135">
                  <c:v>128.42250000000001</c:v>
                </c:pt>
                <c:pt idx="136">
                  <c:v>129.21600000000001</c:v>
                </c:pt>
                <c:pt idx="137">
                  <c:v>130.0095</c:v>
                </c:pt>
                <c:pt idx="138">
                  <c:v>130.803</c:v>
                </c:pt>
                <c:pt idx="139">
                  <c:v>131.59649999999999</c:v>
                </c:pt>
                <c:pt idx="140">
                  <c:v>132.38999999999999</c:v>
                </c:pt>
                <c:pt idx="141">
                  <c:v>133.18350000000001</c:v>
                </c:pt>
                <c:pt idx="142">
                  <c:v>133.977</c:v>
                </c:pt>
                <c:pt idx="143">
                  <c:v>134.7705</c:v>
                </c:pt>
                <c:pt idx="144">
                  <c:v>135.56399999999999</c:v>
                </c:pt>
                <c:pt idx="145">
                  <c:v>136.35749999999999</c:v>
                </c:pt>
                <c:pt idx="146">
                  <c:v>137.15100000000001</c:v>
                </c:pt>
                <c:pt idx="147">
                  <c:v>137.94450000000001</c:v>
                </c:pt>
                <c:pt idx="148">
                  <c:v>138.738</c:v>
                </c:pt>
                <c:pt idx="149">
                  <c:v>139.53149999999999</c:v>
                </c:pt>
                <c:pt idx="150">
                  <c:v>140.32499999999999</c:v>
                </c:pt>
                <c:pt idx="151">
                  <c:v>141.11850000000001</c:v>
                </c:pt>
                <c:pt idx="152">
                  <c:v>141.91200000000001</c:v>
                </c:pt>
                <c:pt idx="153">
                  <c:v>142.7055</c:v>
                </c:pt>
                <c:pt idx="154">
                  <c:v>143.499</c:v>
                </c:pt>
                <c:pt idx="155">
                  <c:v>144.29249999999999</c:v>
                </c:pt>
                <c:pt idx="156">
                  <c:v>145.08600000000001</c:v>
                </c:pt>
                <c:pt idx="157">
                  <c:v>145.87950000000001</c:v>
                </c:pt>
                <c:pt idx="158">
                  <c:v>146.673</c:v>
                </c:pt>
                <c:pt idx="159">
                  <c:v>147.4665</c:v>
                </c:pt>
                <c:pt idx="160">
                  <c:v>148.26</c:v>
                </c:pt>
                <c:pt idx="161">
                  <c:v>149.05350000000001</c:v>
                </c:pt>
                <c:pt idx="162">
                  <c:v>149.84700000000001</c:v>
                </c:pt>
                <c:pt idx="163">
                  <c:v>150.6405</c:v>
                </c:pt>
                <c:pt idx="164">
                  <c:v>151.434</c:v>
                </c:pt>
                <c:pt idx="165">
                  <c:v>152.22749999999999</c:v>
                </c:pt>
                <c:pt idx="166">
                  <c:v>153.02100000000002</c:v>
                </c:pt>
                <c:pt idx="167">
                  <c:v>153.81450000000001</c:v>
                </c:pt>
                <c:pt idx="168">
                  <c:v>154.608</c:v>
                </c:pt>
                <c:pt idx="169">
                  <c:v>155.4015</c:v>
                </c:pt>
                <c:pt idx="170">
                  <c:v>156.19499999999999</c:v>
                </c:pt>
                <c:pt idx="171">
                  <c:v>156.98850000000002</c:v>
                </c:pt>
                <c:pt idx="172">
                  <c:v>157.78200000000001</c:v>
                </c:pt>
                <c:pt idx="173">
                  <c:v>158.57550000000001</c:v>
                </c:pt>
                <c:pt idx="174">
                  <c:v>159.369</c:v>
                </c:pt>
                <c:pt idx="175">
                  <c:v>160.16249999999999</c:v>
                </c:pt>
                <c:pt idx="176">
                  <c:v>160.95600000000002</c:v>
                </c:pt>
                <c:pt idx="177">
                  <c:v>161.74950000000001</c:v>
                </c:pt>
                <c:pt idx="178">
                  <c:v>162.54300000000001</c:v>
                </c:pt>
                <c:pt idx="179">
                  <c:v>163.3365</c:v>
                </c:pt>
                <c:pt idx="180">
                  <c:v>164.13</c:v>
                </c:pt>
                <c:pt idx="181">
                  <c:v>164.92350000000002</c:v>
                </c:pt>
                <c:pt idx="182">
                  <c:v>165.71700000000001</c:v>
                </c:pt>
                <c:pt idx="183">
                  <c:v>166.51050000000001</c:v>
                </c:pt>
                <c:pt idx="184">
                  <c:v>167.304</c:v>
                </c:pt>
                <c:pt idx="185">
                  <c:v>168.0975</c:v>
                </c:pt>
                <c:pt idx="186">
                  <c:v>168.89100000000002</c:v>
                </c:pt>
                <c:pt idx="187">
                  <c:v>169.68450000000001</c:v>
                </c:pt>
                <c:pt idx="188">
                  <c:v>170.47800000000001</c:v>
                </c:pt>
                <c:pt idx="189">
                  <c:v>171.2715</c:v>
                </c:pt>
                <c:pt idx="190">
                  <c:v>172.065</c:v>
                </c:pt>
                <c:pt idx="191">
                  <c:v>172.85850000000002</c:v>
                </c:pt>
                <c:pt idx="192">
                  <c:v>173.65200000000002</c:v>
                </c:pt>
                <c:pt idx="193">
                  <c:v>174.44550000000001</c:v>
                </c:pt>
                <c:pt idx="194">
                  <c:v>175.239</c:v>
                </c:pt>
                <c:pt idx="195">
                  <c:v>176.0325</c:v>
                </c:pt>
                <c:pt idx="196">
                  <c:v>176.82600000000002</c:v>
                </c:pt>
                <c:pt idx="197">
                  <c:v>177.61950000000002</c:v>
                </c:pt>
                <c:pt idx="198">
                  <c:v>178.41300000000001</c:v>
                </c:pt>
                <c:pt idx="199">
                  <c:v>179.20650000000001</c:v>
                </c:pt>
                <c:pt idx="200">
                  <c:v>180</c:v>
                </c:pt>
                <c:pt idx="201">
                  <c:v>180.79349999999999</c:v>
                </c:pt>
                <c:pt idx="202">
                  <c:v>181.58700000000002</c:v>
                </c:pt>
                <c:pt idx="203">
                  <c:v>182.38050000000001</c:v>
                </c:pt>
                <c:pt idx="204">
                  <c:v>183.17400000000001</c:v>
                </c:pt>
                <c:pt idx="205">
                  <c:v>183.9675</c:v>
                </c:pt>
                <c:pt idx="206">
                  <c:v>184.761</c:v>
                </c:pt>
                <c:pt idx="207">
                  <c:v>185.55450000000002</c:v>
                </c:pt>
                <c:pt idx="208">
                  <c:v>186.34800000000001</c:v>
                </c:pt>
                <c:pt idx="209">
                  <c:v>187.14150000000001</c:v>
                </c:pt>
                <c:pt idx="210">
                  <c:v>187.935</c:v>
                </c:pt>
                <c:pt idx="211">
                  <c:v>188.7285</c:v>
                </c:pt>
                <c:pt idx="212">
                  <c:v>189.52200000000002</c:v>
                </c:pt>
                <c:pt idx="213">
                  <c:v>190.31550000000001</c:v>
                </c:pt>
                <c:pt idx="214">
                  <c:v>191.10900000000001</c:v>
                </c:pt>
                <c:pt idx="215">
                  <c:v>191.9025</c:v>
                </c:pt>
                <c:pt idx="216">
                  <c:v>192.696</c:v>
                </c:pt>
                <c:pt idx="217">
                  <c:v>193.48950000000002</c:v>
                </c:pt>
                <c:pt idx="218">
                  <c:v>194.28300000000002</c:v>
                </c:pt>
                <c:pt idx="219">
                  <c:v>195.07650000000001</c:v>
                </c:pt>
                <c:pt idx="220">
                  <c:v>195.87</c:v>
                </c:pt>
                <c:pt idx="221">
                  <c:v>196.6635</c:v>
                </c:pt>
                <c:pt idx="222">
                  <c:v>197.45699999999999</c:v>
                </c:pt>
                <c:pt idx="223">
                  <c:v>198.25050000000002</c:v>
                </c:pt>
                <c:pt idx="224">
                  <c:v>199.04400000000001</c:v>
                </c:pt>
                <c:pt idx="225">
                  <c:v>199.83750000000001</c:v>
                </c:pt>
                <c:pt idx="226">
                  <c:v>200.631</c:v>
                </c:pt>
                <c:pt idx="227">
                  <c:v>201.42449999999999</c:v>
                </c:pt>
                <c:pt idx="228">
                  <c:v>202.21800000000002</c:v>
                </c:pt>
                <c:pt idx="229">
                  <c:v>203.01150000000001</c:v>
                </c:pt>
                <c:pt idx="230">
                  <c:v>203.80500000000001</c:v>
                </c:pt>
                <c:pt idx="231">
                  <c:v>204.5985</c:v>
                </c:pt>
                <c:pt idx="232">
                  <c:v>205.392</c:v>
                </c:pt>
                <c:pt idx="233">
                  <c:v>206.18550000000002</c:v>
                </c:pt>
                <c:pt idx="234">
                  <c:v>206.97900000000001</c:v>
                </c:pt>
                <c:pt idx="235">
                  <c:v>207.77250000000001</c:v>
                </c:pt>
                <c:pt idx="236">
                  <c:v>208.566</c:v>
                </c:pt>
                <c:pt idx="237">
                  <c:v>209.3595</c:v>
                </c:pt>
                <c:pt idx="238">
                  <c:v>210.15300000000002</c:v>
                </c:pt>
                <c:pt idx="239">
                  <c:v>210.94650000000001</c:v>
                </c:pt>
                <c:pt idx="240">
                  <c:v>211.74</c:v>
                </c:pt>
                <c:pt idx="241">
                  <c:v>212.5335</c:v>
                </c:pt>
                <c:pt idx="242">
                  <c:v>213.327</c:v>
                </c:pt>
                <c:pt idx="243">
                  <c:v>214.12050000000002</c:v>
                </c:pt>
                <c:pt idx="244">
                  <c:v>214.91400000000002</c:v>
                </c:pt>
                <c:pt idx="245">
                  <c:v>215.70750000000001</c:v>
                </c:pt>
                <c:pt idx="246">
                  <c:v>216.501</c:v>
                </c:pt>
                <c:pt idx="247">
                  <c:v>217.2945</c:v>
                </c:pt>
                <c:pt idx="248">
                  <c:v>218.08799999999999</c:v>
                </c:pt>
                <c:pt idx="249">
                  <c:v>218.88150000000002</c:v>
                </c:pt>
                <c:pt idx="250">
                  <c:v>219.67500000000001</c:v>
                </c:pt>
                <c:pt idx="251">
                  <c:v>220.46850000000001</c:v>
                </c:pt>
                <c:pt idx="252">
                  <c:v>221.262</c:v>
                </c:pt>
                <c:pt idx="253">
                  <c:v>222.05549999999999</c:v>
                </c:pt>
                <c:pt idx="254">
                  <c:v>222.84900000000002</c:v>
                </c:pt>
                <c:pt idx="255">
                  <c:v>223.64250000000001</c:v>
                </c:pt>
                <c:pt idx="256">
                  <c:v>224.43600000000001</c:v>
                </c:pt>
                <c:pt idx="257">
                  <c:v>225.2295</c:v>
                </c:pt>
                <c:pt idx="258">
                  <c:v>226.023</c:v>
                </c:pt>
                <c:pt idx="259">
                  <c:v>226.81650000000002</c:v>
                </c:pt>
                <c:pt idx="260">
                  <c:v>227.61</c:v>
                </c:pt>
                <c:pt idx="261">
                  <c:v>228.40350000000001</c:v>
                </c:pt>
                <c:pt idx="262">
                  <c:v>229.197</c:v>
                </c:pt>
                <c:pt idx="263">
                  <c:v>229.9905</c:v>
                </c:pt>
                <c:pt idx="264">
                  <c:v>230.78400000000002</c:v>
                </c:pt>
                <c:pt idx="265">
                  <c:v>231.57749999999999</c:v>
                </c:pt>
                <c:pt idx="266">
                  <c:v>232.37100000000001</c:v>
                </c:pt>
                <c:pt idx="267">
                  <c:v>233.1645</c:v>
                </c:pt>
                <c:pt idx="268">
                  <c:v>233.958</c:v>
                </c:pt>
                <c:pt idx="269">
                  <c:v>234.75149999999999</c:v>
                </c:pt>
                <c:pt idx="270">
                  <c:v>235.54499999999999</c:v>
                </c:pt>
                <c:pt idx="271">
                  <c:v>236.33850000000001</c:v>
                </c:pt>
                <c:pt idx="272">
                  <c:v>237.13200000000001</c:v>
                </c:pt>
                <c:pt idx="273">
                  <c:v>237.9255</c:v>
                </c:pt>
                <c:pt idx="274">
                  <c:v>238.71899999999999</c:v>
                </c:pt>
                <c:pt idx="275">
                  <c:v>239.51249999999999</c:v>
                </c:pt>
                <c:pt idx="276">
                  <c:v>240.30600000000001</c:v>
                </c:pt>
                <c:pt idx="277">
                  <c:v>241.09950000000001</c:v>
                </c:pt>
                <c:pt idx="278">
                  <c:v>241.893</c:v>
                </c:pt>
                <c:pt idx="279">
                  <c:v>242.6865</c:v>
                </c:pt>
                <c:pt idx="280">
                  <c:v>243.48</c:v>
                </c:pt>
                <c:pt idx="281">
                  <c:v>244.27350000000001</c:v>
                </c:pt>
                <c:pt idx="282">
                  <c:v>245.06700000000001</c:v>
                </c:pt>
                <c:pt idx="283">
                  <c:v>245.8605</c:v>
                </c:pt>
                <c:pt idx="284">
                  <c:v>246.654</c:v>
                </c:pt>
                <c:pt idx="285">
                  <c:v>247.44749999999999</c:v>
                </c:pt>
                <c:pt idx="286">
                  <c:v>248.24100000000001</c:v>
                </c:pt>
                <c:pt idx="287">
                  <c:v>249.03450000000001</c:v>
                </c:pt>
                <c:pt idx="288">
                  <c:v>249.828</c:v>
                </c:pt>
                <c:pt idx="289">
                  <c:v>250.6215</c:v>
                </c:pt>
                <c:pt idx="290">
                  <c:v>251.41499999999999</c:v>
                </c:pt>
                <c:pt idx="291">
                  <c:v>252.20850000000002</c:v>
                </c:pt>
                <c:pt idx="292">
                  <c:v>253.00200000000001</c:v>
                </c:pt>
                <c:pt idx="293">
                  <c:v>253.7955</c:v>
                </c:pt>
                <c:pt idx="294">
                  <c:v>254.589</c:v>
                </c:pt>
                <c:pt idx="295">
                  <c:v>255.38249999999999</c:v>
                </c:pt>
                <c:pt idx="296">
                  <c:v>256.17599999999999</c:v>
                </c:pt>
                <c:pt idx="297">
                  <c:v>256.96949999999998</c:v>
                </c:pt>
                <c:pt idx="298">
                  <c:v>257.76299999999998</c:v>
                </c:pt>
                <c:pt idx="299">
                  <c:v>258.55649999999997</c:v>
                </c:pt>
                <c:pt idx="300">
                  <c:v>259.35000000000002</c:v>
                </c:pt>
                <c:pt idx="301">
                  <c:v>260.14350000000002</c:v>
                </c:pt>
                <c:pt idx="302">
                  <c:v>260.93700000000001</c:v>
                </c:pt>
                <c:pt idx="303">
                  <c:v>261.73050000000001</c:v>
                </c:pt>
                <c:pt idx="304">
                  <c:v>262.524</c:v>
                </c:pt>
                <c:pt idx="305">
                  <c:v>263.3175</c:v>
                </c:pt>
                <c:pt idx="306">
                  <c:v>264.11099999999999</c:v>
                </c:pt>
                <c:pt idx="307">
                  <c:v>264.90449999999998</c:v>
                </c:pt>
                <c:pt idx="308">
                  <c:v>265.69799999999998</c:v>
                </c:pt>
                <c:pt idx="309">
                  <c:v>266.49149999999997</c:v>
                </c:pt>
                <c:pt idx="310">
                  <c:v>267.28500000000003</c:v>
                </c:pt>
                <c:pt idx="311">
                  <c:v>268.07850000000002</c:v>
                </c:pt>
                <c:pt idx="312">
                  <c:v>268.87200000000001</c:v>
                </c:pt>
                <c:pt idx="313">
                  <c:v>269.66550000000001</c:v>
                </c:pt>
                <c:pt idx="314">
                  <c:v>270.459</c:v>
                </c:pt>
                <c:pt idx="315">
                  <c:v>271.2525</c:v>
                </c:pt>
                <c:pt idx="316">
                  <c:v>272.04599999999999</c:v>
                </c:pt>
                <c:pt idx="317">
                  <c:v>272.83949999999999</c:v>
                </c:pt>
                <c:pt idx="318">
                  <c:v>273.63299999999998</c:v>
                </c:pt>
                <c:pt idx="319">
                  <c:v>274.42649999999998</c:v>
                </c:pt>
                <c:pt idx="320">
                  <c:v>275.22000000000003</c:v>
                </c:pt>
                <c:pt idx="321">
                  <c:v>276.01349999999996</c:v>
                </c:pt>
                <c:pt idx="322">
                  <c:v>276.80700000000002</c:v>
                </c:pt>
                <c:pt idx="323">
                  <c:v>277.60050000000001</c:v>
                </c:pt>
                <c:pt idx="324">
                  <c:v>278.39400000000001</c:v>
                </c:pt>
                <c:pt idx="325">
                  <c:v>279.1875</c:v>
                </c:pt>
                <c:pt idx="326">
                  <c:v>279.98099999999999</c:v>
                </c:pt>
                <c:pt idx="327">
                  <c:v>280.77449999999999</c:v>
                </c:pt>
                <c:pt idx="328">
                  <c:v>281.56799999999998</c:v>
                </c:pt>
                <c:pt idx="329">
                  <c:v>282.36149999999998</c:v>
                </c:pt>
                <c:pt idx="330">
                  <c:v>283.15499999999997</c:v>
                </c:pt>
                <c:pt idx="331">
                  <c:v>283.94850000000002</c:v>
                </c:pt>
                <c:pt idx="332">
                  <c:v>284.74200000000002</c:v>
                </c:pt>
                <c:pt idx="333">
                  <c:v>285.53550000000001</c:v>
                </c:pt>
                <c:pt idx="334">
                  <c:v>286.32900000000001</c:v>
                </c:pt>
                <c:pt idx="335">
                  <c:v>287.1225</c:v>
                </c:pt>
                <c:pt idx="336">
                  <c:v>287.916</c:v>
                </c:pt>
                <c:pt idx="337">
                  <c:v>288.70949999999999</c:v>
                </c:pt>
                <c:pt idx="338">
                  <c:v>289.50299999999999</c:v>
                </c:pt>
                <c:pt idx="339">
                  <c:v>290.29649999999998</c:v>
                </c:pt>
                <c:pt idx="340">
                  <c:v>291.08999999999997</c:v>
                </c:pt>
                <c:pt idx="341">
                  <c:v>291.88350000000003</c:v>
                </c:pt>
                <c:pt idx="342">
                  <c:v>292.67700000000002</c:v>
                </c:pt>
                <c:pt idx="343">
                  <c:v>293.47050000000002</c:v>
                </c:pt>
                <c:pt idx="344">
                  <c:v>294.26400000000001</c:v>
                </c:pt>
                <c:pt idx="345">
                  <c:v>295.0575</c:v>
                </c:pt>
                <c:pt idx="346">
                  <c:v>295.851</c:v>
                </c:pt>
                <c:pt idx="347">
                  <c:v>296.64449999999999</c:v>
                </c:pt>
                <c:pt idx="348">
                  <c:v>297.43799999999999</c:v>
                </c:pt>
                <c:pt idx="349">
                  <c:v>298.23149999999998</c:v>
                </c:pt>
                <c:pt idx="350">
                  <c:v>299.02499999999998</c:v>
                </c:pt>
                <c:pt idx="351">
                  <c:v>299.81850000000003</c:v>
                </c:pt>
                <c:pt idx="352">
                  <c:v>300.61200000000002</c:v>
                </c:pt>
                <c:pt idx="353">
                  <c:v>301.40550000000002</c:v>
                </c:pt>
                <c:pt idx="354">
                  <c:v>302.19900000000001</c:v>
                </c:pt>
                <c:pt idx="355">
                  <c:v>302.99250000000001</c:v>
                </c:pt>
                <c:pt idx="356">
                  <c:v>303.786</c:v>
                </c:pt>
                <c:pt idx="357">
                  <c:v>304.5795</c:v>
                </c:pt>
                <c:pt idx="358">
                  <c:v>305.37299999999999</c:v>
                </c:pt>
                <c:pt idx="359">
                  <c:v>306.16649999999998</c:v>
                </c:pt>
                <c:pt idx="360">
                  <c:v>306.95999999999998</c:v>
                </c:pt>
                <c:pt idx="361">
                  <c:v>307.75350000000003</c:v>
                </c:pt>
                <c:pt idx="362">
                  <c:v>308.54700000000003</c:v>
                </c:pt>
                <c:pt idx="363">
                  <c:v>309.34050000000002</c:v>
                </c:pt>
                <c:pt idx="364">
                  <c:v>310.13400000000001</c:v>
                </c:pt>
                <c:pt idx="365">
                  <c:v>310.92750000000001</c:v>
                </c:pt>
                <c:pt idx="366">
                  <c:v>311.721</c:v>
                </c:pt>
                <c:pt idx="367">
                  <c:v>312.5145</c:v>
                </c:pt>
                <c:pt idx="368">
                  <c:v>313.30799999999999</c:v>
                </c:pt>
                <c:pt idx="369">
                  <c:v>314.10149999999999</c:v>
                </c:pt>
                <c:pt idx="370">
                  <c:v>314.89499999999998</c:v>
                </c:pt>
                <c:pt idx="371">
                  <c:v>315.68850000000003</c:v>
                </c:pt>
                <c:pt idx="372">
                  <c:v>316.48200000000003</c:v>
                </c:pt>
                <c:pt idx="373">
                  <c:v>317.27550000000002</c:v>
                </c:pt>
                <c:pt idx="374">
                  <c:v>318.06900000000002</c:v>
                </c:pt>
                <c:pt idx="375">
                  <c:v>318.86250000000001</c:v>
                </c:pt>
                <c:pt idx="376">
                  <c:v>319.65600000000001</c:v>
                </c:pt>
                <c:pt idx="377">
                  <c:v>320.4495</c:v>
                </c:pt>
                <c:pt idx="378">
                  <c:v>321.24299999999999</c:v>
                </c:pt>
                <c:pt idx="379">
                  <c:v>322.03649999999999</c:v>
                </c:pt>
                <c:pt idx="380">
                  <c:v>322.83</c:v>
                </c:pt>
                <c:pt idx="381">
                  <c:v>323.62349999999998</c:v>
                </c:pt>
                <c:pt idx="382">
                  <c:v>324.41700000000003</c:v>
                </c:pt>
                <c:pt idx="383">
                  <c:v>325.21050000000002</c:v>
                </c:pt>
                <c:pt idx="384">
                  <c:v>326.00400000000002</c:v>
                </c:pt>
                <c:pt idx="385">
                  <c:v>326.79750000000001</c:v>
                </c:pt>
                <c:pt idx="386">
                  <c:v>327.59100000000001</c:v>
                </c:pt>
                <c:pt idx="387">
                  <c:v>328.3845</c:v>
                </c:pt>
                <c:pt idx="388">
                  <c:v>329.178</c:v>
                </c:pt>
                <c:pt idx="389">
                  <c:v>329.97149999999999</c:v>
                </c:pt>
                <c:pt idx="390">
                  <c:v>330.76499999999999</c:v>
                </c:pt>
                <c:pt idx="391">
                  <c:v>331.55849999999998</c:v>
                </c:pt>
                <c:pt idx="392">
                  <c:v>332.35200000000003</c:v>
                </c:pt>
                <c:pt idx="393">
                  <c:v>333.14550000000003</c:v>
                </c:pt>
                <c:pt idx="394">
                  <c:v>333.93900000000002</c:v>
                </c:pt>
                <c:pt idx="395">
                  <c:v>334.73250000000002</c:v>
                </c:pt>
                <c:pt idx="396">
                  <c:v>335.52600000000001</c:v>
                </c:pt>
                <c:pt idx="397">
                  <c:v>336.31950000000001</c:v>
                </c:pt>
                <c:pt idx="398">
                  <c:v>337.113</c:v>
                </c:pt>
                <c:pt idx="399">
                  <c:v>337.90649999999999</c:v>
                </c:pt>
                <c:pt idx="400">
                  <c:v>338.7</c:v>
                </c:pt>
                <c:pt idx="401">
                  <c:v>339.49349999999998</c:v>
                </c:pt>
                <c:pt idx="402">
                  <c:v>340.28699999999998</c:v>
                </c:pt>
                <c:pt idx="403">
                  <c:v>341.08050000000003</c:v>
                </c:pt>
                <c:pt idx="404">
                  <c:v>341.87400000000002</c:v>
                </c:pt>
                <c:pt idx="405">
                  <c:v>342.66750000000002</c:v>
                </c:pt>
                <c:pt idx="406">
                  <c:v>343.46100000000001</c:v>
                </c:pt>
                <c:pt idx="407">
                  <c:v>344.25450000000001</c:v>
                </c:pt>
                <c:pt idx="408">
                  <c:v>345.048</c:v>
                </c:pt>
                <c:pt idx="409">
                  <c:v>345.8415</c:v>
                </c:pt>
                <c:pt idx="410">
                  <c:v>346.63499999999999</c:v>
                </c:pt>
                <c:pt idx="411">
                  <c:v>347.42849999999999</c:v>
                </c:pt>
                <c:pt idx="412">
                  <c:v>348.22199999999998</c:v>
                </c:pt>
                <c:pt idx="413">
                  <c:v>349.01550000000003</c:v>
                </c:pt>
                <c:pt idx="414">
                  <c:v>349.80900000000003</c:v>
                </c:pt>
                <c:pt idx="415">
                  <c:v>350.60250000000002</c:v>
                </c:pt>
                <c:pt idx="416">
                  <c:v>351.39600000000002</c:v>
                </c:pt>
                <c:pt idx="417">
                  <c:v>352.18950000000001</c:v>
                </c:pt>
                <c:pt idx="418">
                  <c:v>352.983</c:v>
                </c:pt>
                <c:pt idx="419">
                  <c:v>353.7765</c:v>
                </c:pt>
                <c:pt idx="420">
                  <c:v>354.57</c:v>
                </c:pt>
                <c:pt idx="421">
                  <c:v>355.36349999999999</c:v>
                </c:pt>
                <c:pt idx="422">
                  <c:v>356.15699999999998</c:v>
                </c:pt>
                <c:pt idx="423">
                  <c:v>356.95049999999998</c:v>
                </c:pt>
                <c:pt idx="424">
                  <c:v>357.74400000000003</c:v>
                </c:pt>
                <c:pt idx="425">
                  <c:v>358.53750000000002</c:v>
                </c:pt>
                <c:pt idx="426">
                  <c:v>359.33100000000002</c:v>
                </c:pt>
                <c:pt idx="427">
                  <c:v>360.12450000000001</c:v>
                </c:pt>
                <c:pt idx="428">
                  <c:v>360.91800000000001</c:v>
                </c:pt>
                <c:pt idx="429">
                  <c:v>361.7115</c:v>
                </c:pt>
                <c:pt idx="430">
                  <c:v>362.505</c:v>
                </c:pt>
                <c:pt idx="431">
                  <c:v>363.29849999999999</c:v>
                </c:pt>
                <c:pt idx="432">
                  <c:v>364.09199999999998</c:v>
                </c:pt>
                <c:pt idx="433">
                  <c:v>364.88549999999998</c:v>
                </c:pt>
                <c:pt idx="434">
                  <c:v>365.67900000000003</c:v>
                </c:pt>
                <c:pt idx="435">
                  <c:v>366.47250000000003</c:v>
                </c:pt>
                <c:pt idx="436">
                  <c:v>367.26600000000002</c:v>
                </c:pt>
                <c:pt idx="437">
                  <c:v>368.05950000000001</c:v>
                </c:pt>
                <c:pt idx="438">
                  <c:v>368.85300000000001</c:v>
                </c:pt>
                <c:pt idx="439">
                  <c:v>369.6465</c:v>
                </c:pt>
                <c:pt idx="440">
                  <c:v>370.44</c:v>
                </c:pt>
                <c:pt idx="441">
                  <c:v>371.23349999999999</c:v>
                </c:pt>
                <c:pt idx="442">
                  <c:v>372.02699999999999</c:v>
                </c:pt>
                <c:pt idx="443">
                  <c:v>372.82049999999998</c:v>
                </c:pt>
                <c:pt idx="444">
                  <c:v>373.61399999999998</c:v>
                </c:pt>
                <c:pt idx="445">
                  <c:v>374.40750000000003</c:v>
                </c:pt>
                <c:pt idx="446">
                  <c:v>375.20100000000002</c:v>
                </c:pt>
                <c:pt idx="447">
                  <c:v>375.99450000000002</c:v>
                </c:pt>
                <c:pt idx="448">
                  <c:v>376.78800000000001</c:v>
                </c:pt>
                <c:pt idx="449">
                  <c:v>377.58150000000001</c:v>
                </c:pt>
                <c:pt idx="450">
                  <c:v>378.375</c:v>
                </c:pt>
                <c:pt idx="451">
                  <c:v>379.16849999999999</c:v>
                </c:pt>
                <c:pt idx="452">
                  <c:v>379.96199999999999</c:v>
                </c:pt>
                <c:pt idx="453">
                  <c:v>380.75549999999998</c:v>
                </c:pt>
                <c:pt idx="454">
                  <c:v>381.54899999999998</c:v>
                </c:pt>
                <c:pt idx="455">
                  <c:v>382.34249999999997</c:v>
                </c:pt>
                <c:pt idx="456">
                  <c:v>383.13600000000002</c:v>
                </c:pt>
                <c:pt idx="457">
                  <c:v>383.92950000000002</c:v>
                </c:pt>
                <c:pt idx="458">
                  <c:v>384.72300000000001</c:v>
                </c:pt>
                <c:pt idx="459">
                  <c:v>385.51650000000001</c:v>
                </c:pt>
                <c:pt idx="460">
                  <c:v>386.31</c:v>
                </c:pt>
                <c:pt idx="461">
                  <c:v>387.1035</c:v>
                </c:pt>
                <c:pt idx="462">
                  <c:v>387.89699999999999</c:v>
                </c:pt>
                <c:pt idx="463">
                  <c:v>388.69049999999999</c:v>
                </c:pt>
                <c:pt idx="464">
                  <c:v>389.48399999999998</c:v>
                </c:pt>
                <c:pt idx="465">
                  <c:v>390.27749999999997</c:v>
                </c:pt>
                <c:pt idx="466">
                  <c:v>391.07100000000003</c:v>
                </c:pt>
                <c:pt idx="467">
                  <c:v>391.86450000000002</c:v>
                </c:pt>
                <c:pt idx="468">
                  <c:v>392.65800000000002</c:v>
                </c:pt>
                <c:pt idx="469">
                  <c:v>393.45150000000001</c:v>
                </c:pt>
                <c:pt idx="470">
                  <c:v>394.245</c:v>
                </c:pt>
                <c:pt idx="471">
                  <c:v>395.0385</c:v>
                </c:pt>
                <c:pt idx="472">
                  <c:v>395.83199999999999</c:v>
                </c:pt>
                <c:pt idx="473">
                  <c:v>396.62549999999999</c:v>
                </c:pt>
                <c:pt idx="474">
                  <c:v>397.41899999999998</c:v>
                </c:pt>
                <c:pt idx="475">
                  <c:v>398.21249999999998</c:v>
                </c:pt>
                <c:pt idx="476">
                  <c:v>399.00600000000003</c:v>
                </c:pt>
                <c:pt idx="477">
                  <c:v>399.79950000000002</c:v>
                </c:pt>
                <c:pt idx="478">
                  <c:v>400.59300000000002</c:v>
                </c:pt>
                <c:pt idx="479">
                  <c:v>401.38650000000001</c:v>
                </c:pt>
                <c:pt idx="480">
                  <c:v>402.18</c:v>
                </c:pt>
                <c:pt idx="481">
                  <c:v>402.9735</c:v>
                </c:pt>
                <c:pt idx="482">
                  <c:v>403.767</c:v>
                </c:pt>
                <c:pt idx="483">
                  <c:v>404.56049999999999</c:v>
                </c:pt>
                <c:pt idx="484">
                  <c:v>405.35399999999998</c:v>
                </c:pt>
                <c:pt idx="485">
                  <c:v>406.14749999999998</c:v>
                </c:pt>
                <c:pt idx="486">
                  <c:v>406.94100000000003</c:v>
                </c:pt>
                <c:pt idx="487">
                  <c:v>407.73450000000003</c:v>
                </c:pt>
                <c:pt idx="488">
                  <c:v>408.52800000000002</c:v>
                </c:pt>
                <c:pt idx="489">
                  <c:v>409.32150000000001</c:v>
                </c:pt>
                <c:pt idx="490">
                  <c:v>410.11500000000001</c:v>
                </c:pt>
                <c:pt idx="491">
                  <c:v>410.9085</c:v>
                </c:pt>
                <c:pt idx="492">
                  <c:v>411.702</c:v>
                </c:pt>
                <c:pt idx="493">
                  <c:v>412.49549999999999</c:v>
                </c:pt>
                <c:pt idx="494">
                  <c:v>413.28899999999999</c:v>
                </c:pt>
                <c:pt idx="495">
                  <c:v>414.08249999999998</c:v>
                </c:pt>
                <c:pt idx="496">
                  <c:v>414.87599999999998</c:v>
                </c:pt>
                <c:pt idx="497">
                  <c:v>415.66950000000003</c:v>
                </c:pt>
                <c:pt idx="498">
                  <c:v>416.46300000000002</c:v>
                </c:pt>
                <c:pt idx="499">
                  <c:v>417.25650000000002</c:v>
                </c:pt>
                <c:pt idx="500">
                  <c:v>418.05</c:v>
                </c:pt>
                <c:pt idx="501">
                  <c:v>418.84350000000001</c:v>
                </c:pt>
                <c:pt idx="502">
                  <c:v>419.637</c:v>
                </c:pt>
                <c:pt idx="503">
                  <c:v>420.43049999999999</c:v>
                </c:pt>
                <c:pt idx="504">
                  <c:v>421.22399999999999</c:v>
                </c:pt>
                <c:pt idx="505">
                  <c:v>422.01749999999998</c:v>
                </c:pt>
                <c:pt idx="506">
                  <c:v>422.81099999999998</c:v>
                </c:pt>
                <c:pt idx="507">
                  <c:v>423.60450000000003</c:v>
                </c:pt>
                <c:pt idx="508">
                  <c:v>424.39800000000002</c:v>
                </c:pt>
                <c:pt idx="509">
                  <c:v>425.19150000000002</c:v>
                </c:pt>
                <c:pt idx="510">
                  <c:v>425.98500000000001</c:v>
                </c:pt>
                <c:pt idx="511">
                  <c:v>426.77850000000001</c:v>
                </c:pt>
                <c:pt idx="512">
                  <c:v>427.572</c:v>
                </c:pt>
                <c:pt idx="513">
                  <c:v>428.3655</c:v>
                </c:pt>
                <c:pt idx="514">
                  <c:v>429.15899999999999</c:v>
                </c:pt>
                <c:pt idx="515">
                  <c:v>429.95249999999999</c:v>
                </c:pt>
                <c:pt idx="516">
                  <c:v>430.74599999999998</c:v>
                </c:pt>
                <c:pt idx="517">
                  <c:v>431.53949999999998</c:v>
                </c:pt>
                <c:pt idx="518">
                  <c:v>432.33300000000003</c:v>
                </c:pt>
                <c:pt idx="519">
                  <c:v>433.12650000000002</c:v>
                </c:pt>
                <c:pt idx="520">
                  <c:v>433.92</c:v>
                </c:pt>
                <c:pt idx="521">
                  <c:v>434.71350000000001</c:v>
                </c:pt>
                <c:pt idx="522">
                  <c:v>435.50700000000001</c:v>
                </c:pt>
                <c:pt idx="523">
                  <c:v>436.3005</c:v>
                </c:pt>
                <c:pt idx="524">
                  <c:v>437.09399999999999</c:v>
                </c:pt>
                <c:pt idx="525">
                  <c:v>437.88749999999999</c:v>
                </c:pt>
                <c:pt idx="526">
                  <c:v>438.68099999999998</c:v>
                </c:pt>
                <c:pt idx="527">
                  <c:v>439.47449999999998</c:v>
                </c:pt>
                <c:pt idx="528">
                  <c:v>440.26800000000003</c:v>
                </c:pt>
                <c:pt idx="529">
                  <c:v>441.06150000000002</c:v>
                </c:pt>
                <c:pt idx="530">
                  <c:v>441.85500000000002</c:v>
                </c:pt>
                <c:pt idx="531">
                  <c:v>442.64850000000001</c:v>
                </c:pt>
                <c:pt idx="532">
                  <c:v>443.44200000000001</c:v>
                </c:pt>
                <c:pt idx="533">
                  <c:v>444.2355</c:v>
                </c:pt>
                <c:pt idx="534">
                  <c:v>445.029</c:v>
                </c:pt>
                <c:pt idx="535">
                  <c:v>445.82249999999999</c:v>
                </c:pt>
                <c:pt idx="536">
                  <c:v>446.61599999999999</c:v>
                </c:pt>
                <c:pt idx="537">
                  <c:v>447.40949999999998</c:v>
                </c:pt>
                <c:pt idx="538">
                  <c:v>448.20299999999997</c:v>
                </c:pt>
                <c:pt idx="539">
                  <c:v>448.99650000000003</c:v>
                </c:pt>
                <c:pt idx="540">
                  <c:v>449.79</c:v>
                </c:pt>
                <c:pt idx="541">
                  <c:v>450.58350000000002</c:v>
                </c:pt>
                <c:pt idx="542">
                  <c:v>451.37700000000001</c:v>
                </c:pt>
                <c:pt idx="543">
                  <c:v>452.1705</c:v>
                </c:pt>
                <c:pt idx="544">
                  <c:v>452.964</c:v>
                </c:pt>
                <c:pt idx="545">
                  <c:v>453.75749999999999</c:v>
                </c:pt>
                <c:pt idx="546">
                  <c:v>454.55099999999999</c:v>
                </c:pt>
                <c:pt idx="547">
                  <c:v>455.34449999999998</c:v>
                </c:pt>
                <c:pt idx="548">
                  <c:v>456.13799999999998</c:v>
                </c:pt>
                <c:pt idx="549">
                  <c:v>456.93150000000003</c:v>
                </c:pt>
                <c:pt idx="550">
                  <c:v>457.72500000000002</c:v>
                </c:pt>
                <c:pt idx="551">
                  <c:v>458.51850000000002</c:v>
                </c:pt>
                <c:pt idx="552">
                  <c:v>459.31200000000001</c:v>
                </c:pt>
                <c:pt idx="553">
                  <c:v>460.10550000000001</c:v>
                </c:pt>
                <c:pt idx="554">
                  <c:v>460.899</c:v>
                </c:pt>
                <c:pt idx="555">
                  <c:v>461.6925</c:v>
                </c:pt>
                <c:pt idx="556">
                  <c:v>462.48599999999999</c:v>
                </c:pt>
                <c:pt idx="557">
                  <c:v>463.27949999999998</c:v>
                </c:pt>
                <c:pt idx="558">
                  <c:v>464.07299999999998</c:v>
                </c:pt>
                <c:pt idx="559">
                  <c:v>464.86649999999997</c:v>
                </c:pt>
                <c:pt idx="560">
                  <c:v>465.66</c:v>
                </c:pt>
                <c:pt idx="561">
                  <c:v>466.45350000000002</c:v>
                </c:pt>
                <c:pt idx="562">
                  <c:v>467.24700000000001</c:v>
                </c:pt>
                <c:pt idx="563">
                  <c:v>468.04050000000001</c:v>
                </c:pt>
                <c:pt idx="564">
                  <c:v>468.834</c:v>
                </c:pt>
                <c:pt idx="565">
                  <c:v>469.6275</c:v>
                </c:pt>
                <c:pt idx="566">
                  <c:v>470.42099999999999</c:v>
                </c:pt>
                <c:pt idx="567">
                  <c:v>471.21449999999999</c:v>
                </c:pt>
                <c:pt idx="568">
                  <c:v>472.00799999999998</c:v>
                </c:pt>
                <c:pt idx="569">
                  <c:v>472.80149999999998</c:v>
                </c:pt>
                <c:pt idx="570">
                  <c:v>473.59500000000003</c:v>
                </c:pt>
                <c:pt idx="571">
                  <c:v>474.38850000000002</c:v>
                </c:pt>
                <c:pt idx="572">
                  <c:v>475.18200000000002</c:v>
                </c:pt>
                <c:pt idx="573">
                  <c:v>475.97550000000001</c:v>
                </c:pt>
                <c:pt idx="574">
                  <c:v>476.76900000000001</c:v>
                </c:pt>
                <c:pt idx="575">
                  <c:v>477.5625</c:v>
                </c:pt>
                <c:pt idx="576">
                  <c:v>478.35599999999999</c:v>
                </c:pt>
                <c:pt idx="577">
                  <c:v>479.14949999999999</c:v>
                </c:pt>
                <c:pt idx="578">
                  <c:v>479.94299999999998</c:v>
                </c:pt>
                <c:pt idx="579">
                  <c:v>480.73649999999998</c:v>
                </c:pt>
                <c:pt idx="580">
                  <c:v>481.53</c:v>
                </c:pt>
                <c:pt idx="581">
                  <c:v>482.32350000000002</c:v>
                </c:pt>
                <c:pt idx="582">
                  <c:v>483.11700000000002</c:v>
                </c:pt>
                <c:pt idx="583">
                  <c:v>483.91050000000001</c:v>
                </c:pt>
                <c:pt idx="584">
                  <c:v>484.70400000000001</c:v>
                </c:pt>
                <c:pt idx="585">
                  <c:v>485.4975</c:v>
                </c:pt>
                <c:pt idx="586">
                  <c:v>486.291</c:v>
                </c:pt>
                <c:pt idx="587">
                  <c:v>487.08449999999999</c:v>
                </c:pt>
                <c:pt idx="588">
                  <c:v>487.87799999999999</c:v>
                </c:pt>
                <c:pt idx="589">
                  <c:v>488.67149999999998</c:v>
                </c:pt>
                <c:pt idx="590">
                  <c:v>489.46499999999997</c:v>
                </c:pt>
                <c:pt idx="591">
                  <c:v>490.25850000000003</c:v>
                </c:pt>
                <c:pt idx="592">
                  <c:v>491.05200000000002</c:v>
                </c:pt>
                <c:pt idx="593">
                  <c:v>491.84550000000002</c:v>
                </c:pt>
                <c:pt idx="594">
                  <c:v>492.63900000000001</c:v>
                </c:pt>
                <c:pt idx="595">
                  <c:v>493.4325</c:v>
                </c:pt>
                <c:pt idx="596">
                  <c:v>494.226</c:v>
                </c:pt>
                <c:pt idx="597">
                  <c:v>495.01949999999999</c:v>
                </c:pt>
                <c:pt idx="598">
                  <c:v>495.81299999999999</c:v>
                </c:pt>
                <c:pt idx="599">
                  <c:v>496.60649999999998</c:v>
                </c:pt>
                <c:pt idx="600">
                  <c:v>497.4</c:v>
                </c:pt>
                <c:pt idx="601">
                  <c:v>498.19350000000003</c:v>
                </c:pt>
                <c:pt idx="602">
                  <c:v>498.98700000000002</c:v>
                </c:pt>
                <c:pt idx="603">
                  <c:v>499.78050000000002</c:v>
                </c:pt>
                <c:pt idx="604">
                  <c:v>500.57400000000001</c:v>
                </c:pt>
                <c:pt idx="605">
                  <c:v>501.36750000000001</c:v>
                </c:pt>
                <c:pt idx="606">
                  <c:v>502.161</c:v>
                </c:pt>
                <c:pt idx="607">
                  <c:v>502.9545</c:v>
                </c:pt>
                <c:pt idx="608">
                  <c:v>503.74799999999999</c:v>
                </c:pt>
                <c:pt idx="609">
                  <c:v>504.54149999999998</c:v>
                </c:pt>
                <c:pt idx="610">
                  <c:v>505.33499999999998</c:v>
                </c:pt>
                <c:pt idx="611">
                  <c:v>506.12849999999997</c:v>
                </c:pt>
                <c:pt idx="612">
                  <c:v>506.92200000000003</c:v>
                </c:pt>
                <c:pt idx="613">
                  <c:v>507.71550000000002</c:v>
                </c:pt>
                <c:pt idx="614">
                  <c:v>508.50900000000001</c:v>
                </c:pt>
                <c:pt idx="615">
                  <c:v>509.30250000000001</c:v>
                </c:pt>
                <c:pt idx="616">
                  <c:v>510.096</c:v>
                </c:pt>
                <c:pt idx="617">
                  <c:v>510.8895</c:v>
                </c:pt>
                <c:pt idx="618">
                  <c:v>511.68299999999999</c:v>
                </c:pt>
                <c:pt idx="619">
                  <c:v>512.47649999999999</c:v>
                </c:pt>
                <c:pt idx="620">
                  <c:v>513.27</c:v>
                </c:pt>
                <c:pt idx="621">
                  <c:v>514.06349999999998</c:v>
                </c:pt>
                <c:pt idx="622">
                  <c:v>514.85699999999997</c:v>
                </c:pt>
                <c:pt idx="623">
                  <c:v>515.65049999999997</c:v>
                </c:pt>
                <c:pt idx="624">
                  <c:v>516.44399999999996</c:v>
                </c:pt>
                <c:pt idx="625">
                  <c:v>517.23749999999995</c:v>
                </c:pt>
                <c:pt idx="626">
                  <c:v>518.03099999999995</c:v>
                </c:pt>
                <c:pt idx="627">
                  <c:v>518.82449999999994</c:v>
                </c:pt>
                <c:pt idx="628">
                  <c:v>519.61799999999994</c:v>
                </c:pt>
                <c:pt idx="629">
                  <c:v>520.41149999999993</c:v>
                </c:pt>
                <c:pt idx="630">
                  <c:v>521.20500000000004</c:v>
                </c:pt>
                <c:pt idx="631">
                  <c:v>521.99849999999992</c:v>
                </c:pt>
                <c:pt idx="632">
                  <c:v>522.79199999999992</c:v>
                </c:pt>
                <c:pt idx="633">
                  <c:v>523.58550000000002</c:v>
                </c:pt>
                <c:pt idx="634">
                  <c:v>524.37900000000002</c:v>
                </c:pt>
                <c:pt idx="635">
                  <c:v>525.17250000000001</c:v>
                </c:pt>
                <c:pt idx="636">
                  <c:v>525.96600000000001</c:v>
                </c:pt>
                <c:pt idx="637">
                  <c:v>526.7595</c:v>
                </c:pt>
                <c:pt idx="638">
                  <c:v>527.553</c:v>
                </c:pt>
                <c:pt idx="639">
                  <c:v>528.34649999999999</c:v>
                </c:pt>
                <c:pt idx="640">
                  <c:v>529.14</c:v>
                </c:pt>
                <c:pt idx="641">
                  <c:v>529.93349999999998</c:v>
                </c:pt>
                <c:pt idx="642">
                  <c:v>530.72699999999998</c:v>
                </c:pt>
                <c:pt idx="643">
                  <c:v>531.52049999999997</c:v>
                </c:pt>
                <c:pt idx="644">
                  <c:v>532.31399999999996</c:v>
                </c:pt>
                <c:pt idx="645">
                  <c:v>533.10749999999996</c:v>
                </c:pt>
                <c:pt idx="646">
                  <c:v>533.90099999999995</c:v>
                </c:pt>
                <c:pt idx="647">
                  <c:v>534.69449999999995</c:v>
                </c:pt>
                <c:pt idx="648">
                  <c:v>535.48799999999994</c:v>
                </c:pt>
                <c:pt idx="649">
                  <c:v>536.28149999999994</c:v>
                </c:pt>
                <c:pt idx="650">
                  <c:v>537.07500000000005</c:v>
                </c:pt>
                <c:pt idx="651">
                  <c:v>537.86849999999993</c:v>
                </c:pt>
                <c:pt idx="652">
                  <c:v>538.66199999999992</c:v>
                </c:pt>
                <c:pt idx="653">
                  <c:v>539.45549999999992</c:v>
                </c:pt>
                <c:pt idx="654">
                  <c:v>540.24899999999991</c:v>
                </c:pt>
                <c:pt idx="655">
                  <c:v>541.04250000000002</c:v>
                </c:pt>
                <c:pt idx="656">
                  <c:v>541.8359999999999</c:v>
                </c:pt>
                <c:pt idx="657">
                  <c:v>542.62949999999989</c:v>
                </c:pt>
                <c:pt idx="658">
                  <c:v>543.42299999999989</c:v>
                </c:pt>
                <c:pt idx="659">
                  <c:v>544.2165</c:v>
                </c:pt>
                <c:pt idx="660">
                  <c:v>545.01</c:v>
                </c:pt>
                <c:pt idx="661">
                  <c:v>545.80349999999999</c:v>
                </c:pt>
                <c:pt idx="662">
                  <c:v>546.59699999999998</c:v>
                </c:pt>
                <c:pt idx="663">
                  <c:v>547.39049999999997</c:v>
                </c:pt>
                <c:pt idx="664">
                  <c:v>548.18399999999997</c:v>
                </c:pt>
                <c:pt idx="665">
                  <c:v>548.97749999999996</c:v>
                </c:pt>
                <c:pt idx="666">
                  <c:v>549.77099999999996</c:v>
                </c:pt>
                <c:pt idx="667">
                  <c:v>550.56449999999995</c:v>
                </c:pt>
                <c:pt idx="668">
                  <c:v>551.35799999999995</c:v>
                </c:pt>
                <c:pt idx="669">
                  <c:v>552.15149999999994</c:v>
                </c:pt>
                <c:pt idx="670">
                  <c:v>552.94500000000005</c:v>
                </c:pt>
                <c:pt idx="671">
                  <c:v>553.73849999999993</c:v>
                </c:pt>
                <c:pt idx="672">
                  <c:v>554.53199999999993</c:v>
                </c:pt>
                <c:pt idx="673">
                  <c:v>555.32549999999992</c:v>
                </c:pt>
                <c:pt idx="674">
                  <c:v>556.11899999999991</c:v>
                </c:pt>
                <c:pt idx="675">
                  <c:v>556.91250000000002</c:v>
                </c:pt>
                <c:pt idx="676">
                  <c:v>557.7059999999999</c:v>
                </c:pt>
                <c:pt idx="677">
                  <c:v>558.4994999999999</c:v>
                </c:pt>
                <c:pt idx="678">
                  <c:v>559.29299999999989</c:v>
                </c:pt>
                <c:pt idx="679">
                  <c:v>560.08649999999989</c:v>
                </c:pt>
                <c:pt idx="680">
                  <c:v>560.88</c:v>
                </c:pt>
                <c:pt idx="681">
                  <c:v>561.67349999999999</c:v>
                </c:pt>
                <c:pt idx="682">
                  <c:v>562.46699999999998</c:v>
                </c:pt>
                <c:pt idx="683">
                  <c:v>563.26049999999998</c:v>
                </c:pt>
                <c:pt idx="684">
                  <c:v>564.05399999999997</c:v>
                </c:pt>
                <c:pt idx="685">
                  <c:v>564.84749999999997</c:v>
                </c:pt>
                <c:pt idx="686">
                  <c:v>565.64099999999996</c:v>
                </c:pt>
                <c:pt idx="687">
                  <c:v>566.43449999999996</c:v>
                </c:pt>
                <c:pt idx="688">
                  <c:v>567.22799999999995</c:v>
                </c:pt>
                <c:pt idx="689">
                  <c:v>568.02149999999995</c:v>
                </c:pt>
                <c:pt idx="690">
                  <c:v>568.81500000000005</c:v>
                </c:pt>
                <c:pt idx="691">
                  <c:v>569.60849999999994</c:v>
                </c:pt>
                <c:pt idx="692">
                  <c:v>570.40199999999993</c:v>
                </c:pt>
                <c:pt idx="693">
                  <c:v>571.19549999999992</c:v>
                </c:pt>
                <c:pt idx="694">
                  <c:v>571.98899999999992</c:v>
                </c:pt>
                <c:pt idx="695">
                  <c:v>572.78250000000003</c:v>
                </c:pt>
                <c:pt idx="696">
                  <c:v>573.57599999999991</c:v>
                </c:pt>
                <c:pt idx="697">
                  <c:v>574.3694999999999</c:v>
                </c:pt>
                <c:pt idx="698">
                  <c:v>575.1629999999999</c:v>
                </c:pt>
                <c:pt idx="699">
                  <c:v>575.95649999999989</c:v>
                </c:pt>
                <c:pt idx="700">
                  <c:v>576.75</c:v>
                </c:pt>
                <c:pt idx="701">
                  <c:v>577.54349999999999</c:v>
                </c:pt>
                <c:pt idx="702">
                  <c:v>578.33699999999999</c:v>
                </c:pt>
                <c:pt idx="703">
                  <c:v>579.13049999999998</c:v>
                </c:pt>
                <c:pt idx="704">
                  <c:v>579.92399999999998</c:v>
                </c:pt>
                <c:pt idx="705">
                  <c:v>580.71749999999997</c:v>
                </c:pt>
                <c:pt idx="706">
                  <c:v>581.51099999999997</c:v>
                </c:pt>
                <c:pt idx="707">
                  <c:v>582.30449999999996</c:v>
                </c:pt>
                <c:pt idx="708">
                  <c:v>583.09799999999996</c:v>
                </c:pt>
                <c:pt idx="709">
                  <c:v>583.89149999999995</c:v>
                </c:pt>
                <c:pt idx="710">
                  <c:v>584.68499999999995</c:v>
                </c:pt>
                <c:pt idx="711">
                  <c:v>585.47849999999994</c:v>
                </c:pt>
                <c:pt idx="712">
                  <c:v>586.27199999999993</c:v>
                </c:pt>
                <c:pt idx="713">
                  <c:v>587.06549999999993</c:v>
                </c:pt>
                <c:pt idx="714">
                  <c:v>587.85899999999992</c:v>
                </c:pt>
                <c:pt idx="715">
                  <c:v>588.65250000000003</c:v>
                </c:pt>
                <c:pt idx="716">
                  <c:v>589.44599999999991</c:v>
                </c:pt>
                <c:pt idx="717">
                  <c:v>590.23949999999991</c:v>
                </c:pt>
                <c:pt idx="718">
                  <c:v>591.0329999999999</c:v>
                </c:pt>
                <c:pt idx="719">
                  <c:v>591.8264999999999</c:v>
                </c:pt>
                <c:pt idx="720">
                  <c:v>592.62</c:v>
                </c:pt>
                <c:pt idx="721">
                  <c:v>593.4135</c:v>
                </c:pt>
                <c:pt idx="722">
                  <c:v>594.20699999999999</c:v>
                </c:pt>
                <c:pt idx="723">
                  <c:v>595.00049999999999</c:v>
                </c:pt>
                <c:pt idx="724">
                  <c:v>595.79399999999998</c:v>
                </c:pt>
                <c:pt idx="725">
                  <c:v>596.58749999999998</c:v>
                </c:pt>
                <c:pt idx="726">
                  <c:v>597.38099999999997</c:v>
                </c:pt>
                <c:pt idx="727">
                  <c:v>598.17449999999997</c:v>
                </c:pt>
                <c:pt idx="728">
                  <c:v>598.96799999999996</c:v>
                </c:pt>
                <c:pt idx="729">
                  <c:v>599.76149999999996</c:v>
                </c:pt>
                <c:pt idx="730">
                  <c:v>600.55499999999995</c:v>
                </c:pt>
                <c:pt idx="731">
                  <c:v>601.34849999999994</c:v>
                </c:pt>
                <c:pt idx="732">
                  <c:v>602.14199999999994</c:v>
                </c:pt>
                <c:pt idx="733">
                  <c:v>602.93549999999993</c:v>
                </c:pt>
                <c:pt idx="734">
                  <c:v>603.72899999999993</c:v>
                </c:pt>
                <c:pt idx="735">
                  <c:v>604.52250000000004</c:v>
                </c:pt>
                <c:pt idx="736">
                  <c:v>605.31599999999992</c:v>
                </c:pt>
                <c:pt idx="737">
                  <c:v>606.10949999999991</c:v>
                </c:pt>
                <c:pt idx="738">
                  <c:v>606.90299999999991</c:v>
                </c:pt>
                <c:pt idx="739">
                  <c:v>607.6964999999999</c:v>
                </c:pt>
                <c:pt idx="740">
                  <c:v>608.49</c:v>
                </c:pt>
                <c:pt idx="741">
                  <c:v>609.28349999999989</c:v>
                </c:pt>
                <c:pt idx="742">
                  <c:v>610.077</c:v>
                </c:pt>
                <c:pt idx="743">
                  <c:v>610.87049999999999</c:v>
                </c:pt>
                <c:pt idx="744">
                  <c:v>611.66399999999999</c:v>
                </c:pt>
                <c:pt idx="745">
                  <c:v>612.45749999999998</c:v>
                </c:pt>
                <c:pt idx="746">
                  <c:v>613.25099999999998</c:v>
                </c:pt>
                <c:pt idx="747">
                  <c:v>614.04449999999997</c:v>
                </c:pt>
                <c:pt idx="748">
                  <c:v>614.83799999999997</c:v>
                </c:pt>
                <c:pt idx="749">
                  <c:v>615.63149999999996</c:v>
                </c:pt>
                <c:pt idx="750">
                  <c:v>616.42499999999995</c:v>
                </c:pt>
                <c:pt idx="751">
                  <c:v>617.21849999999995</c:v>
                </c:pt>
                <c:pt idx="752">
                  <c:v>618.01199999999994</c:v>
                </c:pt>
                <c:pt idx="753">
                  <c:v>618.80549999999994</c:v>
                </c:pt>
                <c:pt idx="754">
                  <c:v>619.59899999999993</c:v>
                </c:pt>
                <c:pt idx="755">
                  <c:v>620.39250000000004</c:v>
                </c:pt>
                <c:pt idx="756">
                  <c:v>621.18599999999992</c:v>
                </c:pt>
                <c:pt idx="757">
                  <c:v>621.97949999999992</c:v>
                </c:pt>
                <c:pt idx="758">
                  <c:v>622.77299999999991</c:v>
                </c:pt>
                <c:pt idx="759">
                  <c:v>623.56649999999991</c:v>
                </c:pt>
                <c:pt idx="760">
                  <c:v>624.36</c:v>
                </c:pt>
                <c:pt idx="761">
                  <c:v>625.15349999999989</c:v>
                </c:pt>
                <c:pt idx="762">
                  <c:v>625.94699999999989</c:v>
                </c:pt>
                <c:pt idx="763">
                  <c:v>626.7405</c:v>
                </c:pt>
                <c:pt idx="764">
                  <c:v>627.53399999999999</c:v>
                </c:pt>
                <c:pt idx="765">
                  <c:v>628.32749999999999</c:v>
                </c:pt>
                <c:pt idx="766">
                  <c:v>629.12099999999998</c:v>
                </c:pt>
                <c:pt idx="767">
                  <c:v>629.91449999999998</c:v>
                </c:pt>
                <c:pt idx="768">
                  <c:v>630.70799999999997</c:v>
                </c:pt>
                <c:pt idx="769">
                  <c:v>631.50149999999996</c:v>
                </c:pt>
                <c:pt idx="770">
                  <c:v>632.29499999999996</c:v>
                </c:pt>
                <c:pt idx="771">
                  <c:v>633.08849999999995</c:v>
                </c:pt>
                <c:pt idx="772">
                  <c:v>633.88199999999995</c:v>
                </c:pt>
                <c:pt idx="773">
                  <c:v>634.67549999999994</c:v>
                </c:pt>
                <c:pt idx="774">
                  <c:v>635.46899999999994</c:v>
                </c:pt>
                <c:pt idx="775">
                  <c:v>636.26250000000005</c:v>
                </c:pt>
                <c:pt idx="776">
                  <c:v>637.05599999999993</c:v>
                </c:pt>
                <c:pt idx="777">
                  <c:v>637.84949999999992</c:v>
                </c:pt>
                <c:pt idx="778">
                  <c:v>638.64299999999992</c:v>
                </c:pt>
                <c:pt idx="779">
                  <c:v>639.43649999999991</c:v>
                </c:pt>
                <c:pt idx="780">
                  <c:v>640.23</c:v>
                </c:pt>
                <c:pt idx="781">
                  <c:v>641.0234999999999</c:v>
                </c:pt>
                <c:pt idx="782">
                  <c:v>641.81699999999989</c:v>
                </c:pt>
                <c:pt idx="783">
                  <c:v>642.61049999999989</c:v>
                </c:pt>
                <c:pt idx="784">
                  <c:v>643.404</c:v>
                </c:pt>
                <c:pt idx="785">
                  <c:v>644.19749999999999</c:v>
                </c:pt>
                <c:pt idx="786">
                  <c:v>644.99099999999999</c:v>
                </c:pt>
                <c:pt idx="787">
                  <c:v>645.78449999999998</c:v>
                </c:pt>
                <c:pt idx="788">
                  <c:v>646.57799999999997</c:v>
                </c:pt>
                <c:pt idx="789">
                  <c:v>647.37149999999997</c:v>
                </c:pt>
                <c:pt idx="790">
                  <c:v>648.16499999999996</c:v>
                </c:pt>
                <c:pt idx="791">
                  <c:v>648.95849999999996</c:v>
                </c:pt>
                <c:pt idx="792">
                  <c:v>649.75199999999995</c:v>
                </c:pt>
                <c:pt idx="793">
                  <c:v>650.54549999999995</c:v>
                </c:pt>
                <c:pt idx="794">
                  <c:v>651.33899999999994</c:v>
                </c:pt>
                <c:pt idx="795">
                  <c:v>652.13250000000005</c:v>
                </c:pt>
                <c:pt idx="796">
                  <c:v>652.92599999999993</c:v>
                </c:pt>
                <c:pt idx="797">
                  <c:v>653.71949999999993</c:v>
                </c:pt>
                <c:pt idx="798">
                  <c:v>654.51299999999992</c:v>
                </c:pt>
                <c:pt idx="799">
                  <c:v>655.30649999999991</c:v>
                </c:pt>
                <c:pt idx="800">
                  <c:v>656.1</c:v>
                </c:pt>
                <c:pt idx="801">
                  <c:v>656.8934999999999</c:v>
                </c:pt>
                <c:pt idx="802">
                  <c:v>657.6869999999999</c:v>
                </c:pt>
                <c:pt idx="803">
                  <c:v>658.48049999999989</c:v>
                </c:pt>
                <c:pt idx="804">
                  <c:v>659.27399999999989</c:v>
                </c:pt>
                <c:pt idx="805">
                  <c:v>660.0675</c:v>
                </c:pt>
                <c:pt idx="806">
                  <c:v>660.86099999999999</c:v>
                </c:pt>
                <c:pt idx="807">
                  <c:v>661.65449999999998</c:v>
                </c:pt>
                <c:pt idx="808">
                  <c:v>662.44799999999998</c:v>
                </c:pt>
                <c:pt idx="809">
                  <c:v>663.24149999999997</c:v>
                </c:pt>
                <c:pt idx="810">
                  <c:v>664.03499999999997</c:v>
                </c:pt>
                <c:pt idx="811">
                  <c:v>664.82849999999996</c:v>
                </c:pt>
                <c:pt idx="812">
                  <c:v>665.62199999999996</c:v>
                </c:pt>
                <c:pt idx="813">
                  <c:v>666.41549999999995</c:v>
                </c:pt>
                <c:pt idx="814">
                  <c:v>667.20899999999995</c:v>
                </c:pt>
                <c:pt idx="815">
                  <c:v>668.00250000000005</c:v>
                </c:pt>
                <c:pt idx="816">
                  <c:v>668.79599999999994</c:v>
                </c:pt>
                <c:pt idx="817">
                  <c:v>669.58949999999993</c:v>
                </c:pt>
                <c:pt idx="818">
                  <c:v>670.38299999999992</c:v>
                </c:pt>
                <c:pt idx="819">
                  <c:v>671.17649999999992</c:v>
                </c:pt>
                <c:pt idx="820">
                  <c:v>671.97</c:v>
                </c:pt>
                <c:pt idx="821">
                  <c:v>672.76349999999991</c:v>
                </c:pt>
                <c:pt idx="822">
                  <c:v>673.5569999999999</c:v>
                </c:pt>
                <c:pt idx="823">
                  <c:v>674.3504999999999</c:v>
                </c:pt>
                <c:pt idx="824">
                  <c:v>675.14399999999989</c:v>
                </c:pt>
                <c:pt idx="825">
                  <c:v>675.9375</c:v>
                </c:pt>
                <c:pt idx="826">
                  <c:v>676.73099999999999</c:v>
                </c:pt>
                <c:pt idx="827">
                  <c:v>677.52449999999999</c:v>
                </c:pt>
                <c:pt idx="828">
                  <c:v>678.31799999999998</c:v>
                </c:pt>
                <c:pt idx="829">
                  <c:v>679.11149999999998</c:v>
                </c:pt>
                <c:pt idx="830">
                  <c:v>679.90499999999997</c:v>
                </c:pt>
                <c:pt idx="831">
                  <c:v>680.69849999999997</c:v>
                </c:pt>
                <c:pt idx="832">
                  <c:v>681.49199999999996</c:v>
                </c:pt>
                <c:pt idx="833">
                  <c:v>682.28549999999996</c:v>
                </c:pt>
                <c:pt idx="834">
                  <c:v>683.07899999999995</c:v>
                </c:pt>
                <c:pt idx="835">
                  <c:v>683.87249999999995</c:v>
                </c:pt>
                <c:pt idx="836">
                  <c:v>684.66599999999994</c:v>
                </c:pt>
                <c:pt idx="837">
                  <c:v>685.45949999999993</c:v>
                </c:pt>
                <c:pt idx="838">
                  <c:v>686.25299999999993</c:v>
                </c:pt>
                <c:pt idx="839">
                  <c:v>687.04649999999992</c:v>
                </c:pt>
                <c:pt idx="840">
                  <c:v>687.84</c:v>
                </c:pt>
                <c:pt idx="841">
                  <c:v>688.63349999999991</c:v>
                </c:pt>
                <c:pt idx="842">
                  <c:v>689.42699999999991</c:v>
                </c:pt>
                <c:pt idx="843">
                  <c:v>690.2204999999999</c:v>
                </c:pt>
                <c:pt idx="844">
                  <c:v>691.0139999999999</c:v>
                </c:pt>
                <c:pt idx="845">
                  <c:v>691.8075</c:v>
                </c:pt>
                <c:pt idx="846">
                  <c:v>692.60099999999989</c:v>
                </c:pt>
                <c:pt idx="847">
                  <c:v>693.39449999999999</c:v>
                </c:pt>
                <c:pt idx="848">
                  <c:v>694.18799999999999</c:v>
                </c:pt>
                <c:pt idx="849">
                  <c:v>694.98149999999998</c:v>
                </c:pt>
                <c:pt idx="850">
                  <c:v>695.77499999999998</c:v>
                </c:pt>
                <c:pt idx="851">
                  <c:v>696.56849999999997</c:v>
                </c:pt>
                <c:pt idx="852">
                  <c:v>697.36199999999997</c:v>
                </c:pt>
                <c:pt idx="853">
                  <c:v>698.15549999999996</c:v>
                </c:pt>
                <c:pt idx="854">
                  <c:v>698.94899999999996</c:v>
                </c:pt>
                <c:pt idx="855">
                  <c:v>699.74249999999995</c:v>
                </c:pt>
                <c:pt idx="856">
                  <c:v>700.53599999999994</c:v>
                </c:pt>
                <c:pt idx="857">
                  <c:v>701.32949999999994</c:v>
                </c:pt>
                <c:pt idx="858">
                  <c:v>702.12299999999993</c:v>
                </c:pt>
                <c:pt idx="859">
                  <c:v>702.91649999999993</c:v>
                </c:pt>
                <c:pt idx="860">
                  <c:v>703.71</c:v>
                </c:pt>
                <c:pt idx="861">
                  <c:v>704.50349999999992</c:v>
                </c:pt>
                <c:pt idx="862">
                  <c:v>705.29699999999991</c:v>
                </c:pt>
                <c:pt idx="863">
                  <c:v>706.09049999999991</c:v>
                </c:pt>
                <c:pt idx="864">
                  <c:v>706.8839999999999</c:v>
                </c:pt>
                <c:pt idx="865">
                  <c:v>707.67750000000001</c:v>
                </c:pt>
                <c:pt idx="866">
                  <c:v>708.47099999999989</c:v>
                </c:pt>
                <c:pt idx="867">
                  <c:v>709.26449999999988</c:v>
                </c:pt>
                <c:pt idx="868">
                  <c:v>710.05799999999999</c:v>
                </c:pt>
                <c:pt idx="869">
                  <c:v>710.85149999999999</c:v>
                </c:pt>
                <c:pt idx="870">
                  <c:v>711.64499999999998</c:v>
                </c:pt>
                <c:pt idx="871">
                  <c:v>712.43849999999998</c:v>
                </c:pt>
                <c:pt idx="872">
                  <c:v>713.23199999999997</c:v>
                </c:pt>
                <c:pt idx="873">
                  <c:v>714.02549999999997</c:v>
                </c:pt>
                <c:pt idx="874">
                  <c:v>714.81899999999996</c:v>
                </c:pt>
                <c:pt idx="875">
                  <c:v>715.61249999999995</c:v>
                </c:pt>
                <c:pt idx="876">
                  <c:v>716.40599999999995</c:v>
                </c:pt>
                <c:pt idx="877">
                  <c:v>717.19949999999994</c:v>
                </c:pt>
                <c:pt idx="878">
                  <c:v>717.99299999999994</c:v>
                </c:pt>
                <c:pt idx="879">
                  <c:v>718.78649999999993</c:v>
                </c:pt>
                <c:pt idx="880">
                  <c:v>719.58</c:v>
                </c:pt>
                <c:pt idx="881">
                  <c:v>720.37349999999992</c:v>
                </c:pt>
                <c:pt idx="882">
                  <c:v>721.16699999999992</c:v>
                </c:pt>
                <c:pt idx="883">
                  <c:v>721.96049999999991</c:v>
                </c:pt>
                <c:pt idx="884">
                  <c:v>722.75399999999991</c:v>
                </c:pt>
                <c:pt idx="885">
                  <c:v>723.54750000000001</c:v>
                </c:pt>
                <c:pt idx="886">
                  <c:v>724.34099999999989</c:v>
                </c:pt>
                <c:pt idx="887">
                  <c:v>725.13449999999989</c:v>
                </c:pt>
                <c:pt idx="888">
                  <c:v>725.92799999999988</c:v>
                </c:pt>
                <c:pt idx="889">
                  <c:v>726.72149999999999</c:v>
                </c:pt>
                <c:pt idx="890">
                  <c:v>727.51499999999999</c:v>
                </c:pt>
                <c:pt idx="891">
                  <c:v>728.30849999999998</c:v>
                </c:pt>
                <c:pt idx="892">
                  <c:v>729.10199999999998</c:v>
                </c:pt>
                <c:pt idx="893">
                  <c:v>729.89549999999997</c:v>
                </c:pt>
                <c:pt idx="894">
                  <c:v>730.68899999999996</c:v>
                </c:pt>
                <c:pt idx="895">
                  <c:v>731.48249999999996</c:v>
                </c:pt>
                <c:pt idx="896">
                  <c:v>732.27599999999995</c:v>
                </c:pt>
                <c:pt idx="897">
                  <c:v>733.06949999999995</c:v>
                </c:pt>
                <c:pt idx="898">
                  <c:v>733.86299999999994</c:v>
                </c:pt>
                <c:pt idx="899">
                  <c:v>734.65649999999994</c:v>
                </c:pt>
                <c:pt idx="900">
                  <c:v>735.45</c:v>
                </c:pt>
                <c:pt idx="901">
                  <c:v>736.24349999999993</c:v>
                </c:pt>
                <c:pt idx="902">
                  <c:v>737.03699999999992</c:v>
                </c:pt>
                <c:pt idx="903">
                  <c:v>737.83049999999992</c:v>
                </c:pt>
                <c:pt idx="904">
                  <c:v>738.62399999999991</c:v>
                </c:pt>
                <c:pt idx="905">
                  <c:v>739.41750000000002</c:v>
                </c:pt>
                <c:pt idx="906">
                  <c:v>740.2109999999999</c:v>
                </c:pt>
                <c:pt idx="907">
                  <c:v>741.00449999999989</c:v>
                </c:pt>
                <c:pt idx="908">
                  <c:v>741.79799999999989</c:v>
                </c:pt>
                <c:pt idx="909">
                  <c:v>742.59149999999988</c:v>
                </c:pt>
                <c:pt idx="910">
                  <c:v>743.38499999999999</c:v>
                </c:pt>
                <c:pt idx="911">
                  <c:v>744.17849999999999</c:v>
                </c:pt>
                <c:pt idx="912">
                  <c:v>744.97199999999998</c:v>
                </c:pt>
                <c:pt idx="913">
                  <c:v>745.76549999999997</c:v>
                </c:pt>
                <c:pt idx="914">
                  <c:v>746.55899999999997</c:v>
                </c:pt>
                <c:pt idx="915">
                  <c:v>747.35249999999996</c:v>
                </c:pt>
                <c:pt idx="916">
                  <c:v>748.14599999999996</c:v>
                </c:pt>
                <c:pt idx="917">
                  <c:v>748.93949999999995</c:v>
                </c:pt>
                <c:pt idx="918">
                  <c:v>749.73299999999995</c:v>
                </c:pt>
                <c:pt idx="919">
                  <c:v>750.52649999999994</c:v>
                </c:pt>
                <c:pt idx="920">
                  <c:v>751.32</c:v>
                </c:pt>
                <c:pt idx="921">
                  <c:v>752.11349999999993</c:v>
                </c:pt>
                <c:pt idx="922">
                  <c:v>752.90699999999993</c:v>
                </c:pt>
                <c:pt idx="923">
                  <c:v>753.70049999999992</c:v>
                </c:pt>
                <c:pt idx="924">
                  <c:v>754.49399999999991</c:v>
                </c:pt>
                <c:pt idx="925">
                  <c:v>755.28750000000002</c:v>
                </c:pt>
                <c:pt idx="926">
                  <c:v>756.0809999999999</c:v>
                </c:pt>
                <c:pt idx="927">
                  <c:v>756.8744999999999</c:v>
                </c:pt>
                <c:pt idx="928">
                  <c:v>757.66799999999989</c:v>
                </c:pt>
                <c:pt idx="929">
                  <c:v>758.46149999999989</c:v>
                </c:pt>
                <c:pt idx="930">
                  <c:v>759.255</c:v>
                </c:pt>
                <c:pt idx="931">
                  <c:v>760.04849999999999</c:v>
                </c:pt>
                <c:pt idx="932">
                  <c:v>760.84199999999998</c:v>
                </c:pt>
                <c:pt idx="933">
                  <c:v>761.63549999999998</c:v>
                </c:pt>
                <c:pt idx="934">
                  <c:v>762.42899999999997</c:v>
                </c:pt>
                <c:pt idx="935">
                  <c:v>763.22249999999997</c:v>
                </c:pt>
                <c:pt idx="936">
                  <c:v>764.01599999999996</c:v>
                </c:pt>
                <c:pt idx="937">
                  <c:v>764.80949999999996</c:v>
                </c:pt>
                <c:pt idx="938">
                  <c:v>765.60299999999995</c:v>
                </c:pt>
                <c:pt idx="939">
                  <c:v>766.39649999999995</c:v>
                </c:pt>
                <c:pt idx="940">
                  <c:v>767.19</c:v>
                </c:pt>
                <c:pt idx="941">
                  <c:v>767.98349999999994</c:v>
                </c:pt>
                <c:pt idx="942">
                  <c:v>768.77699999999993</c:v>
                </c:pt>
                <c:pt idx="943">
                  <c:v>769.57049999999992</c:v>
                </c:pt>
                <c:pt idx="944">
                  <c:v>770.36399999999992</c:v>
                </c:pt>
                <c:pt idx="945">
                  <c:v>771.15750000000003</c:v>
                </c:pt>
                <c:pt idx="946">
                  <c:v>771.95099999999991</c:v>
                </c:pt>
                <c:pt idx="947">
                  <c:v>772.7444999999999</c:v>
                </c:pt>
                <c:pt idx="948">
                  <c:v>773.5379999999999</c:v>
                </c:pt>
                <c:pt idx="949">
                  <c:v>774.33149999999989</c:v>
                </c:pt>
                <c:pt idx="950">
                  <c:v>775.125</c:v>
                </c:pt>
                <c:pt idx="951">
                  <c:v>775.91849999999999</c:v>
                </c:pt>
                <c:pt idx="952">
                  <c:v>776.71199999999999</c:v>
                </c:pt>
                <c:pt idx="953">
                  <c:v>777.50549999999998</c:v>
                </c:pt>
                <c:pt idx="954">
                  <c:v>778.29899999999998</c:v>
                </c:pt>
                <c:pt idx="955">
                  <c:v>779.09249999999997</c:v>
                </c:pt>
                <c:pt idx="956">
                  <c:v>779.88599999999997</c:v>
                </c:pt>
                <c:pt idx="957">
                  <c:v>780.67949999999996</c:v>
                </c:pt>
                <c:pt idx="958">
                  <c:v>781.47299999999996</c:v>
                </c:pt>
                <c:pt idx="959">
                  <c:v>782.26649999999995</c:v>
                </c:pt>
                <c:pt idx="960">
                  <c:v>783.06</c:v>
                </c:pt>
                <c:pt idx="961">
                  <c:v>783.85349999999994</c:v>
                </c:pt>
                <c:pt idx="962">
                  <c:v>784.64699999999993</c:v>
                </c:pt>
                <c:pt idx="963">
                  <c:v>785.44049999999993</c:v>
                </c:pt>
                <c:pt idx="964">
                  <c:v>786.23399999999992</c:v>
                </c:pt>
                <c:pt idx="965">
                  <c:v>787.02750000000003</c:v>
                </c:pt>
                <c:pt idx="966">
                  <c:v>787.82099999999991</c:v>
                </c:pt>
                <c:pt idx="967">
                  <c:v>788.61449999999991</c:v>
                </c:pt>
                <c:pt idx="968">
                  <c:v>789.4079999999999</c:v>
                </c:pt>
                <c:pt idx="969">
                  <c:v>790.2014999999999</c:v>
                </c:pt>
                <c:pt idx="970">
                  <c:v>790.995</c:v>
                </c:pt>
                <c:pt idx="971">
                  <c:v>791.78849999999989</c:v>
                </c:pt>
                <c:pt idx="972">
                  <c:v>792.58199999999999</c:v>
                </c:pt>
                <c:pt idx="973">
                  <c:v>793.37549999999999</c:v>
                </c:pt>
                <c:pt idx="974">
                  <c:v>794.16899999999998</c:v>
                </c:pt>
                <c:pt idx="975">
                  <c:v>794.96249999999998</c:v>
                </c:pt>
                <c:pt idx="976">
                  <c:v>795.75599999999997</c:v>
                </c:pt>
                <c:pt idx="977">
                  <c:v>796.54949999999997</c:v>
                </c:pt>
                <c:pt idx="978">
                  <c:v>797.34299999999996</c:v>
                </c:pt>
                <c:pt idx="979">
                  <c:v>798.13649999999996</c:v>
                </c:pt>
                <c:pt idx="980">
                  <c:v>798.93</c:v>
                </c:pt>
                <c:pt idx="981">
                  <c:v>799.72349999999994</c:v>
                </c:pt>
                <c:pt idx="982">
                  <c:v>800.51699999999994</c:v>
                </c:pt>
                <c:pt idx="983">
                  <c:v>801.31049999999993</c:v>
                </c:pt>
                <c:pt idx="984">
                  <c:v>802.10399999999993</c:v>
                </c:pt>
                <c:pt idx="985">
                  <c:v>802.89750000000004</c:v>
                </c:pt>
                <c:pt idx="986">
                  <c:v>803.69099999999992</c:v>
                </c:pt>
                <c:pt idx="987">
                  <c:v>804.48449999999991</c:v>
                </c:pt>
                <c:pt idx="988">
                  <c:v>805.27799999999991</c:v>
                </c:pt>
                <c:pt idx="989">
                  <c:v>806.0714999999999</c:v>
                </c:pt>
                <c:pt idx="990">
                  <c:v>806.86500000000001</c:v>
                </c:pt>
                <c:pt idx="991">
                  <c:v>807.65849999999989</c:v>
                </c:pt>
                <c:pt idx="992">
                  <c:v>808.45199999999988</c:v>
                </c:pt>
                <c:pt idx="993">
                  <c:v>809.24549999999999</c:v>
                </c:pt>
                <c:pt idx="994">
                  <c:v>810.03899999999999</c:v>
                </c:pt>
                <c:pt idx="995">
                  <c:v>810.83249999999998</c:v>
                </c:pt>
                <c:pt idx="996">
                  <c:v>811.62599999999998</c:v>
                </c:pt>
                <c:pt idx="997">
                  <c:v>812.41949999999997</c:v>
                </c:pt>
                <c:pt idx="998">
                  <c:v>813.21299999999997</c:v>
                </c:pt>
                <c:pt idx="999">
                  <c:v>814.00649999999996</c:v>
                </c:pt>
                <c:pt idx="1000">
                  <c:v>814.8</c:v>
                </c:pt>
                <c:pt idx="1001">
                  <c:v>815.59349999999995</c:v>
                </c:pt>
                <c:pt idx="1002">
                  <c:v>816.38699999999994</c:v>
                </c:pt>
                <c:pt idx="1003">
                  <c:v>817.18049999999994</c:v>
                </c:pt>
                <c:pt idx="1004">
                  <c:v>817.97399999999993</c:v>
                </c:pt>
                <c:pt idx="1005">
                  <c:v>818.76750000000004</c:v>
                </c:pt>
                <c:pt idx="1006">
                  <c:v>819.56099999999992</c:v>
                </c:pt>
                <c:pt idx="1007">
                  <c:v>820.35449999999992</c:v>
                </c:pt>
                <c:pt idx="1008">
                  <c:v>821.14799999999991</c:v>
                </c:pt>
                <c:pt idx="1009">
                  <c:v>821.94149999999991</c:v>
                </c:pt>
                <c:pt idx="1010">
                  <c:v>822.73500000000001</c:v>
                </c:pt>
                <c:pt idx="1011">
                  <c:v>823.52849999999989</c:v>
                </c:pt>
                <c:pt idx="1012">
                  <c:v>824.32199999999989</c:v>
                </c:pt>
                <c:pt idx="1013">
                  <c:v>825.11549999999988</c:v>
                </c:pt>
                <c:pt idx="1014">
                  <c:v>825.90899999999999</c:v>
                </c:pt>
                <c:pt idx="1015">
                  <c:v>826.70249999999999</c:v>
                </c:pt>
                <c:pt idx="1016">
                  <c:v>827.49599999999998</c:v>
                </c:pt>
                <c:pt idx="1017">
                  <c:v>828.28949999999998</c:v>
                </c:pt>
                <c:pt idx="1018">
                  <c:v>829.08299999999997</c:v>
                </c:pt>
                <c:pt idx="1019">
                  <c:v>829.87649999999996</c:v>
                </c:pt>
                <c:pt idx="1020">
                  <c:v>830.67</c:v>
                </c:pt>
                <c:pt idx="1021">
                  <c:v>831.46349999999995</c:v>
                </c:pt>
                <c:pt idx="1022">
                  <c:v>832.25699999999995</c:v>
                </c:pt>
                <c:pt idx="1023">
                  <c:v>833.05049999999994</c:v>
                </c:pt>
                <c:pt idx="1024">
                  <c:v>833.84399999999994</c:v>
                </c:pt>
                <c:pt idx="1025">
                  <c:v>834.63750000000005</c:v>
                </c:pt>
                <c:pt idx="1026">
                  <c:v>835.43099999999993</c:v>
                </c:pt>
                <c:pt idx="1027">
                  <c:v>836.22449999999992</c:v>
                </c:pt>
                <c:pt idx="1028">
                  <c:v>837.01799999999992</c:v>
                </c:pt>
                <c:pt idx="1029">
                  <c:v>837.81149999999991</c:v>
                </c:pt>
                <c:pt idx="1030">
                  <c:v>838.60500000000002</c:v>
                </c:pt>
                <c:pt idx="1031">
                  <c:v>839.3984999999999</c:v>
                </c:pt>
                <c:pt idx="1032">
                  <c:v>840.19199999999989</c:v>
                </c:pt>
                <c:pt idx="1033">
                  <c:v>840.98549999999989</c:v>
                </c:pt>
                <c:pt idx="1034">
                  <c:v>841.77899999999988</c:v>
                </c:pt>
                <c:pt idx="1035">
                  <c:v>842.57249999999999</c:v>
                </c:pt>
                <c:pt idx="1036">
                  <c:v>843.36599999999999</c:v>
                </c:pt>
                <c:pt idx="1037">
                  <c:v>844.15949999999998</c:v>
                </c:pt>
                <c:pt idx="1038">
                  <c:v>844.95299999999997</c:v>
                </c:pt>
                <c:pt idx="1039">
                  <c:v>845.74649999999997</c:v>
                </c:pt>
                <c:pt idx="1040">
                  <c:v>846.54</c:v>
                </c:pt>
                <c:pt idx="1041">
                  <c:v>847.33349999999996</c:v>
                </c:pt>
                <c:pt idx="1042">
                  <c:v>848.12699999999995</c:v>
                </c:pt>
                <c:pt idx="1043">
                  <c:v>848.92049999999995</c:v>
                </c:pt>
                <c:pt idx="1044">
                  <c:v>849.71399999999994</c:v>
                </c:pt>
                <c:pt idx="1045">
                  <c:v>850.50750000000005</c:v>
                </c:pt>
                <c:pt idx="1046">
                  <c:v>851.30099999999993</c:v>
                </c:pt>
                <c:pt idx="1047">
                  <c:v>852.09449999999993</c:v>
                </c:pt>
                <c:pt idx="1048">
                  <c:v>852.88799999999992</c:v>
                </c:pt>
                <c:pt idx="1049">
                  <c:v>853.68149999999991</c:v>
                </c:pt>
                <c:pt idx="1050">
                  <c:v>854.47500000000002</c:v>
                </c:pt>
                <c:pt idx="1051">
                  <c:v>855.2684999999999</c:v>
                </c:pt>
                <c:pt idx="1052">
                  <c:v>856.0619999999999</c:v>
                </c:pt>
                <c:pt idx="1053">
                  <c:v>856.85549999999989</c:v>
                </c:pt>
                <c:pt idx="1054">
                  <c:v>857.64899999999989</c:v>
                </c:pt>
                <c:pt idx="1055">
                  <c:v>858.4425</c:v>
                </c:pt>
                <c:pt idx="1056">
                  <c:v>859.23599999999999</c:v>
                </c:pt>
                <c:pt idx="1057">
                  <c:v>860.02949999999998</c:v>
                </c:pt>
                <c:pt idx="1058">
                  <c:v>860.82299999999998</c:v>
                </c:pt>
                <c:pt idx="1059">
                  <c:v>861.61649999999997</c:v>
                </c:pt>
                <c:pt idx="1060">
                  <c:v>862.41</c:v>
                </c:pt>
                <c:pt idx="1061">
                  <c:v>863.20349999999996</c:v>
                </c:pt>
                <c:pt idx="1062">
                  <c:v>863.99699999999996</c:v>
                </c:pt>
                <c:pt idx="1063">
                  <c:v>864.79049999999995</c:v>
                </c:pt>
                <c:pt idx="1064">
                  <c:v>865.58399999999995</c:v>
                </c:pt>
                <c:pt idx="1065">
                  <c:v>866.37750000000005</c:v>
                </c:pt>
                <c:pt idx="1066">
                  <c:v>867.17099999999994</c:v>
                </c:pt>
                <c:pt idx="1067">
                  <c:v>867.96449999999993</c:v>
                </c:pt>
                <c:pt idx="1068">
                  <c:v>868.75799999999992</c:v>
                </c:pt>
                <c:pt idx="1069">
                  <c:v>869.55149999999992</c:v>
                </c:pt>
                <c:pt idx="1070">
                  <c:v>870.34500000000003</c:v>
                </c:pt>
                <c:pt idx="1071">
                  <c:v>871.13849999999991</c:v>
                </c:pt>
                <c:pt idx="1072">
                  <c:v>871.9319999999999</c:v>
                </c:pt>
                <c:pt idx="1073">
                  <c:v>872.7254999999999</c:v>
                </c:pt>
                <c:pt idx="1074">
                  <c:v>873.51899999999989</c:v>
                </c:pt>
                <c:pt idx="1075">
                  <c:v>874.3125</c:v>
                </c:pt>
                <c:pt idx="1076">
                  <c:v>875.10599999999988</c:v>
                </c:pt>
                <c:pt idx="1077">
                  <c:v>875.89949999999999</c:v>
                </c:pt>
                <c:pt idx="1078">
                  <c:v>876.69299999999998</c:v>
                </c:pt>
                <c:pt idx="1079">
                  <c:v>877.48649999999998</c:v>
                </c:pt>
                <c:pt idx="1080">
                  <c:v>878.28</c:v>
                </c:pt>
                <c:pt idx="1081">
                  <c:v>879.07349999999997</c:v>
                </c:pt>
                <c:pt idx="1082">
                  <c:v>879.86699999999996</c:v>
                </c:pt>
                <c:pt idx="1083">
                  <c:v>880.66049999999996</c:v>
                </c:pt>
                <c:pt idx="1084">
                  <c:v>881.45399999999995</c:v>
                </c:pt>
                <c:pt idx="1085">
                  <c:v>882.24749999999995</c:v>
                </c:pt>
                <c:pt idx="1086">
                  <c:v>883.04099999999994</c:v>
                </c:pt>
                <c:pt idx="1087">
                  <c:v>883.83449999999993</c:v>
                </c:pt>
                <c:pt idx="1088">
                  <c:v>884.62799999999993</c:v>
                </c:pt>
                <c:pt idx="1089">
                  <c:v>885.42149999999992</c:v>
                </c:pt>
                <c:pt idx="1090">
                  <c:v>886.21500000000003</c:v>
                </c:pt>
                <c:pt idx="1091">
                  <c:v>887.00849999999991</c:v>
                </c:pt>
                <c:pt idx="1092">
                  <c:v>887.80199999999991</c:v>
                </c:pt>
                <c:pt idx="1093">
                  <c:v>888.5954999999999</c:v>
                </c:pt>
                <c:pt idx="1094">
                  <c:v>889.3889999999999</c:v>
                </c:pt>
                <c:pt idx="1095">
                  <c:v>890.1825</c:v>
                </c:pt>
                <c:pt idx="1096">
                  <c:v>890.97599999999989</c:v>
                </c:pt>
                <c:pt idx="1097">
                  <c:v>891.76949999999988</c:v>
                </c:pt>
                <c:pt idx="1098">
                  <c:v>892.56299999999999</c:v>
                </c:pt>
                <c:pt idx="1099">
                  <c:v>893.35649999999998</c:v>
                </c:pt>
                <c:pt idx="1100">
                  <c:v>894.15</c:v>
                </c:pt>
                <c:pt idx="1101">
                  <c:v>894.94349999999997</c:v>
                </c:pt>
                <c:pt idx="1102">
                  <c:v>895.73699999999997</c:v>
                </c:pt>
                <c:pt idx="1103">
                  <c:v>896.53049999999996</c:v>
                </c:pt>
                <c:pt idx="1104">
                  <c:v>897.32399999999996</c:v>
                </c:pt>
                <c:pt idx="1105">
                  <c:v>898.11749999999995</c:v>
                </c:pt>
                <c:pt idx="1106">
                  <c:v>898.91099999999994</c:v>
                </c:pt>
                <c:pt idx="1107">
                  <c:v>899.70449999999994</c:v>
                </c:pt>
                <c:pt idx="1108">
                  <c:v>900.49799999999993</c:v>
                </c:pt>
                <c:pt idx="1109">
                  <c:v>901.29149999999993</c:v>
                </c:pt>
                <c:pt idx="1110">
                  <c:v>902.08500000000004</c:v>
                </c:pt>
                <c:pt idx="1111">
                  <c:v>902.87849999999992</c:v>
                </c:pt>
                <c:pt idx="1112">
                  <c:v>903.67199999999991</c:v>
                </c:pt>
                <c:pt idx="1113">
                  <c:v>904.46549999999991</c:v>
                </c:pt>
                <c:pt idx="1114">
                  <c:v>905.2589999999999</c:v>
                </c:pt>
                <c:pt idx="1115">
                  <c:v>906.05250000000001</c:v>
                </c:pt>
                <c:pt idx="1116">
                  <c:v>906.84599999999989</c:v>
                </c:pt>
                <c:pt idx="1117">
                  <c:v>907.63949999999988</c:v>
                </c:pt>
                <c:pt idx="1118">
                  <c:v>908.43299999999988</c:v>
                </c:pt>
                <c:pt idx="1119">
                  <c:v>909.22649999999999</c:v>
                </c:pt>
                <c:pt idx="1120">
                  <c:v>910.02</c:v>
                </c:pt>
                <c:pt idx="1121">
                  <c:v>910.81349999999998</c:v>
                </c:pt>
                <c:pt idx="1122">
                  <c:v>911.60699999999997</c:v>
                </c:pt>
                <c:pt idx="1123">
                  <c:v>912.40049999999997</c:v>
                </c:pt>
                <c:pt idx="1124">
                  <c:v>913.19399999999996</c:v>
                </c:pt>
                <c:pt idx="1125">
                  <c:v>913.98749999999995</c:v>
                </c:pt>
                <c:pt idx="1126">
                  <c:v>914.78099999999995</c:v>
                </c:pt>
                <c:pt idx="1127">
                  <c:v>915.57449999999994</c:v>
                </c:pt>
                <c:pt idx="1128">
                  <c:v>916.36799999999994</c:v>
                </c:pt>
                <c:pt idx="1129">
                  <c:v>917.16149999999993</c:v>
                </c:pt>
                <c:pt idx="1130">
                  <c:v>917.95500000000004</c:v>
                </c:pt>
                <c:pt idx="1131">
                  <c:v>918.74849999999992</c:v>
                </c:pt>
                <c:pt idx="1132">
                  <c:v>919.54199999999992</c:v>
                </c:pt>
                <c:pt idx="1133">
                  <c:v>920.33549999999991</c:v>
                </c:pt>
                <c:pt idx="1134">
                  <c:v>921.12899999999991</c:v>
                </c:pt>
                <c:pt idx="1135">
                  <c:v>921.92250000000001</c:v>
                </c:pt>
                <c:pt idx="1136">
                  <c:v>922.71599999999989</c:v>
                </c:pt>
                <c:pt idx="1137">
                  <c:v>923.50949999999989</c:v>
                </c:pt>
                <c:pt idx="1138">
                  <c:v>924.30299999999988</c:v>
                </c:pt>
                <c:pt idx="1139">
                  <c:v>925.09649999999999</c:v>
                </c:pt>
                <c:pt idx="1140">
                  <c:v>925.89</c:v>
                </c:pt>
                <c:pt idx="1141">
                  <c:v>926.68349999999998</c:v>
                </c:pt>
                <c:pt idx="1142">
                  <c:v>927.47699999999998</c:v>
                </c:pt>
                <c:pt idx="1143">
                  <c:v>928.27049999999997</c:v>
                </c:pt>
                <c:pt idx="1144">
                  <c:v>929.06399999999996</c:v>
                </c:pt>
                <c:pt idx="1145">
                  <c:v>929.85749999999996</c:v>
                </c:pt>
                <c:pt idx="1146">
                  <c:v>930.65099999999995</c:v>
                </c:pt>
                <c:pt idx="1147">
                  <c:v>931.44449999999995</c:v>
                </c:pt>
                <c:pt idx="1148">
                  <c:v>932.23799999999994</c:v>
                </c:pt>
                <c:pt idx="1149">
                  <c:v>933.03149999999994</c:v>
                </c:pt>
                <c:pt idx="1150">
                  <c:v>933.82500000000005</c:v>
                </c:pt>
                <c:pt idx="1151">
                  <c:v>934.61849999999993</c:v>
                </c:pt>
                <c:pt idx="1152">
                  <c:v>935.41199999999992</c:v>
                </c:pt>
                <c:pt idx="1153">
                  <c:v>936.20549999999992</c:v>
                </c:pt>
                <c:pt idx="1154">
                  <c:v>936.99899999999991</c:v>
                </c:pt>
                <c:pt idx="1155">
                  <c:v>937.79250000000002</c:v>
                </c:pt>
                <c:pt idx="1156">
                  <c:v>938.5859999999999</c:v>
                </c:pt>
                <c:pt idx="1157">
                  <c:v>939.37949999999989</c:v>
                </c:pt>
                <c:pt idx="1158">
                  <c:v>940.17299999999989</c:v>
                </c:pt>
                <c:pt idx="1159">
                  <c:v>940.96649999999988</c:v>
                </c:pt>
                <c:pt idx="1160">
                  <c:v>941.76</c:v>
                </c:pt>
                <c:pt idx="1161">
                  <c:v>942.55349999999999</c:v>
                </c:pt>
                <c:pt idx="1162">
                  <c:v>943.34699999999998</c:v>
                </c:pt>
                <c:pt idx="1163">
                  <c:v>944.14049999999997</c:v>
                </c:pt>
                <c:pt idx="1164">
                  <c:v>944.93399999999997</c:v>
                </c:pt>
                <c:pt idx="1165">
                  <c:v>945.72749999999996</c:v>
                </c:pt>
                <c:pt idx="1166">
                  <c:v>946.52099999999996</c:v>
                </c:pt>
                <c:pt idx="1167">
                  <c:v>947.31449999999995</c:v>
                </c:pt>
                <c:pt idx="1168">
                  <c:v>948.10799999999995</c:v>
                </c:pt>
                <c:pt idx="1169">
                  <c:v>948.90149999999994</c:v>
                </c:pt>
                <c:pt idx="1170">
                  <c:v>949.69500000000005</c:v>
                </c:pt>
                <c:pt idx="1171">
                  <c:v>950.48849999999993</c:v>
                </c:pt>
                <c:pt idx="1172">
                  <c:v>951.28199999999993</c:v>
                </c:pt>
                <c:pt idx="1173">
                  <c:v>952.07549999999992</c:v>
                </c:pt>
                <c:pt idx="1174">
                  <c:v>952.86899999999991</c:v>
                </c:pt>
                <c:pt idx="1175">
                  <c:v>953.66250000000002</c:v>
                </c:pt>
                <c:pt idx="1176">
                  <c:v>954.4559999999999</c:v>
                </c:pt>
                <c:pt idx="1177">
                  <c:v>955.2494999999999</c:v>
                </c:pt>
                <c:pt idx="1178">
                  <c:v>956.04299999999989</c:v>
                </c:pt>
                <c:pt idx="1179">
                  <c:v>956.83649999999989</c:v>
                </c:pt>
                <c:pt idx="1180">
                  <c:v>957.63</c:v>
                </c:pt>
                <c:pt idx="1181">
                  <c:v>958.42349999999999</c:v>
                </c:pt>
                <c:pt idx="1182">
                  <c:v>959.21699999999998</c:v>
                </c:pt>
                <c:pt idx="1183">
                  <c:v>960.01049999999998</c:v>
                </c:pt>
                <c:pt idx="1184">
                  <c:v>960.80399999999997</c:v>
                </c:pt>
                <c:pt idx="1185">
                  <c:v>961.59749999999997</c:v>
                </c:pt>
                <c:pt idx="1186">
                  <c:v>962.39099999999996</c:v>
                </c:pt>
                <c:pt idx="1187">
                  <c:v>963.18449999999996</c:v>
                </c:pt>
                <c:pt idx="1188">
                  <c:v>963.97799999999995</c:v>
                </c:pt>
                <c:pt idx="1189">
                  <c:v>964.77149999999995</c:v>
                </c:pt>
                <c:pt idx="1190">
                  <c:v>965.56500000000005</c:v>
                </c:pt>
                <c:pt idx="1191">
                  <c:v>966.35849999999994</c:v>
                </c:pt>
                <c:pt idx="1192">
                  <c:v>967.15199999999993</c:v>
                </c:pt>
                <c:pt idx="1193">
                  <c:v>967.94549999999992</c:v>
                </c:pt>
                <c:pt idx="1194">
                  <c:v>968.73899999999992</c:v>
                </c:pt>
                <c:pt idx="1195">
                  <c:v>969.53250000000003</c:v>
                </c:pt>
                <c:pt idx="1196">
                  <c:v>970.32599999999991</c:v>
                </c:pt>
                <c:pt idx="1197">
                  <c:v>971.1194999999999</c:v>
                </c:pt>
                <c:pt idx="1198">
                  <c:v>971.9129999999999</c:v>
                </c:pt>
                <c:pt idx="1199">
                  <c:v>972.70649999999989</c:v>
                </c:pt>
                <c:pt idx="1200">
                  <c:v>973.5</c:v>
                </c:pt>
                <c:pt idx="1201">
                  <c:v>974.29349999999988</c:v>
                </c:pt>
                <c:pt idx="1202">
                  <c:v>975.08699999999999</c:v>
                </c:pt>
                <c:pt idx="1203">
                  <c:v>975.88049999999998</c:v>
                </c:pt>
                <c:pt idx="1204">
                  <c:v>976.67399999999998</c:v>
                </c:pt>
                <c:pt idx="1205">
                  <c:v>977.46749999999997</c:v>
                </c:pt>
                <c:pt idx="1206">
                  <c:v>978.26099999999997</c:v>
                </c:pt>
                <c:pt idx="1207">
                  <c:v>979.05449999999996</c:v>
                </c:pt>
                <c:pt idx="1208">
                  <c:v>979.84799999999996</c:v>
                </c:pt>
                <c:pt idx="1209">
                  <c:v>980.64149999999995</c:v>
                </c:pt>
                <c:pt idx="1210">
                  <c:v>981.43499999999995</c:v>
                </c:pt>
                <c:pt idx="1211">
                  <c:v>982.22849999999994</c:v>
                </c:pt>
                <c:pt idx="1212">
                  <c:v>983.02199999999993</c:v>
                </c:pt>
                <c:pt idx="1213">
                  <c:v>983.81549999999993</c:v>
                </c:pt>
                <c:pt idx="1214">
                  <c:v>984.60899999999992</c:v>
                </c:pt>
                <c:pt idx="1215">
                  <c:v>985.40250000000003</c:v>
                </c:pt>
                <c:pt idx="1216">
                  <c:v>986.19599999999991</c:v>
                </c:pt>
                <c:pt idx="1217">
                  <c:v>986.98949999999991</c:v>
                </c:pt>
                <c:pt idx="1218">
                  <c:v>987.7829999999999</c:v>
                </c:pt>
                <c:pt idx="1219">
                  <c:v>988.5764999999999</c:v>
                </c:pt>
                <c:pt idx="1220">
                  <c:v>989.37</c:v>
                </c:pt>
                <c:pt idx="1221">
                  <c:v>990.16349999999989</c:v>
                </c:pt>
                <c:pt idx="1222">
                  <c:v>990.95699999999988</c:v>
                </c:pt>
                <c:pt idx="1223">
                  <c:v>991.75049999999999</c:v>
                </c:pt>
                <c:pt idx="1224">
                  <c:v>992.54399999999998</c:v>
                </c:pt>
                <c:pt idx="1225">
                  <c:v>993.33749999999998</c:v>
                </c:pt>
                <c:pt idx="1226">
                  <c:v>994.13099999999997</c:v>
                </c:pt>
                <c:pt idx="1227">
                  <c:v>994.92449999999997</c:v>
                </c:pt>
                <c:pt idx="1228">
                  <c:v>995.71799999999996</c:v>
                </c:pt>
                <c:pt idx="1229">
                  <c:v>996.51149999999996</c:v>
                </c:pt>
                <c:pt idx="1230">
                  <c:v>997.30499999999995</c:v>
                </c:pt>
                <c:pt idx="1231">
                  <c:v>998.09849999999994</c:v>
                </c:pt>
                <c:pt idx="1232">
                  <c:v>998.89199999999994</c:v>
                </c:pt>
                <c:pt idx="1233">
                  <c:v>999.68549999999993</c:v>
                </c:pt>
                <c:pt idx="1234">
                  <c:v>1000.4789999999999</c:v>
                </c:pt>
                <c:pt idx="1235">
                  <c:v>1001.2725</c:v>
                </c:pt>
                <c:pt idx="1236">
                  <c:v>1002.0659999999999</c:v>
                </c:pt>
                <c:pt idx="1237">
                  <c:v>1002.8594999999999</c:v>
                </c:pt>
                <c:pt idx="1238">
                  <c:v>1003.6529999999999</c:v>
                </c:pt>
                <c:pt idx="1239">
                  <c:v>1004.4464999999999</c:v>
                </c:pt>
                <c:pt idx="1240">
                  <c:v>1005.24</c:v>
                </c:pt>
                <c:pt idx="1241">
                  <c:v>1006.0334999999999</c:v>
                </c:pt>
                <c:pt idx="1242">
                  <c:v>1006.8269999999999</c:v>
                </c:pt>
                <c:pt idx="1243">
                  <c:v>1007.6204999999999</c:v>
                </c:pt>
                <c:pt idx="1244">
                  <c:v>1008.414</c:v>
                </c:pt>
                <c:pt idx="1245">
                  <c:v>1009.2075</c:v>
                </c:pt>
                <c:pt idx="1246">
                  <c:v>1010.001</c:v>
                </c:pt>
                <c:pt idx="1247">
                  <c:v>1010.7945</c:v>
                </c:pt>
                <c:pt idx="1248">
                  <c:v>1011.588</c:v>
                </c:pt>
                <c:pt idx="1249">
                  <c:v>1012.3815</c:v>
                </c:pt>
                <c:pt idx="1250">
                  <c:v>1013.175</c:v>
                </c:pt>
                <c:pt idx="1251">
                  <c:v>1013.9684999999999</c:v>
                </c:pt>
                <c:pt idx="1252">
                  <c:v>1014.7619999999999</c:v>
                </c:pt>
                <c:pt idx="1253">
                  <c:v>1015.5554999999999</c:v>
                </c:pt>
                <c:pt idx="1254">
                  <c:v>1016.3489999999999</c:v>
                </c:pt>
                <c:pt idx="1255">
                  <c:v>1017.1425</c:v>
                </c:pt>
                <c:pt idx="1256">
                  <c:v>1017.9359999999999</c:v>
                </c:pt>
                <c:pt idx="1257">
                  <c:v>1018.7294999999999</c:v>
                </c:pt>
                <c:pt idx="1258">
                  <c:v>1019.5229999999999</c:v>
                </c:pt>
                <c:pt idx="1259">
                  <c:v>1020.3164999999999</c:v>
                </c:pt>
                <c:pt idx="1260">
                  <c:v>1021.11</c:v>
                </c:pt>
                <c:pt idx="1261">
                  <c:v>1021.9034999999999</c:v>
                </c:pt>
                <c:pt idx="1262">
                  <c:v>1022.6969999999999</c:v>
                </c:pt>
                <c:pt idx="1263">
                  <c:v>1023.4904999999999</c:v>
                </c:pt>
                <c:pt idx="1264">
                  <c:v>1024.2839999999999</c:v>
                </c:pt>
                <c:pt idx="1265">
                  <c:v>1025.0775000000001</c:v>
                </c:pt>
                <c:pt idx="1266">
                  <c:v>1025.8710000000001</c:v>
                </c:pt>
                <c:pt idx="1267">
                  <c:v>1026.6645000000001</c:v>
                </c:pt>
                <c:pt idx="1268">
                  <c:v>1027.4580000000001</c:v>
                </c:pt>
                <c:pt idx="1269">
                  <c:v>1028.2515000000001</c:v>
                </c:pt>
                <c:pt idx="1270">
                  <c:v>1029.0450000000001</c:v>
                </c:pt>
                <c:pt idx="1271">
                  <c:v>1029.8385000000001</c:v>
                </c:pt>
                <c:pt idx="1272">
                  <c:v>1030.6320000000001</c:v>
                </c:pt>
                <c:pt idx="1273">
                  <c:v>1031.4255000000001</c:v>
                </c:pt>
                <c:pt idx="1274">
                  <c:v>1032.2190000000001</c:v>
                </c:pt>
                <c:pt idx="1275">
                  <c:v>1033.0125</c:v>
                </c:pt>
                <c:pt idx="1276">
                  <c:v>1033.806</c:v>
                </c:pt>
                <c:pt idx="1277">
                  <c:v>1034.5995</c:v>
                </c:pt>
                <c:pt idx="1278">
                  <c:v>1035.393</c:v>
                </c:pt>
                <c:pt idx="1279">
                  <c:v>1036.1865</c:v>
                </c:pt>
                <c:pt idx="1280">
                  <c:v>1036.98</c:v>
                </c:pt>
                <c:pt idx="1281">
                  <c:v>1037.7735</c:v>
                </c:pt>
                <c:pt idx="1282">
                  <c:v>1038.567</c:v>
                </c:pt>
                <c:pt idx="1283">
                  <c:v>1039.3605</c:v>
                </c:pt>
                <c:pt idx="1284">
                  <c:v>1040.154</c:v>
                </c:pt>
                <c:pt idx="1285">
                  <c:v>1040.9475</c:v>
                </c:pt>
                <c:pt idx="1286">
                  <c:v>1041.741</c:v>
                </c:pt>
                <c:pt idx="1287">
                  <c:v>1042.5345</c:v>
                </c:pt>
                <c:pt idx="1288">
                  <c:v>1043.328</c:v>
                </c:pt>
                <c:pt idx="1289">
                  <c:v>1044.1215</c:v>
                </c:pt>
                <c:pt idx="1290">
                  <c:v>1044.915</c:v>
                </c:pt>
                <c:pt idx="1291">
                  <c:v>1045.7085</c:v>
                </c:pt>
                <c:pt idx="1292">
                  <c:v>1046.502</c:v>
                </c:pt>
                <c:pt idx="1293">
                  <c:v>1047.2954999999999</c:v>
                </c:pt>
                <c:pt idx="1294">
                  <c:v>1048.0889999999999</c:v>
                </c:pt>
                <c:pt idx="1295">
                  <c:v>1048.8824999999999</c:v>
                </c:pt>
                <c:pt idx="1296">
                  <c:v>1049.6759999999999</c:v>
                </c:pt>
                <c:pt idx="1297">
                  <c:v>1050.4694999999999</c:v>
                </c:pt>
                <c:pt idx="1298">
                  <c:v>1051.2629999999999</c:v>
                </c:pt>
                <c:pt idx="1299">
                  <c:v>1052.0564999999999</c:v>
                </c:pt>
                <c:pt idx="1300">
                  <c:v>1052.8499999999999</c:v>
                </c:pt>
                <c:pt idx="1301">
                  <c:v>1053.6434999999999</c:v>
                </c:pt>
                <c:pt idx="1302">
                  <c:v>1054.4369999999999</c:v>
                </c:pt>
                <c:pt idx="1303">
                  <c:v>1055.2304999999999</c:v>
                </c:pt>
                <c:pt idx="1304">
                  <c:v>1056.0239999999999</c:v>
                </c:pt>
                <c:pt idx="1305">
                  <c:v>1056.8175000000001</c:v>
                </c:pt>
                <c:pt idx="1306">
                  <c:v>1057.6109999999999</c:v>
                </c:pt>
                <c:pt idx="1307">
                  <c:v>1058.4044999999999</c:v>
                </c:pt>
                <c:pt idx="1308">
                  <c:v>1059.1979999999999</c:v>
                </c:pt>
                <c:pt idx="1309">
                  <c:v>1059.9914999999999</c:v>
                </c:pt>
                <c:pt idx="1310">
                  <c:v>1060.7850000000001</c:v>
                </c:pt>
                <c:pt idx="1311">
                  <c:v>1061.5784999999998</c:v>
                </c:pt>
                <c:pt idx="1312">
                  <c:v>1062.3719999999998</c:v>
                </c:pt>
                <c:pt idx="1313">
                  <c:v>1063.1654999999998</c:v>
                </c:pt>
                <c:pt idx="1314">
                  <c:v>1063.9589999999998</c:v>
                </c:pt>
                <c:pt idx="1315">
                  <c:v>1064.7525000000001</c:v>
                </c:pt>
                <c:pt idx="1316">
                  <c:v>1065.5459999999998</c:v>
                </c:pt>
                <c:pt idx="1317">
                  <c:v>1066.3395</c:v>
                </c:pt>
                <c:pt idx="1318">
                  <c:v>1067.133</c:v>
                </c:pt>
                <c:pt idx="1319">
                  <c:v>1067.9265</c:v>
                </c:pt>
                <c:pt idx="1320">
                  <c:v>1068.72</c:v>
                </c:pt>
                <c:pt idx="1321">
                  <c:v>1069.5135</c:v>
                </c:pt>
                <c:pt idx="1322">
                  <c:v>1070.307</c:v>
                </c:pt>
                <c:pt idx="1323">
                  <c:v>1071.1005</c:v>
                </c:pt>
                <c:pt idx="1324">
                  <c:v>1071.894</c:v>
                </c:pt>
                <c:pt idx="1325">
                  <c:v>1072.6875</c:v>
                </c:pt>
                <c:pt idx="1326">
                  <c:v>1073.481</c:v>
                </c:pt>
                <c:pt idx="1327">
                  <c:v>1074.2745</c:v>
                </c:pt>
                <c:pt idx="1328">
                  <c:v>1075.068</c:v>
                </c:pt>
                <c:pt idx="1329">
                  <c:v>1075.8615</c:v>
                </c:pt>
                <c:pt idx="1330">
                  <c:v>1076.655</c:v>
                </c:pt>
                <c:pt idx="1331">
                  <c:v>1077.4485</c:v>
                </c:pt>
                <c:pt idx="1332">
                  <c:v>1078.242</c:v>
                </c:pt>
                <c:pt idx="1333">
                  <c:v>1079.0355</c:v>
                </c:pt>
                <c:pt idx="1334">
                  <c:v>1079.829</c:v>
                </c:pt>
                <c:pt idx="1335">
                  <c:v>1080.6224999999999</c:v>
                </c:pt>
                <c:pt idx="1336">
                  <c:v>1081.4159999999999</c:v>
                </c:pt>
                <c:pt idx="1337">
                  <c:v>1082.2094999999999</c:v>
                </c:pt>
                <c:pt idx="1338">
                  <c:v>1083.0029999999999</c:v>
                </c:pt>
                <c:pt idx="1339">
                  <c:v>1083.7964999999999</c:v>
                </c:pt>
                <c:pt idx="1340">
                  <c:v>1084.5899999999999</c:v>
                </c:pt>
                <c:pt idx="1341">
                  <c:v>1085.3834999999999</c:v>
                </c:pt>
                <c:pt idx="1342">
                  <c:v>1086.1769999999999</c:v>
                </c:pt>
                <c:pt idx="1343">
                  <c:v>1086.9704999999999</c:v>
                </c:pt>
                <c:pt idx="1344">
                  <c:v>1087.7639999999999</c:v>
                </c:pt>
                <c:pt idx="1345">
                  <c:v>1088.5574999999999</c:v>
                </c:pt>
                <c:pt idx="1346">
                  <c:v>1089.3509999999999</c:v>
                </c:pt>
                <c:pt idx="1347">
                  <c:v>1090.1444999999999</c:v>
                </c:pt>
                <c:pt idx="1348">
                  <c:v>1090.9379999999999</c:v>
                </c:pt>
                <c:pt idx="1349">
                  <c:v>1091.7314999999999</c:v>
                </c:pt>
                <c:pt idx="1350">
                  <c:v>1092.5250000000001</c:v>
                </c:pt>
                <c:pt idx="1351">
                  <c:v>1093.3184999999999</c:v>
                </c:pt>
                <c:pt idx="1352">
                  <c:v>1094.1119999999999</c:v>
                </c:pt>
                <c:pt idx="1353">
                  <c:v>1094.9054999999998</c:v>
                </c:pt>
                <c:pt idx="1354">
                  <c:v>1095.6989999999998</c:v>
                </c:pt>
                <c:pt idx="1355">
                  <c:v>1096.4925000000001</c:v>
                </c:pt>
                <c:pt idx="1356">
                  <c:v>1097.2859999999998</c:v>
                </c:pt>
                <c:pt idx="1357">
                  <c:v>1098.0794999999998</c:v>
                </c:pt>
                <c:pt idx="1358">
                  <c:v>1098.8729999999998</c:v>
                </c:pt>
                <c:pt idx="1359">
                  <c:v>1099.6665</c:v>
                </c:pt>
                <c:pt idx="1360">
                  <c:v>1100.46</c:v>
                </c:pt>
                <c:pt idx="1361">
                  <c:v>1101.2535</c:v>
                </c:pt>
                <c:pt idx="1362">
                  <c:v>1102.047</c:v>
                </c:pt>
                <c:pt idx="1363">
                  <c:v>1102.8405</c:v>
                </c:pt>
                <c:pt idx="1364">
                  <c:v>1103.634</c:v>
                </c:pt>
                <c:pt idx="1365">
                  <c:v>1104.4275</c:v>
                </c:pt>
                <c:pt idx="1366">
                  <c:v>1105.221</c:v>
                </c:pt>
                <c:pt idx="1367">
                  <c:v>1106.0145</c:v>
                </c:pt>
                <c:pt idx="1368">
                  <c:v>1106.808</c:v>
                </c:pt>
                <c:pt idx="1369">
                  <c:v>1107.6015</c:v>
                </c:pt>
                <c:pt idx="1370">
                  <c:v>1108.395</c:v>
                </c:pt>
                <c:pt idx="1371">
                  <c:v>1109.1885</c:v>
                </c:pt>
                <c:pt idx="1372">
                  <c:v>1109.982</c:v>
                </c:pt>
                <c:pt idx="1373">
                  <c:v>1110.7755</c:v>
                </c:pt>
                <c:pt idx="1374">
                  <c:v>1111.569</c:v>
                </c:pt>
                <c:pt idx="1375">
                  <c:v>1112.3625</c:v>
                </c:pt>
                <c:pt idx="1376">
                  <c:v>1113.1559999999999</c:v>
                </c:pt>
                <c:pt idx="1377">
                  <c:v>1113.9494999999999</c:v>
                </c:pt>
                <c:pt idx="1378">
                  <c:v>1114.7429999999999</c:v>
                </c:pt>
                <c:pt idx="1379">
                  <c:v>1115.5364999999999</c:v>
                </c:pt>
                <c:pt idx="1380">
                  <c:v>1116.33</c:v>
                </c:pt>
                <c:pt idx="1381">
                  <c:v>1117.1234999999999</c:v>
                </c:pt>
                <c:pt idx="1382">
                  <c:v>1117.9169999999999</c:v>
                </c:pt>
                <c:pt idx="1383">
                  <c:v>1118.7104999999999</c:v>
                </c:pt>
                <c:pt idx="1384">
                  <c:v>1119.5039999999999</c:v>
                </c:pt>
                <c:pt idx="1385">
                  <c:v>1120.2974999999999</c:v>
                </c:pt>
                <c:pt idx="1386">
                  <c:v>1121.0909999999999</c:v>
                </c:pt>
                <c:pt idx="1387">
                  <c:v>1121.8844999999999</c:v>
                </c:pt>
                <c:pt idx="1388">
                  <c:v>1122.6779999999999</c:v>
                </c:pt>
                <c:pt idx="1389">
                  <c:v>1123.4714999999999</c:v>
                </c:pt>
                <c:pt idx="1390">
                  <c:v>1124.2650000000001</c:v>
                </c:pt>
                <c:pt idx="1391">
                  <c:v>1125.0584999999999</c:v>
                </c:pt>
                <c:pt idx="1392">
                  <c:v>1125.8519999999999</c:v>
                </c:pt>
                <c:pt idx="1393">
                  <c:v>1126.6454999999999</c:v>
                </c:pt>
                <c:pt idx="1394">
                  <c:v>1127.4389999999999</c:v>
                </c:pt>
                <c:pt idx="1395">
                  <c:v>1128.2325000000001</c:v>
                </c:pt>
                <c:pt idx="1396">
                  <c:v>1129.0259999999998</c:v>
                </c:pt>
                <c:pt idx="1397">
                  <c:v>1129.8194999999998</c:v>
                </c:pt>
                <c:pt idx="1398">
                  <c:v>1130.6129999999998</c:v>
                </c:pt>
                <c:pt idx="1399">
                  <c:v>1131.4064999999998</c:v>
                </c:pt>
                <c:pt idx="1400">
                  <c:v>1132.2</c:v>
                </c:pt>
                <c:pt idx="1401">
                  <c:v>1132.9935</c:v>
                </c:pt>
                <c:pt idx="1402">
                  <c:v>1133.787</c:v>
                </c:pt>
                <c:pt idx="1403">
                  <c:v>1134.5805</c:v>
                </c:pt>
                <c:pt idx="1404">
                  <c:v>1135.374</c:v>
                </c:pt>
                <c:pt idx="1405">
                  <c:v>1136.1675</c:v>
                </c:pt>
                <c:pt idx="1406">
                  <c:v>1136.961</c:v>
                </c:pt>
                <c:pt idx="1407">
                  <c:v>1137.7545</c:v>
                </c:pt>
                <c:pt idx="1408">
                  <c:v>1138.548</c:v>
                </c:pt>
                <c:pt idx="1409">
                  <c:v>1139.3415</c:v>
                </c:pt>
                <c:pt idx="1410">
                  <c:v>1140.135</c:v>
                </c:pt>
                <c:pt idx="1411">
                  <c:v>1140.9285</c:v>
                </c:pt>
                <c:pt idx="1412">
                  <c:v>1141.722</c:v>
                </c:pt>
                <c:pt idx="1413">
                  <c:v>1142.5155</c:v>
                </c:pt>
                <c:pt idx="1414">
                  <c:v>1143.309</c:v>
                </c:pt>
                <c:pt idx="1415">
                  <c:v>1144.1025</c:v>
                </c:pt>
                <c:pt idx="1416">
                  <c:v>1144.896</c:v>
                </c:pt>
                <c:pt idx="1417">
                  <c:v>1145.6895</c:v>
                </c:pt>
                <c:pt idx="1418">
                  <c:v>1146.4829999999999</c:v>
                </c:pt>
                <c:pt idx="1419">
                  <c:v>1147.2764999999999</c:v>
                </c:pt>
                <c:pt idx="1420">
                  <c:v>1148.07</c:v>
                </c:pt>
                <c:pt idx="1421">
                  <c:v>1148.8634999999999</c:v>
                </c:pt>
                <c:pt idx="1422">
                  <c:v>1149.6569999999999</c:v>
                </c:pt>
                <c:pt idx="1423">
                  <c:v>1150.4504999999999</c:v>
                </c:pt>
                <c:pt idx="1424">
                  <c:v>1151.2439999999999</c:v>
                </c:pt>
                <c:pt idx="1425">
                  <c:v>1152.0374999999999</c:v>
                </c:pt>
                <c:pt idx="1426">
                  <c:v>1152.8309999999999</c:v>
                </c:pt>
                <c:pt idx="1427">
                  <c:v>1153.6244999999999</c:v>
                </c:pt>
                <c:pt idx="1428">
                  <c:v>1154.4179999999999</c:v>
                </c:pt>
                <c:pt idx="1429">
                  <c:v>1155.2114999999999</c:v>
                </c:pt>
                <c:pt idx="1430">
                  <c:v>1156.0050000000001</c:v>
                </c:pt>
                <c:pt idx="1431">
                  <c:v>1156.7984999999999</c:v>
                </c:pt>
                <c:pt idx="1432">
                  <c:v>1157.5919999999999</c:v>
                </c:pt>
                <c:pt idx="1433">
                  <c:v>1158.3854999999999</c:v>
                </c:pt>
                <c:pt idx="1434">
                  <c:v>1159.1789999999999</c:v>
                </c:pt>
                <c:pt idx="1435">
                  <c:v>1159.9725000000001</c:v>
                </c:pt>
                <c:pt idx="1436">
                  <c:v>1160.7659999999998</c:v>
                </c:pt>
                <c:pt idx="1437">
                  <c:v>1161.5594999999998</c:v>
                </c:pt>
                <c:pt idx="1438">
                  <c:v>1162.3529999999998</c:v>
                </c:pt>
                <c:pt idx="1439">
                  <c:v>1163.1464999999998</c:v>
                </c:pt>
                <c:pt idx="1440">
                  <c:v>1163.94</c:v>
                </c:pt>
                <c:pt idx="1441">
                  <c:v>1164.7334999999998</c:v>
                </c:pt>
                <c:pt idx="1442">
                  <c:v>1165.527</c:v>
                </c:pt>
                <c:pt idx="1443">
                  <c:v>1166.3205</c:v>
                </c:pt>
                <c:pt idx="1444">
                  <c:v>1167.114</c:v>
                </c:pt>
                <c:pt idx="1445">
                  <c:v>1167.9075</c:v>
                </c:pt>
                <c:pt idx="1446">
                  <c:v>1168.701</c:v>
                </c:pt>
                <c:pt idx="1447">
                  <c:v>1169.4945</c:v>
                </c:pt>
                <c:pt idx="1448">
                  <c:v>1170.288</c:v>
                </c:pt>
                <c:pt idx="1449">
                  <c:v>1171.0815</c:v>
                </c:pt>
                <c:pt idx="1450">
                  <c:v>1171.875</c:v>
                </c:pt>
                <c:pt idx="1451">
                  <c:v>1172.6685</c:v>
                </c:pt>
                <c:pt idx="1452">
                  <c:v>1173.462</c:v>
                </c:pt>
                <c:pt idx="1453">
                  <c:v>1174.2555</c:v>
                </c:pt>
                <c:pt idx="1454">
                  <c:v>1175.049</c:v>
                </c:pt>
                <c:pt idx="1455">
                  <c:v>1175.8425</c:v>
                </c:pt>
                <c:pt idx="1456">
                  <c:v>1176.636</c:v>
                </c:pt>
                <c:pt idx="1457">
                  <c:v>1177.4295</c:v>
                </c:pt>
                <c:pt idx="1458">
                  <c:v>1178.223</c:v>
                </c:pt>
                <c:pt idx="1459">
                  <c:v>1179.0165</c:v>
                </c:pt>
                <c:pt idx="1460">
                  <c:v>1179.81</c:v>
                </c:pt>
                <c:pt idx="1461">
                  <c:v>1180.6034999999999</c:v>
                </c:pt>
                <c:pt idx="1462">
                  <c:v>1181.3969999999999</c:v>
                </c:pt>
                <c:pt idx="1463">
                  <c:v>1182.1904999999999</c:v>
                </c:pt>
                <c:pt idx="1464">
                  <c:v>1182.9839999999999</c:v>
                </c:pt>
                <c:pt idx="1465">
                  <c:v>1183.7774999999999</c:v>
                </c:pt>
                <c:pt idx="1466">
                  <c:v>1184.5709999999999</c:v>
                </c:pt>
                <c:pt idx="1467">
                  <c:v>1185.3644999999999</c:v>
                </c:pt>
                <c:pt idx="1468">
                  <c:v>1186.1579999999999</c:v>
                </c:pt>
                <c:pt idx="1469">
                  <c:v>1186.9514999999999</c:v>
                </c:pt>
                <c:pt idx="1470">
                  <c:v>1187.7449999999999</c:v>
                </c:pt>
                <c:pt idx="1471">
                  <c:v>1188.5384999999999</c:v>
                </c:pt>
                <c:pt idx="1472">
                  <c:v>1189.3319999999999</c:v>
                </c:pt>
                <c:pt idx="1473">
                  <c:v>1190.1254999999999</c:v>
                </c:pt>
                <c:pt idx="1474">
                  <c:v>1190.9189999999999</c:v>
                </c:pt>
                <c:pt idx="1475">
                  <c:v>1191.7125000000001</c:v>
                </c:pt>
                <c:pt idx="1476">
                  <c:v>1192.5059999999999</c:v>
                </c:pt>
                <c:pt idx="1477">
                  <c:v>1193.2994999999999</c:v>
                </c:pt>
                <c:pt idx="1478">
                  <c:v>1194.0929999999998</c:v>
                </c:pt>
                <c:pt idx="1479">
                  <c:v>1194.8864999999998</c:v>
                </c:pt>
                <c:pt idx="1480">
                  <c:v>1195.68</c:v>
                </c:pt>
                <c:pt idx="1481">
                  <c:v>1196.4734999999998</c:v>
                </c:pt>
                <c:pt idx="1482">
                  <c:v>1197.2669999999998</c:v>
                </c:pt>
                <c:pt idx="1483">
                  <c:v>1198.0604999999998</c:v>
                </c:pt>
                <c:pt idx="1484">
                  <c:v>1198.854</c:v>
                </c:pt>
                <c:pt idx="1485">
                  <c:v>1199.6475</c:v>
                </c:pt>
                <c:pt idx="1486">
                  <c:v>1200.441</c:v>
                </c:pt>
                <c:pt idx="1487">
                  <c:v>1201.2345</c:v>
                </c:pt>
                <c:pt idx="1488">
                  <c:v>1202.028</c:v>
                </c:pt>
                <c:pt idx="1489">
                  <c:v>1202.8215</c:v>
                </c:pt>
                <c:pt idx="1490">
                  <c:v>1203.615</c:v>
                </c:pt>
                <c:pt idx="1491">
                  <c:v>1204.4085</c:v>
                </c:pt>
                <c:pt idx="1492">
                  <c:v>1205.202</c:v>
                </c:pt>
                <c:pt idx="1493">
                  <c:v>1205.9955</c:v>
                </c:pt>
                <c:pt idx="1494">
                  <c:v>1206.789</c:v>
                </c:pt>
                <c:pt idx="1495">
                  <c:v>1207.5825</c:v>
                </c:pt>
                <c:pt idx="1496">
                  <c:v>1208.376</c:v>
                </c:pt>
                <c:pt idx="1497">
                  <c:v>1209.1695</c:v>
                </c:pt>
                <c:pt idx="1498">
                  <c:v>1209.963</c:v>
                </c:pt>
                <c:pt idx="1499">
                  <c:v>1210.7565</c:v>
                </c:pt>
                <c:pt idx="1500">
                  <c:v>1211.55</c:v>
                </c:pt>
                <c:pt idx="1501">
                  <c:v>1212.3434999999999</c:v>
                </c:pt>
                <c:pt idx="1502">
                  <c:v>1213.1369999999999</c:v>
                </c:pt>
                <c:pt idx="1503">
                  <c:v>1213.9304999999999</c:v>
                </c:pt>
                <c:pt idx="1504">
                  <c:v>1214.7239999999999</c:v>
                </c:pt>
                <c:pt idx="1505">
                  <c:v>1215.5174999999999</c:v>
                </c:pt>
                <c:pt idx="1506">
                  <c:v>1216.3109999999999</c:v>
                </c:pt>
                <c:pt idx="1507">
                  <c:v>1217.1044999999999</c:v>
                </c:pt>
                <c:pt idx="1508">
                  <c:v>1217.8979999999999</c:v>
                </c:pt>
                <c:pt idx="1509">
                  <c:v>1218.6914999999999</c:v>
                </c:pt>
                <c:pt idx="1510">
                  <c:v>1219.4849999999999</c:v>
                </c:pt>
                <c:pt idx="1511">
                  <c:v>1220.2784999999999</c:v>
                </c:pt>
                <c:pt idx="1512">
                  <c:v>1221.0719999999999</c:v>
                </c:pt>
                <c:pt idx="1513">
                  <c:v>1221.8654999999999</c:v>
                </c:pt>
                <c:pt idx="1514">
                  <c:v>1222.6589999999999</c:v>
                </c:pt>
                <c:pt idx="1515">
                  <c:v>1223.4525000000001</c:v>
                </c:pt>
                <c:pt idx="1516">
                  <c:v>1224.2459999999999</c:v>
                </c:pt>
                <c:pt idx="1517">
                  <c:v>1225.0394999999999</c:v>
                </c:pt>
                <c:pt idx="1518">
                  <c:v>1225.8329999999999</c:v>
                </c:pt>
                <c:pt idx="1519">
                  <c:v>1226.6264999999999</c:v>
                </c:pt>
                <c:pt idx="1520">
                  <c:v>1227.42</c:v>
                </c:pt>
                <c:pt idx="1521">
                  <c:v>1228.2134999999998</c:v>
                </c:pt>
                <c:pt idx="1522">
                  <c:v>1229.0069999999998</c:v>
                </c:pt>
                <c:pt idx="1523">
                  <c:v>1229.8004999999998</c:v>
                </c:pt>
                <c:pt idx="1524">
                  <c:v>1230.5939999999998</c:v>
                </c:pt>
                <c:pt idx="1525">
                  <c:v>1231.3875</c:v>
                </c:pt>
                <c:pt idx="1526">
                  <c:v>1232.181</c:v>
                </c:pt>
                <c:pt idx="1527">
                  <c:v>1232.9745</c:v>
                </c:pt>
                <c:pt idx="1528">
                  <c:v>1233.768</c:v>
                </c:pt>
                <c:pt idx="1529">
                  <c:v>1234.5615</c:v>
                </c:pt>
                <c:pt idx="1530">
                  <c:v>1235.355</c:v>
                </c:pt>
                <c:pt idx="1531">
                  <c:v>1236.1485</c:v>
                </c:pt>
                <c:pt idx="1532">
                  <c:v>1236.942</c:v>
                </c:pt>
                <c:pt idx="1533">
                  <c:v>1237.7355</c:v>
                </c:pt>
                <c:pt idx="1534">
                  <c:v>1238.529</c:v>
                </c:pt>
                <c:pt idx="1535">
                  <c:v>1239.3225</c:v>
                </c:pt>
                <c:pt idx="1536">
                  <c:v>1240.116</c:v>
                </c:pt>
                <c:pt idx="1537">
                  <c:v>1240.9095</c:v>
                </c:pt>
                <c:pt idx="1538">
                  <c:v>1241.703</c:v>
                </c:pt>
                <c:pt idx="1539">
                  <c:v>1242.4965</c:v>
                </c:pt>
                <c:pt idx="1540">
                  <c:v>1243.29</c:v>
                </c:pt>
                <c:pt idx="1541">
                  <c:v>1244.0835</c:v>
                </c:pt>
                <c:pt idx="1542">
                  <c:v>1244.877</c:v>
                </c:pt>
                <c:pt idx="1543">
                  <c:v>1245.6704999999999</c:v>
                </c:pt>
                <c:pt idx="1544">
                  <c:v>1246.4639999999999</c:v>
                </c:pt>
                <c:pt idx="1545">
                  <c:v>1247.2574999999999</c:v>
                </c:pt>
                <c:pt idx="1546">
                  <c:v>1248.0509999999999</c:v>
                </c:pt>
                <c:pt idx="1547">
                  <c:v>1248.8444999999999</c:v>
                </c:pt>
                <c:pt idx="1548">
                  <c:v>1249.6379999999999</c:v>
                </c:pt>
                <c:pt idx="1549">
                  <c:v>1250.4314999999999</c:v>
                </c:pt>
                <c:pt idx="1550">
                  <c:v>1251.2249999999999</c:v>
                </c:pt>
                <c:pt idx="1551">
                  <c:v>1252.0184999999999</c:v>
                </c:pt>
                <c:pt idx="1552">
                  <c:v>1252.8119999999999</c:v>
                </c:pt>
                <c:pt idx="1553">
                  <c:v>1253.6054999999999</c:v>
                </c:pt>
                <c:pt idx="1554">
                  <c:v>1254.3989999999999</c:v>
                </c:pt>
                <c:pt idx="1555">
                  <c:v>1255.1925000000001</c:v>
                </c:pt>
                <c:pt idx="1556">
                  <c:v>1255.9859999999999</c:v>
                </c:pt>
                <c:pt idx="1557">
                  <c:v>1256.7794999999999</c:v>
                </c:pt>
                <c:pt idx="1558">
                  <c:v>1257.5729999999999</c:v>
                </c:pt>
                <c:pt idx="1559">
                  <c:v>1258.3664999999999</c:v>
                </c:pt>
                <c:pt idx="1560">
                  <c:v>1259.1600000000001</c:v>
                </c:pt>
                <c:pt idx="1561">
                  <c:v>1259.9534999999998</c:v>
                </c:pt>
                <c:pt idx="1562">
                  <c:v>1260.7469999999998</c:v>
                </c:pt>
                <c:pt idx="1563">
                  <c:v>1261.5404999999998</c:v>
                </c:pt>
                <c:pt idx="1564">
                  <c:v>1262.3339999999998</c:v>
                </c:pt>
                <c:pt idx="1565">
                  <c:v>1263.1275000000001</c:v>
                </c:pt>
                <c:pt idx="1566">
                  <c:v>1263.9209999999998</c:v>
                </c:pt>
                <c:pt idx="1567">
                  <c:v>1264.7144999999998</c:v>
                </c:pt>
                <c:pt idx="1568">
                  <c:v>1265.508</c:v>
                </c:pt>
                <c:pt idx="1569">
                  <c:v>1266.3015</c:v>
                </c:pt>
                <c:pt idx="1570">
                  <c:v>1267.095</c:v>
                </c:pt>
                <c:pt idx="1571">
                  <c:v>1267.8885</c:v>
                </c:pt>
                <c:pt idx="1572">
                  <c:v>1268.682</c:v>
                </c:pt>
                <c:pt idx="1573">
                  <c:v>1269.4755</c:v>
                </c:pt>
                <c:pt idx="1574">
                  <c:v>1270.269</c:v>
                </c:pt>
                <c:pt idx="1575">
                  <c:v>1271.0625</c:v>
                </c:pt>
                <c:pt idx="1576">
                  <c:v>1271.856</c:v>
                </c:pt>
                <c:pt idx="1577">
                  <c:v>1272.6495</c:v>
                </c:pt>
                <c:pt idx="1578">
                  <c:v>1273.443</c:v>
                </c:pt>
                <c:pt idx="1579">
                  <c:v>1274.2365</c:v>
                </c:pt>
                <c:pt idx="1580">
                  <c:v>1275.03</c:v>
                </c:pt>
                <c:pt idx="1581">
                  <c:v>1275.8235</c:v>
                </c:pt>
                <c:pt idx="1582">
                  <c:v>1276.617</c:v>
                </c:pt>
                <c:pt idx="1583">
                  <c:v>1277.4105</c:v>
                </c:pt>
                <c:pt idx="1584">
                  <c:v>1278.204</c:v>
                </c:pt>
                <c:pt idx="1585">
                  <c:v>1278.9974999999999</c:v>
                </c:pt>
                <c:pt idx="1586">
                  <c:v>1279.7909999999999</c:v>
                </c:pt>
                <c:pt idx="1587">
                  <c:v>1280.5844999999999</c:v>
                </c:pt>
                <c:pt idx="1588">
                  <c:v>1281.3779999999999</c:v>
                </c:pt>
                <c:pt idx="1589">
                  <c:v>1282.1714999999999</c:v>
                </c:pt>
                <c:pt idx="1590">
                  <c:v>1282.9649999999999</c:v>
                </c:pt>
                <c:pt idx="1591">
                  <c:v>1283.7584999999999</c:v>
                </c:pt>
                <c:pt idx="1592">
                  <c:v>1284.5519999999999</c:v>
                </c:pt>
                <c:pt idx="1593">
                  <c:v>1285.3454999999999</c:v>
                </c:pt>
                <c:pt idx="1594">
                  <c:v>1286.1389999999999</c:v>
                </c:pt>
                <c:pt idx="1595">
                  <c:v>1286.9324999999999</c:v>
                </c:pt>
                <c:pt idx="1596">
                  <c:v>1287.7259999999999</c:v>
                </c:pt>
                <c:pt idx="1597">
                  <c:v>1288.5194999999999</c:v>
                </c:pt>
                <c:pt idx="1598">
                  <c:v>1289.3129999999999</c:v>
                </c:pt>
                <c:pt idx="1599">
                  <c:v>1290.1064999999999</c:v>
                </c:pt>
                <c:pt idx="1600">
                  <c:v>1290.9000000000001</c:v>
                </c:pt>
                <c:pt idx="1601">
                  <c:v>1291.6934999999999</c:v>
                </c:pt>
                <c:pt idx="1602">
                  <c:v>1292.4869999999999</c:v>
                </c:pt>
                <c:pt idx="1603">
                  <c:v>1293.2804999999998</c:v>
                </c:pt>
                <c:pt idx="1604">
                  <c:v>1294.0739999999998</c:v>
                </c:pt>
                <c:pt idx="1605">
                  <c:v>1294.8675000000001</c:v>
                </c:pt>
                <c:pt idx="1606">
                  <c:v>1295.6609999999998</c:v>
                </c:pt>
                <c:pt idx="1607">
                  <c:v>1296.4544999999998</c:v>
                </c:pt>
                <c:pt idx="1608">
                  <c:v>1297.2479999999998</c:v>
                </c:pt>
                <c:pt idx="1609">
                  <c:v>1298.0414999999998</c:v>
                </c:pt>
                <c:pt idx="1610">
                  <c:v>1298.835</c:v>
                </c:pt>
                <c:pt idx="1611">
                  <c:v>1299.6285</c:v>
                </c:pt>
                <c:pt idx="1612">
                  <c:v>1300.422</c:v>
                </c:pt>
                <c:pt idx="1613">
                  <c:v>1301.2155</c:v>
                </c:pt>
                <c:pt idx="1614">
                  <c:v>1302.009</c:v>
                </c:pt>
                <c:pt idx="1615">
                  <c:v>1302.8025</c:v>
                </c:pt>
                <c:pt idx="1616">
                  <c:v>1303.596</c:v>
                </c:pt>
                <c:pt idx="1617">
                  <c:v>1304.3895</c:v>
                </c:pt>
                <c:pt idx="1618">
                  <c:v>1305.183</c:v>
                </c:pt>
                <c:pt idx="1619">
                  <c:v>1305.9765</c:v>
                </c:pt>
                <c:pt idx="1620">
                  <c:v>1306.77</c:v>
                </c:pt>
                <c:pt idx="1621">
                  <c:v>1307.5635</c:v>
                </c:pt>
                <c:pt idx="1622">
                  <c:v>1308.357</c:v>
                </c:pt>
                <c:pt idx="1623">
                  <c:v>1309.1505</c:v>
                </c:pt>
                <c:pt idx="1624">
                  <c:v>1309.944</c:v>
                </c:pt>
                <c:pt idx="1625">
                  <c:v>1310.7375</c:v>
                </c:pt>
                <c:pt idx="1626">
                  <c:v>1311.5309999999999</c:v>
                </c:pt>
                <c:pt idx="1627">
                  <c:v>1312.3244999999999</c:v>
                </c:pt>
                <c:pt idx="1628">
                  <c:v>1313.1179999999999</c:v>
                </c:pt>
                <c:pt idx="1629">
                  <c:v>1313.9114999999999</c:v>
                </c:pt>
                <c:pt idx="1630">
                  <c:v>1314.7049999999999</c:v>
                </c:pt>
                <c:pt idx="1631">
                  <c:v>1315.4984999999999</c:v>
                </c:pt>
                <c:pt idx="1632">
                  <c:v>1316.2919999999999</c:v>
                </c:pt>
                <c:pt idx="1633">
                  <c:v>1317.0854999999999</c:v>
                </c:pt>
                <c:pt idx="1634">
                  <c:v>1317.8789999999999</c:v>
                </c:pt>
                <c:pt idx="1635">
                  <c:v>1318.6724999999999</c:v>
                </c:pt>
                <c:pt idx="1636">
                  <c:v>1319.4659999999999</c:v>
                </c:pt>
                <c:pt idx="1637">
                  <c:v>1320.2594999999999</c:v>
                </c:pt>
                <c:pt idx="1638">
                  <c:v>1321.0529999999999</c:v>
                </c:pt>
                <c:pt idx="1639">
                  <c:v>1321.8464999999999</c:v>
                </c:pt>
                <c:pt idx="1640">
                  <c:v>1322.64</c:v>
                </c:pt>
                <c:pt idx="1641">
                  <c:v>1323.4334999999999</c:v>
                </c:pt>
                <c:pt idx="1642">
                  <c:v>1324.2269999999999</c:v>
                </c:pt>
                <c:pt idx="1643">
                  <c:v>1325.0204999999999</c:v>
                </c:pt>
                <c:pt idx="1644">
                  <c:v>1325.8139999999999</c:v>
                </c:pt>
                <c:pt idx="1645">
                  <c:v>1326.6074999999998</c:v>
                </c:pt>
                <c:pt idx="1646">
                  <c:v>1327.4009999999998</c:v>
                </c:pt>
                <c:pt idx="1647">
                  <c:v>1328.1944999999998</c:v>
                </c:pt>
                <c:pt idx="1648">
                  <c:v>1328.9879999999998</c:v>
                </c:pt>
                <c:pt idx="1649">
                  <c:v>1329.7814999999998</c:v>
                </c:pt>
                <c:pt idx="1650">
                  <c:v>1330.575</c:v>
                </c:pt>
                <c:pt idx="1651">
                  <c:v>1331.3685</c:v>
                </c:pt>
                <c:pt idx="1652">
                  <c:v>1332.162</c:v>
                </c:pt>
                <c:pt idx="1653">
                  <c:v>1332.9555</c:v>
                </c:pt>
                <c:pt idx="1654">
                  <c:v>1333.749</c:v>
                </c:pt>
                <c:pt idx="1655">
                  <c:v>1334.5425</c:v>
                </c:pt>
                <c:pt idx="1656">
                  <c:v>1335.336</c:v>
                </c:pt>
                <c:pt idx="1657">
                  <c:v>1336.1295</c:v>
                </c:pt>
                <c:pt idx="1658">
                  <c:v>1336.923</c:v>
                </c:pt>
                <c:pt idx="1659">
                  <c:v>1337.7165</c:v>
                </c:pt>
                <c:pt idx="1660">
                  <c:v>1338.51</c:v>
                </c:pt>
                <c:pt idx="1661">
                  <c:v>1339.3035</c:v>
                </c:pt>
                <c:pt idx="1662">
                  <c:v>1340.097</c:v>
                </c:pt>
                <c:pt idx="1663">
                  <c:v>1340.8905</c:v>
                </c:pt>
                <c:pt idx="1664">
                  <c:v>1341.684</c:v>
                </c:pt>
                <c:pt idx="1665">
                  <c:v>1342.4775</c:v>
                </c:pt>
                <c:pt idx="1666">
                  <c:v>1343.271</c:v>
                </c:pt>
                <c:pt idx="1667">
                  <c:v>1344.0645</c:v>
                </c:pt>
                <c:pt idx="1668">
                  <c:v>1344.8579999999999</c:v>
                </c:pt>
                <c:pt idx="1669">
                  <c:v>1345.6514999999999</c:v>
                </c:pt>
                <c:pt idx="1670">
                  <c:v>1346.4449999999999</c:v>
                </c:pt>
                <c:pt idx="1671">
                  <c:v>1347.2384999999999</c:v>
                </c:pt>
                <c:pt idx="1672">
                  <c:v>1348.0319999999999</c:v>
                </c:pt>
                <c:pt idx="1673">
                  <c:v>1348.8254999999999</c:v>
                </c:pt>
                <c:pt idx="1674">
                  <c:v>1349.6189999999999</c:v>
                </c:pt>
                <c:pt idx="1675">
                  <c:v>1350.4124999999999</c:v>
                </c:pt>
                <c:pt idx="1676">
                  <c:v>1351.2059999999999</c:v>
                </c:pt>
                <c:pt idx="1677">
                  <c:v>1351.9994999999999</c:v>
                </c:pt>
                <c:pt idx="1678">
                  <c:v>1352.7929999999999</c:v>
                </c:pt>
                <c:pt idx="1679">
                  <c:v>1353.5864999999999</c:v>
                </c:pt>
                <c:pt idx="1680">
                  <c:v>1354.38</c:v>
                </c:pt>
                <c:pt idx="1681">
                  <c:v>1355.1734999999999</c:v>
                </c:pt>
                <c:pt idx="1682">
                  <c:v>1355.9669999999999</c:v>
                </c:pt>
                <c:pt idx="1683">
                  <c:v>1356.7604999999999</c:v>
                </c:pt>
                <c:pt idx="1684">
                  <c:v>1357.5539999999999</c:v>
                </c:pt>
                <c:pt idx="1685">
                  <c:v>1358.3474999999999</c:v>
                </c:pt>
                <c:pt idx="1686">
                  <c:v>1359.1409999999998</c:v>
                </c:pt>
                <c:pt idx="1687">
                  <c:v>1359.9344999999998</c:v>
                </c:pt>
                <c:pt idx="1688">
                  <c:v>1360.7279999999998</c:v>
                </c:pt>
                <c:pt idx="1689">
                  <c:v>1361.5214999999998</c:v>
                </c:pt>
                <c:pt idx="1690">
                  <c:v>1362.3150000000001</c:v>
                </c:pt>
                <c:pt idx="1691">
                  <c:v>1363.1084999999998</c:v>
                </c:pt>
                <c:pt idx="1692">
                  <c:v>1363.9019999999998</c:v>
                </c:pt>
                <c:pt idx="1693">
                  <c:v>1364.6955</c:v>
                </c:pt>
                <c:pt idx="1694">
                  <c:v>1365.489</c:v>
                </c:pt>
                <c:pt idx="1695">
                  <c:v>1366.2825</c:v>
                </c:pt>
                <c:pt idx="1696">
                  <c:v>1367.076</c:v>
                </c:pt>
                <c:pt idx="1697">
                  <c:v>1367.8695</c:v>
                </c:pt>
                <c:pt idx="1698">
                  <c:v>1368.663</c:v>
                </c:pt>
                <c:pt idx="1699">
                  <c:v>1369.4565</c:v>
                </c:pt>
                <c:pt idx="1700">
                  <c:v>1370.25</c:v>
                </c:pt>
                <c:pt idx="1701">
                  <c:v>1371.0435</c:v>
                </c:pt>
                <c:pt idx="1702">
                  <c:v>1371.837</c:v>
                </c:pt>
                <c:pt idx="1703">
                  <c:v>1372.6305</c:v>
                </c:pt>
                <c:pt idx="1704">
                  <c:v>1373.424</c:v>
                </c:pt>
                <c:pt idx="1705">
                  <c:v>1374.2175</c:v>
                </c:pt>
                <c:pt idx="1706">
                  <c:v>1375.011</c:v>
                </c:pt>
                <c:pt idx="1707">
                  <c:v>1375.8045</c:v>
                </c:pt>
                <c:pt idx="1708">
                  <c:v>1376.598</c:v>
                </c:pt>
                <c:pt idx="1709">
                  <c:v>1377.3915</c:v>
                </c:pt>
                <c:pt idx="1710">
                  <c:v>1378.1849999999999</c:v>
                </c:pt>
                <c:pt idx="1711">
                  <c:v>1378.9784999999999</c:v>
                </c:pt>
                <c:pt idx="1712">
                  <c:v>1379.7719999999999</c:v>
                </c:pt>
                <c:pt idx="1713">
                  <c:v>1380.5654999999999</c:v>
                </c:pt>
                <c:pt idx="1714">
                  <c:v>1381.3589999999999</c:v>
                </c:pt>
                <c:pt idx="1715">
                  <c:v>1382.1524999999999</c:v>
                </c:pt>
                <c:pt idx="1716">
                  <c:v>1382.9459999999999</c:v>
                </c:pt>
                <c:pt idx="1717">
                  <c:v>1383.7394999999999</c:v>
                </c:pt>
                <c:pt idx="1718">
                  <c:v>1384.5329999999999</c:v>
                </c:pt>
                <c:pt idx="1719">
                  <c:v>1385.3264999999999</c:v>
                </c:pt>
                <c:pt idx="1720">
                  <c:v>1386.12</c:v>
                </c:pt>
                <c:pt idx="1721">
                  <c:v>1386.9134999999999</c:v>
                </c:pt>
                <c:pt idx="1722">
                  <c:v>1387.7069999999999</c:v>
                </c:pt>
                <c:pt idx="1723">
                  <c:v>1388.5004999999999</c:v>
                </c:pt>
                <c:pt idx="1724">
                  <c:v>1389.2939999999999</c:v>
                </c:pt>
                <c:pt idx="1725">
                  <c:v>1390.0874999999999</c:v>
                </c:pt>
                <c:pt idx="1726">
                  <c:v>1390.8809999999999</c:v>
                </c:pt>
                <c:pt idx="1727">
                  <c:v>1391.6744999999999</c:v>
                </c:pt>
                <c:pt idx="1728">
                  <c:v>1392.4679999999998</c:v>
                </c:pt>
                <c:pt idx="1729">
                  <c:v>1393.2614999999998</c:v>
                </c:pt>
                <c:pt idx="1730">
                  <c:v>1394.0550000000001</c:v>
                </c:pt>
                <c:pt idx="1731">
                  <c:v>1394.8484999999998</c:v>
                </c:pt>
                <c:pt idx="1732">
                  <c:v>1395.6419999999998</c:v>
                </c:pt>
                <c:pt idx="1733">
                  <c:v>1396.4354999999998</c:v>
                </c:pt>
                <c:pt idx="1734">
                  <c:v>1397.2289999999998</c:v>
                </c:pt>
                <c:pt idx="1735">
                  <c:v>1398.0225</c:v>
                </c:pt>
                <c:pt idx="1736">
                  <c:v>1398.816</c:v>
                </c:pt>
                <c:pt idx="1737">
                  <c:v>1399.6095</c:v>
                </c:pt>
                <c:pt idx="1738">
                  <c:v>1400.403</c:v>
                </c:pt>
                <c:pt idx="1739">
                  <c:v>1401.1965</c:v>
                </c:pt>
                <c:pt idx="1740">
                  <c:v>1401.99</c:v>
                </c:pt>
                <c:pt idx="1741">
                  <c:v>1402.7835</c:v>
                </c:pt>
                <c:pt idx="1742">
                  <c:v>1403.577</c:v>
                </c:pt>
                <c:pt idx="1743">
                  <c:v>1404.3705</c:v>
                </c:pt>
                <c:pt idx="1744">
                  <c:v>1405.164</c:v>
                </c:pt>
                <c:pt idx="1745">
                  <c:v>1405.9575</c:v>
                </c:pt>
                <c:pt idx="1746">
                  <c:v>1406.751</c:v>
                </c:pt>
                <c:pt idx="1747">
                  <c:v>1407.5445</c:v>
                </c:pt>
                <c:pt idx="1748">
                  <c:v>1408.338</c:v>
                </c:pt>
                <c:pt idx="1749">
                  <c:v>1409.1315</c:v>
                </c:pt>
                <c:pt idx="1750">
                  <c:v>1409.925</c:v>
                </c:pt>
                <c:pt idx="1751">
                  <c:v>1410.7184999999999</c:v>
                </c:pt>
                <c:pt idx="1752">
                  <c:v>1411.5119999999999</c:v>
                </c:pt>
                <c:pt idx="1753">
                  <c:v>1412.3054999999999</c:v>
                </c:pt>
                <c:pt idx="1754">
                  <c:v>1413.0989999999999</c:v>
                </c:pt>
                <c:pt idx="1755">
                  <c:v>1413.8924999999999</c:v>
                </c:pt>
                <c:pt idx="1756">
                  <c:v>1414.6859999999999</c:v>
                </c:pt>
                <c:pt idx="1757">
                  <c:v>1415.4794999999999</c:v>
                </c:pt>
                <c:pt idx="1758">
                  <c:v>1416.2729999999999</c:v>
                </c:pt>
                <c:pt idx="1759">
                  <c:v>1417.0664999999999</c:v>
                </c:pt>
                <c:pt idx="1760">
                  <c:v>1417.86</c:v>
                </c:pt>
                <c:pt idx="1761">
                  <c:v>1418.6534999999999</c:v>
                </c:pt>
                <c:pt idx="1762">
                  <c:v>1419.4469999999999</c:v>
                </c:pt>
                <c:pt idx="1763">
                  <c:v>1420.2404999999999</c:v>
                </c:pt>
                <c:pt idx="1764">
                  <c:v>1421.0339999999999</c:v>
                </c:pt>
                <c:pt idx="1765">
                  <c:v>1421.8274999999999</c:v>
                </c:pt>
                <c:pt idx="1766">
                  <c:v>1422.6209999999999</c:v>
                </c:pt>
                <c:pt idx="1767">
                  <c:v>1423.4144999999999</c:v>
                </c:pt>
                <c:pt idx="1768">
                  <c:v>1424.2079999999999</c:v>
                </c:pt>
                <c:pt idx="1769">
                  <c:v>1425.0014999999999</c:v>
                </c:pt>
                <c:pt idx="1770">
                  <c:v>1425.7950000000001</c:v>
                </c:pt>
                <c:pt idx="1771">
                  <c:v>1426.5884999999998</c:v>
                </c:pt>
                <c:pt idx="1772">
                  <c:v>1427.3819999999998</c:v>
                </c:pt>
                <c:pt idx="1773">
                  <c:v>1428.1754999999998</c:v>
                </c:pt>
                <c:pt idx="1774">
                  <c:v>1428.9689999999998</c:v>
                </c:pt>
                <c:pt idx="1775">
                  <c:v>1429.7624999999998</c:v>
                </c:pt>
                <c:pt idx="1776">
                  <c:v>1430.5559999999998</c:v>
                </c:pt>
                <c:pt idx="1777">
                  <c:v>1431.3495</c:v>
                </c:pt>
                <c:pt idx="1778">
                  <c:v>1432.143</c:v>
                </c:pt>
                <c:pt idx="1779">
                  <c:v>1432.9365</c:v>
                </c:pt>
                <c:pt idx="1780">
                  <c:v>1433.73</c:v>
                </c:pt>
                <c:pt idx="1781">
                  <c:v>1434.5235</c:v>
                </c:pt>
                <c:pt idx="1782">
                  <c:v>1435.317</c:v>
                </c:pt>
                <c:pt idx="1783">
                  <c:v>1436.1105</c:v>
                </c:pt>
                <c:pt idx="1784">
                  <c:v>1436.904</c:v>
                </c:pt>
                <c:pt idx="1785">
                  <c:v>1437.6975</c:v>
                </c:pt>
                <c:pt idx="1786">
                  <c:v>1438.491</c:v>
                </c:pt>
                <c:pt idx="1787">
                  <c:v>1439.2845</c:v>
                </c:pt>
                <c:pt idx="1788">
                  <c:v>1440.078</c:v>
                </c:pt>
                <c:pt idx="1789">
                  <c:v>1440.8715</c:v>
                </c:pt>
                <c:pt idx="1790">
                  <c:v>1441.665</c:v>
                </c:pt>
                <c:pt idx="1791">
                  <c:v>1442.4585</c:v>
                </c:pt>
                <c:pt idx="1792">
                  <c:v>1443.252</c:v>
                </c:pt>
                <c:pt idx="1793">
                  <c:v>1444.0454999999999</c:v>
                </c:pt>
                <c:pt idx="1794">
                  <c:v>1444.8389999999999</c:v>
                </c:pt>
                <c:pt idx="1795">
                  <c:v>1445.6324999999999</c:v>
                </c:pt>
                <c:pt idx="1796">
                  <c:v>1446.4259999999999</c:v>
                </c:pt>
                <c:pt idx="1797">
                  <c:v>1447.2194999999999</c:v>
                </c:pt>
                <c:pt idx="1798">
                  <c:v>1448.0129999999999</c:v>
                </c:pt>
                <c:pt idx="1799">
                  <c:v>1448.8064999999999</c:v>
                </c:pt>
                <c:pt idx="1800">
                  <c:v>1449.6</c:v>
                </c:pt>
                <c:pt idx="1801">
                  <c:v>1450.3934999999999</c:v>
                </c:pt>
                <c:pt idx="1802">
                  <c:v>1451.1869999999999</c:v>
                </c:pt>
                <c:pt idx="1803">
                  <c:v>1451.9804999999999</c:v>
                </c:pt>
                <c:pt idx="1804">
                  <c:v>1452.7739999999999</c:v>
                </c:pt>
                <c:pt idx="1805">
                  <c:v>1453.5674999999999</c:v>
                </c:pt>
                <c:pt idx="1806">
                  <c:v>1454.3609999999999</c:v>
                </c:pt>
                <c:pt idx="1807">
                  <c:v>1455.1544999999999</c:v>
                </c:pt>
                <c:pt idx="1808">
                  <c:v>1455.9479999999999</c:v>
                </c:pt>
                <c:pt idx="1809">
                  <c:v>1456.7414999999999</c:v>
                </c:pt>
                <c:pt idx="1810">
                  <c:v>1457.5350000000001</c:v>
                </c:pt>
                <c:pt idx="1811">
                  <c:v>1458.3284999999998</c:v>
                </c:pt>
                <c:pt idx="1812">
                  <c:v>1459.1219999999998</c:v>
                </c:pt>
                <c:pt idx="1813">
                  <c:v>1459.9154999999998</c:v>
                </c:pt>
                <c:pt idx="1814">
                  <c:v>1460.7089999999998</c:v>
                </c:pt>
                <c:pt idx="1815">
                  <c:v>1461.5024999999998</c:v>
                </c:pt>
                <c:pt idx="1816">
                  <c:v>1462.2959999999998</c:v>
                </c:pt>
                <c:pt idx="1817">
                  <c:v>1463.0894999999998</c:v>
                </c:pt>
                <c:pt idx="1818">
                  <c:v>1463.8829999999998</c:v>
                </c:pt>
                <c:pt idx="1819">
                  <c:v>1464.6765</c:v>
                </c:pt>
                <c:pt idx="1820">
                  <c:v>1465.47</c:v>
                </c:pt>
                <c:pt idx="1821">
                  <c:v>1466.2635</c:v>
                </c:pt>
                <c:pt idx="1822">
                  <c:v>1467.057</c:v>
                </c:pt>
                <c:pt idx="1823">
                  <c:v>1467.8505</c:v>
                </c:pt>
                <c:pt idx="1824">
                  <c:v>1468.644</c:v>
                </c:pt>
                <c:pt idx="1825">
                  <c:v>1469.4375</c:v>
                </c:pt>
                <c:pt idx="1826">
                  <c:v>1470.231</c:v>
                </c:pt>
                <c:pt idx="1827">
                  <c:v>1471.0245</c:v>
                </c:pt>
                <c:pt idx="1828">
                  <c:v>1471.818</c:v>
                </c:pt>
                <c:pt idx="1829">
                  <c:v>1472.6115</c:v>
                </c:pt>
                <c:pt idx="1830">
                  <c:v>1473.405</c:v>
                </c:pt>
                <c:pt idx="1831">
                  <c:v>1474.1985</c:v>
                </c:pt>
                <c:pt idx="1832">
                  <c:v>1474.992</c:v>
                </c:pt>
                <c:pt idx="1833">
                  <c:v>1475.7855</c:v>
                </c:pt>
                <c:pt idx="1834">
                  <c:v>1476.579</c:v>
                </c:pt>
                <c:pt idx="1835">
                  <c:v>1477.3724999999999</c:v>
                </c:pt>
                <c:pt idx="1836">
                  <c:v>1478.1659999999999</c:v>
                </c:pt>
                <c:pt idx="1837">
                  <c:v>1478.9594999999999</c:v>
                </c:pt>
                <c:pt idx="1838">
                  <c:v>1479.7529999999999</c:v>
                </c:pt>
                <c:pt idx="1839">
                  <c:v>1480.5464999999999</c:v>
                </c:pt>
                <c:pt idx="1840">
                  <c:v>1481.34</c:v>
                </c:pt>
                <c:pt idx="1841">
                  <c:v>1482.1334999999999</c:v>
                </c:pt>
                <c:pt idx="1842">
                  <c:v>1482.9269999999999</c:v>
                </c:pt>
                <c:pt idx="1843">
                  <c:v>1483.7204999999999</c:v>
                </c:pt>
                <c:pt idx="1844">
                  <c:v>1484.5139999999999</c:v>
                </c:pt>
                <c:pt idx="1845">
                  <c:v>1485.3074999999999</c:v>
                </c:pt>
                <c:pt idx="1846">
                  <c:v>1486.1009999999999</c:v>
                </c:pt>
                <c:pt idx="1847">
                  <c:v>1486.8944999999999</c:v>
                </c:pt>
                <c:pt idx="1848">
                  <c:v>1487.6879999999999</c:v>
                </c:pt>
                <c:pt idx="1849">
                  <c:v>1488.4814999999999</c:v>
                </c:pt>
                <c:pt idx="1850">
                  <c:v>1489.2750000000001</c:v>
                </c:pt>
                <c:pt idx="1851">
                  <c:v>1490.0684999999999</c:v>
                </c:pt>
                <c:pt idx="1852">
                  <c:v>1490.8619999999999</c:v>
                </c:pt>
                <c:pt idx="1853">
                  <c:v>1491.6554999999998</c:v>
                </c:pt>
                <c:pt idx="1854">
                  <c:v>1492.4489999999998</c:v>
                </c:pt>
                <c:pt idx="1855">
                  <c:v>1493.2424999999998</c:v>
                </c:pt>
                <c:pt idx="1856">
                  <c:v>1494.0359999999998</c:v>
                </c:pt>
                <c:pt idx="1857">
                  <c:v>1494.8294999999998</c:v>
                </c:pt>
                <c:pt idx="1858">
                  <c:v>1495.6229999999998</c:v>
                </c:pt>
                <c:pt idx="1859">
                  <c:v>1496.4164999999998</c:v>
                </c:pt>
                <c:pt idx="1860">
                  <c:v>1497.21</c:v>
                </c:pt>
                <c:pt idx="1861">
                  <c:v>1498.0035</c:v>
                </c:pt>
                <c:pt idx="1862">
                  <c:v>1498.797</c:v>
                </c:pt>
                <c:pt idx="1863">
                  <c:v>1499.5905</c:v>
                </c:pt>
                <c:pt idx="1864">
                  <c:v>1500.384</c:v>
                </c:pt>
                <c:pt idx="1865">
                  <c:v>1501.1775</c:v>
                </c:pt>
                <c:pt idx="1866">
                  <c:v>1501.971</c:v>
                </c:pt>
                <c:pt idx="1867">
                  <c:v>1502.7645</c:v>
                </c:pt>
                <c:pt idx="1868">
                  <c:v>1503.558</c:v>
                </c:pt>
                <c:pt idx="1869">
                  <c:v>1504.3515</c:v>
                </c:pt>
                <c:pt idx="1870">
                  <c:v>1505.145</c:v>
                </c:pt>
                <c:pt idx="1871">
                  <c:v>1505.9385</c:v>
                </c:pt>
                <c:pt idx="1872">
                  <c:v>1506.732</c:v>
                </c:pt>
                <c:pt idx="1873">
                  <c:v>1507.5255</c:v>
                </c:pt>
                <c:pt idx="1874">
                  <c:v>1508.319</c:v>
                </c:pt>
                <c:pt idx="1875">
                  <c:v>1509.1125</c:v>
                </c:pt>
                <c:pt idx="1876">
                  <c:v>1509.9059999999999</c:v>
                </c:pt>
                <c:pt idx="1877">
                  <c:v>1510.6994999999999</c:v>
                </c:pt>
                <c:pt idx="1878">
                  <c:v>1511.4929999999999</c:v>
                </c:pt>
                <c:pt idx="1879">
                  <c:v>1512.2864999999999</c:v>
                </c:pt>
                <c:pt idx="1880">
                  <c:v>1513.08</c:v>
                </c:pt>
                <c:pt idx="1881">
                  <c:v>1513.8734999999999</c:v>
                </c:pt>
                <c:pt idx="1882">
                  <c:v>1514.6669999999999</c:v>
                </c:pt>
                <c:pt idx="1883">
                  <c:v>1515.4604999999999</c:v>
                </c:pt>
                <c:pt idx="1884">
                  <c:v>1516.2539999999999</c:v>
                </c:pt>
                <c:pt idx="1885">
                  <c:v>1517.0474999999999</c:v>
                </c:pt>
                <c:pt idx="1886">
                  <c:v>1517.8409999999999</c:v>
                </c:pt>
                <c:pt idx="1887">
                  <c:v>1518.6344999999999</c:v>
                </c:pt>
                <c:pt idx="1888">
                  <c:v>1519.4279999999999</c:v>
                </c:pt>
                <c:pt idx="1889">
                  <c:v>1520.2214999999999</c:v>
                </c:pt>
                <c:pt idx="1890">
                  <c:v>1521.0150000000001</c:v>
                </c:pt>
                <c:pt idx="1891">
                  <c:v>1521.8084999999999</c:v>
                </c:pt>
                <c:pt idx="1892">
                  <c:v>1522.6019999999999</c:v>
                </c:pt>
                <c:pt idx="1893">
                  <c:v>1523.3954999999999</c:v>
                </c:pt>
                <c:pt idx="1894">
                  <c:v>1524.1889999999999</c:v>
                </c:pt>
                <c:pt idx="1895">
                  <c:v>1524.9824999999998</c:v>
                </c:pt>
                <c:pt idx="1896">
                  <c:v>1525.7759999999998</c:v>
                </c:pt>
                <c:pt idx="1897">
                  <c:v>1526.5694999999998</c:v>
                </c:pt>
                <c:pt idx="1898">
                  <c:v>1527.3629999999998</c:v>
                </c:pt>
                <c:pt idx="1899">
                  <c:v>1528.1564999999998</c:v>
                </c:pt>
                <c:pt idx="1900">
                  <c:v>1528.95</c:v>
                </c:pt>
                <c:pt idx="1901">
                  <c:v>1529.7434999999998</c:v>
                </c:pt>
                <c:pt idx="1902">
                  <c:v>1530.537</c:v>
                </c:pt>
                <c:pt idx="1903">
                  <c:v>1531.3305</c:v>
                </c:pt>
                <c:pt idx="1904">
                  <c:v>1532.124</c:v>
                </c:pt>
                <c:pt idx="1905">
                  <c:v>1532.9175</c:v>
                </c:pt>
                <c:pt idx="1906">
                  <c:v>1533.711</c:v>
                </c:pt>
                <c:pt idx="1907">
                  <c:v>1534.5045</c:v>
                </c:pt>
                <c:pt idx="1908">
                  <c:v>1535.298</c:v>
                </c:pt>
                <c:pt idx="1909">
                  <c:v>1536.0915</c:v>
                </c:pt>
                <c:pt idx="1910">
                  <c:v>1536.885</c:v>
                </c:pt>
                <c:pt idx="1911">
                  <c:v>1537.6785</c:v>
                </c:pt>
                <c:pt idx="1912">
                  <c:v>1538.472</c:v>
                </c:pt>
                <c:pt idx="1913">
                  <c:v>1539.2655</c:v>
                </c:pt>
                <c:pt idx="1914">
                  <c:v>1540.059</c:v>
                </c:pt>
                <c:pt idx="1915">
                  <c:v>1540.8525</c:v>
                </c:pt>
                <c:pt idx="1916">
                  <c:v>1541.646</c:v>
                </c:pt>
                <c:pt idx="1917">
                  <c:v>1542.4395</c:v>
                </c:pt>
                <c:pt idx="1918">
                  <c:v>1543.2329999999999</c:v>
                </c:pt>
                <c:pt idx="1919">
                  <c:v>1544.0264999999999</c:v>
                </c:pt>
                <c:pt idx="1920">
                  <c:v>1544.82</c:v>
                </c:pt>
                <c:pt idx="1921">
                  <c:v>1545.6134999999999</c:v>
                </c:pt>
                <c:pt idx="1922">
                  <c:v>1546.4069999999999</c:v>
                </c:pt>
                <c:pt idx="1923">
                  <c:v>1547.2004999999999</c:v>
                </c:pt>
                <c:pt idx="1924">
                  <c:v>1547.9939999999999</c:v>
                </c:pt>
                <c:pt idx="1925">
                  <c:v>1548.7874999999999</c:v>
                </c:pt>
                <c:pt idx="1926">
                  <c:v>1549.5809999999999</c:v>
                </c:pt>
                <c:pt idx="1927">
                  <c:v>1550.3744999999999</c:v>
                </c:pt>
                <c:pt idx="1928">
                  <c:v>1551.1679999999999</c:v>
                </c:pt>
                <c:pt idx="1929">
                  <c:v>1551.9614999999999</c:v>
                </c:pt>
                <c:pt idx="1930">
                  <c:v>1552.7550000000001</c:v>
                </c:pt>
                <c:pt idx="1931">
                  <c:v>1553.5484999999999</c:v>
                </c:pt>
                <c:pt idx="1932">
                  <c:v>1554.3419999999999</c:v>
                </c:pt>
                <c:pt idx="1933">
                  <c:v>1555.1354999999999</c:v>
                </c:pt>
                <c:pt idx="1934">
                  <c:v>1555.9289999999999</c:v>
                </c:pt>
                <c:pt idx="1935">
                  <c:v>1556.7224999999999</c:v>
                </c:pt>
                <c:pt idx="1936">
                  <c:v>1557.5159999999998</c:v>
                </c:pt>
                <c:pt idx="1937">
                  <c:v>1558.3094999999998</c:v>
                </c:pt>
                <c:pt idx="1938">
                  <c:v>1559.1029999999998</c:v>
                </c:pt>
                <c:pt idx="1939">
                  <c:v>1559.8964999999998</c:v>
                </c:pt>
                <c:pt idx="1940">
                  <c:v>1560.69</c:v>
                </c:pt>
                <c:pt idx="1941">
                  <c:v>1561.4834999999998</c:v>
                </c:pt>
                <c:pt idx="1942">
                  <c:v>1562.2769999999998</c:v>
                </c:pt>
                <c:pt idx="1943">
                  <c:v>1563.0704999999998</c:v>
                </c:pt>
                <c:pt idx="1944">
                  <c:v>1563.864</c:v>
                </c:pt>
                <c:pt idx="1945">
                  <c:v>1564.6575</c:v>
                </c:pt>
                <c:pt idx="1946">
                  <c:v>1565.451</c:v>
                </c:pt>
                <c:pt idx="1947">
                  <c:v>1566.2445</c:v>
                </c:pt>
                <c:pt idx="1948">
                  <c:v>1567.038</c:v>
                </c:pt>
                <c:pt idx="1949">
                  <c:v>1567.8315</c:v>
                </c:pt>
                <c:pt idx="1950">
                  <c:v>1568.625</c:v>
                </c:pt>
                <c:pt idx="1951">
                  <c:v>1569.4185</c:v>
                </c:pt>
                <c:pt idx="1952">
                  <c:v>1570.212</c:v>
                </c:pt>
                <c:pt idx="1953">
                  <c:v>1571.0055</c:v>
                </c:pt>
                <c:pt idx="1954">
                  <c:v>1571.799</c:v>
                </c:pt>
                <c:pt idx="1955">
                  <c:v>1572.5925</c:v>
                </c:pt>
                <c:pt idx="1956">
                  <c:v>1573.386</c:v>
                </c:pt>
                <c:pt idx="1957">
                  <c:v>1574.1795</c:v>
                </c:pt>
                <c:pt idx="1958">
                  <c:v>1574.973</c:v>
                </c:pt>
                <c:pt idx="1959">
                  <c:v>1575.7665</c:v>
                </c:pt>
                <c:pt idx="1960">
                  <c:v>1576.56</c:v>
                </c:pt>
                <c:pt idx="1961">
                  <c:v>1577.3534999999999</c:v>
                </c:pt>
                <c:pt idx="1962">
                  <c:v>1578.1469999999999</c:v>
                </c:pt>
                <c:pt idx="1963">
                  <c:v>1578.9404999999999</c:v>
                </c:pt>
                <c:pt idx="1964">
                  <c:v>1579.7339999999999</c:v>
                </c:pt>
                <c:pt idx="1965">
                  <c:v>1580.5274999999999</c:v>
                </c:pt>
                <c:pt idx="1966">
                  <c:v>1581.3209999999999</c:v>
                </c:pt>
                <c:pt idx="1967">
                  <c:v>1582.1144999999999</c:v>
                </c:pt>
                <c:pt idx="1968">
                  <c:v>1582.9079999999999</c:v>
                </c:pt>
                <c:pt idx="1969">
                  <c:v>1583.7014999999999</c:v>
                </c:pt>
                <c:pt idx="1970">
                  <c:v>1584.4949999999999</c:v>
                </c:pt>
                <c:pt idx="1971">
                  <c:v>1585.2884999999999</c:v>
                </c:pt>
                <c:pt idx="1972">
                  <c:v>1586.0819999999999</c:v>
                </c:pt>
                <c:pt idx="1973">
                  <c:v>1586.8754999999999</c:v>
                </c:pt>
                <c:pt idx="1974">
                  <c:v>1587.6689999999999</c:v>
                </c:pt>
                <c:pt idx="1975">
                  <c:v>1588.4624999999999</c:v>
                </c:pt>
                <c:pt idx="1976">
                  <c:v>1589.2559999999999</c:v>
                </c:pt>
                <c:pt idx="1977">
                  <c:v>1590.0494999999999</c:v>
                </c:pt>
                <c:pt idx="1978">
                  <c:v>1590.8429999999998</c:v>
                </c:pt>
                <c:pt idx="1979">
                  <c:v>1591.6364999999998</c:v>
                </c:pt>
                <c:pt idx="1980">
                  <c:v>1592.43</c:v>
                </c:pt>
                <c:pt idx="1981">
                  <c:v>1593.2234999999998</c:v>
                </c:pt>
                <c:pt idx="1982">
                  <c:v>1594.0169999999998</c:v>
                </c:pt>
                <c:pt idx="1983">
                  <c:v>1594.8104999999998</c:v>
                </c:pt>
                <c:pt idx="1984">
                  <c:v>1595.6039999999998</c:v>
                </c:pt>
                <c:pt idx="1985">
                  <c:v>1596.3974999999998</c:v>
                </c:pt>
                <c:pt idx="1986">
                  <c:v>1597.191</c:v>
                </c:pt>
                <c:pt idx="1987">
                  <c:v>1597.9845</c:v>
                </c:pt>
                <c:pt idx="1988">
                  <c:v>1598.778</c:v>
                </c:pt>
                <c:pt idx="1989">
                  <c:v>1599.5715</c:v>
                </c:pt>
                <c:pt idx="1990">
                  <c:v>1600.365</c:v>
                </c:pt>
                <c:pt idx="1991">
                  <c:v>1601.1585</c:v>
                </c:pt>
                <c:pt idx="1992">
                  <c:v>1601.952</c:v>
                </c:pt>
                <c:pt idx="1993">
                  <c:v>1602.7455</c:v>
                </c:pt>
                <c:pt idx="1994">
                  <c:v>1603.539</c:v>
                </c:pt>
                <c:pt idx="1995">
                  <c:v>1604.3325</c:v>
                </c:pt>
                <c:pt idx="1996">
                  <c:v>1605.126</c:v>
                </c:pt>
                <c:pt idx="1997">
                  <c:v>1605.9195</c:v>
                </c:pt>
                <c:pt idx="1998">
                  <c:v>1606.713</c:v>
                </c:pt>
                <c:pt idx="1999">
                  <c:v>1607.5065</c:v>
                </c:pt>
                <c:pt idx="2000">
                  <c:v>1608.3</c:v>
                </c:pt>
                <c:pt idx="2001">
                  <c:v>1609.0934999999999</c:v>
                </c:pt>
                <c:pt idx="2002">
                  <c:v>1609.8869999999999</c:v>
                </c:pt>
                <c:pt idx="2003">
                  <c:v>1610.6804999999999</c:v>
                </c:pt>
                <c:pt idx="2004">
                  <c:v>1611.4739999999999</c:v>
                </c:pt>
                <c:pt idx="2005">
                  <c:v>1612.2674999999999</c:v>
                </c:pt>
                <c:pt idx="2006">
                  <c:v>1613.0609999999999</c:v>
                </c:pt>
                <c:pt idx="2007">
                  <c:v>1613.8544999999999</c:v>
                </c:pt>
                <c:pt idx="2008">
                  <c:v>1614.6479999999999</c:v>
                </c:pt>
                <c:pt idx="2009">
                  <c:v>1615.4414999999999</c:v>
                </c:pt>
                <c:pt idx="2010">
                  <c:v>1616.2349999999999</c:v>
                </c:pt>
                <c:pt idx="2011">
                  <c:v>1617.0284999999999</c:v>
                </c:pt>
                <c:pt idx="2012">
                  <c:v>1617.8219999999999</c:v>
                </c:pt>
                <c:pt idx="2013">
                  <c:v>1618.6154999999999</c:v>
                </c:pt>
                <c:pt idx="2014">
                  <c:v>1619.4089999999999</c:v>
                </c:pt>
                <c:pt idx="2015">
                  <c:v>1620.2024999999999</c:v>
                </c:pt>
                <c:pt idx="2016">
                  <c:v>1620.9959999999999</c:v>
                </c:pt>
                <c:pt idx="2017">
                  <c:v>1621.7894999999999</c:v>
                </c:pt>
                <c:pt idx="2018">
                  <c:v>1622.5829999999999</c:v>
                </c:pt>
                <c:pt idx="2019">
                  <c:v>1623.3764999999999</c:v>
                </c:pt>
                <c:pt idx="2020">
                  <c:v>1624.17</c:v>
                </c:pt>
                <c:pt idx="2021">
                  <c:v>1624.9634999999998</c:v>
                </c:pt>
                <c:pt idx="2022">
                  <c:v>1625.7569999999998</c:v>
                </c:pt>
                <c:pt idx="2023">
                  <c:v>1626.5504999999998</c:v>
                </c:pt>
                <c:pt idx="2024">
                  <c:v>1627.3439999999998</c:v>
                </c:pt>
                <c:pt idx="2025">
                  <c:v>1628.1374999999998</c:v>
                </c:pt>
                <c:pt idx="2026">
                  <c:v>1628.9309999999998</c:v>
                </c:pt>
                <c:pt idx="2027">
                  <c:v>1629.7244999999998</c:v>
                </c:pt>
                <c:pt idx="2028">
                  <c:v>1630.518</c:v>
                </c:pt>
                <c:pt idx="2029">
                  <c:v>1631.3115</c:v>
                </c:pt>
                <c:pt idx="2030">
                  <c:v>1632.105</c:v>
                </c:pt>
                <c:pt idx="2031">
                  <c:v>1632.8985</c:v>
                </c:pt>
                <c:pt idx="2032">
                  <c:v>1633.692</c:v>
                </c:pt>
                <c:pt idx="2033">
                  <c:v>1634.4855</c:v>
                </c:pt>
                <c:pt idx="2034">
                  <c:v>1635.279</c:v>
                </c:pt>
                <c:pt idx="2035">
                  <c:v>1636.0725</c:v>
                </c:pt>
                <c:pt idx="2036">
                  <c:v>1636.866</c:v>
                </c:pt>
                <c:pt idx="2037">
                  <c:v>1637.6595</c:v>
                </c:pt>
                <c:pt idx="2038">
                  <c:v>1638.453</c:v>
                </c:pt>
                <c:pt idx="2039">
                  <c:v>1639.2465</c:v>
                </c:pt>
                <c:pt idx="2040">
                  <c:v>1640.04</c:v>
                </c:pt>
                <c:pt idx="2041">
                  <c:v>1640.8335</c:v>
                </c:pt>
                <c:pt idx="2042">
                  <c:v>1641.627</c:v>
                </c:pt>
                <c:pt idx="2043">
                  <c:v>1642.4204999999999</c:v>
                </c:pt>
                <c:pt idx="2044">
                  <c:v>1643.2139999999999</c:v>
                </c:pt>
                <c:pt idx="2045">
                  <c:v>1644.0074999999999</c:v>
                </c:pt>
                <c:pt idx="2046">
                  <c:v>1644.8009999999999</c:v>
                </c:pt>
                <c:pt idx="2047">
                  <c:v>1645.5944999999999</c:v>
                </c:pt>
                <c:pt idx="2048">
                  <c:v>1646.3879999999999</c:v>
                </c:pt>
                <c:pt idx="2049">
                  <c:v>1647.1814999999999</c:v>
                </c:pt>
                <c:pt idx="2050">
                  <c:v>1647.9749999999999</c:v>
                </c:pt>
                <c:pt idx="2051">
                  <c:v>1648.7684999999999</c:v>
                </c:pt>
                <c:pt idx="2052">
                  <c:v>1649.5619999999999</c:v>
                </c:pt>
                <c:pt idx="2053">
                  <c:v>1650.3554999999999</c:v>
                </c:pt>
                <c:pt idx="2054">
                  <c:v>1651.1489999999999</c:v>
                </c:pt>
                <c:pt idx="2055">
                  <c:v>1651.9424999999999</c:v>
                </c:pt>
                <c:pt idx="2056">
                  <c:v>1652.7359999999999</c:v>
                </c:pt>
                <c:pt idx="2057">
                  <c:v>1653.5294999999999</c:v>
                </c:pt>
                <c:pt idx="2058">
                  <c:v>1654.3229999999999</c:v>
                </c:pt>
                <c:pt idx="2059">
                  <c:v>1655.1164999999999</c:v>
                </c:pt>
                <c:pt idx="2060">
                  <c:v>1655.91</c:v>
                </c:pt>
                <c:pt idx="2061">
                  <c:v>1656.7034999999998</c:v>
                </c:pt>
                <c:pt idx="2062">
                  <c:v>1657.4969999999998</c:v>
                </c:pt>
                <c:pt idx="2063">
                  <c:v>1658.2904999999998</c:v>
                </c:pt>
                <c:pt idx="2064">
                  <c:v>1659.0839999999998</c:v>
                </c:pt>
                <c:pt idx="2065">
                  <c:v>1659.8774999999998</c:v>
                </c:pt>
                <c:pt idx="2066">
                  <c:v>1660.6709999999998</c:v>
                </c:pt>
                <c:pt idx="2067">
                  <c:v>1661.4644999999998</c:v>
                </c:pt>
                <c:pt idx="2068">
                  <c:v>1662.2579999999998</c:v>
                </c:pt>
                <c:pt idx="2069">
                  <c:v>1663.0515</c:v>
                </c:pt>
                <c:pt idx="2070">
                  <c:v>1663.845</c:v>
                </c:pt>
                <c:pt idx="2071">
                  <c:v>1664.6385</c:v>
                </c:pt>
                <c:pt idx="2072">
                  <c:v>1665.432</c:v>
                </c:pt>
                <c:pt idx="2073">
                  <c:v>1666.2255</c:v>
                </c:pt>
                <c:pt idx="2074">
                  <c:v>1667.019</c:v>
                </c:pt>
                <c:pt idx="2075">
                  <c:v>1667.8125</c:v>
                </c:pt>
                <c:pt idx="2076">
                  <c:v>1668.606</c:v>
                </c:pt>
                <c:pt idx="2077">
                  <c:v>1669.3995</c:v>
                </c:pt>
                <c:pt idx="2078">
                  <c:v>1670.193</c:v>
                </c:pt>
                <c:pt idx="2079">
                  <c:v>1670.9865</c:v>
                </c:pt>
                <c:pt idx="2080">
                  <c:v>1671.78</c:v>
                </c:pt>
                <c:pt idx="2081">
                  <c:v>1672.5735</c:v>
                </c:pt>
                <c:pt idx="2082">
                  <c:v>1673.367</c:v>
                </c:pt>
                <c:pt idx="2083">
                  <c:v>1674.1605</c:v>
                </c:pt>
                <c:pt idx="2084">
                  <c:v>1674.954</c:v>
                </c:pt>
                <c:pt idx="2085">
                  <c:v>1675.7474999999999</c:v>
                </c:pt>
                <c:pt idx="2086">
                  <c:v>1676.5409999999999</c:v>
                </c:pt>
                <c:pt idx="2087">
                  <c:v>1677.3344999999999</c:v>
                </c:pt>
                <c:pt idx="2088">
                  <c:v>1678.1279999999999</c:v>
                </c:pt>
                <c:pt idx="2089">
                  <c:v>1678.9214999999999</c:v>
                </c:pt>
                <c:pt idx="2090">
                  <c:v>1679.7149999999999</c:v>
                </c:pt>
                <c:pt idx="2091">
                  <c:v>1680.5084999999999</c:v>
                </c:pt>
                <c:pt idx="2092">
                  <c:v>1681.3019999999999</c:v>
                </c:pt>
                <c:pt idx="2093">
                  <c:v>1682.0954999999999</c:v>
                </c:pt>
                <c:pt idx="2094">
                  <c:v>1682.8889999999999</c:v>
                </c:pt>
                <c:pt idx="2095">
                  <c:v>1683.6824999999999</c:v>
                </c:pt>
                <c:pt idx="2096">
                  <c:v>1684.4759999999999</c:v>
                </c:pt>
                <c:pt idx="2097">
                  <c:v>1685.2694999999999</c:v>
                </c:pt>
                <c:pt idx="2098">
                  <c:v>1686.0629999999999</c:v>
                </c:pt>
                <c:pt idx="2099">
                  <c:v>1686.8564999999999</c:v>
                </c:pt>
                <c:pt idx="2100">
                  <c:v>1687.65</c:v>
                </c:pt>
                <c:pt idx="2101">
                  <c:v>1688.4434999999999</c:v>
                </c:pt>
                <c:pt idx="2102">
                  <c:v>1689.2369999999999</c:v>
                </c:pt>
                <c:pt idx="2103">
                  <c:v>1690.0304999999998</c:v>
                </c:pt>
                <c:pt idx="2104">
                  <c:v>1690.8239999999998</c:v>
                </c:pt>
                <c:pt idx="2105">
                  <c:v>1691.6174999999998</c:v>
                </c:pt>
                <c:pt idx="2106">
                  <c:v>1692.4109999999998</c:v>
                </c:pt>
                <c:pt idx="2107">
                  <c:v>1693.2044999999998</c:v>
                </c:pt>
                <c:pt idx="2108">
                  <c:v>1693.9979999999998</c:v>
                </c:pt>
                <c:pt idx="2109">
                  <c:v>1694.7914999999998</c:v>
                </c:pt>
                <c:pt idx="2110">
                  <c:v>1695.585</c:v>
                </c:pt>
                <c:pt idx="2111">
                  <c:v>1696.3785</c:v>
                </c:pt>
                <c:pt idx="2112">
                  <c:v>1697.172</c:v>
                </c:pt>
                <c:pt idx="2113">
                  <c:v>1697.9655</c:v>
                </c:pt>
                <c:pt idx="2114">
                  <c:v>1698.759</c:v>
                </c:pt>
                <c:pt idx="2115">
                  <c:v>1699.5525</c:v>
                </c:pt>
                <c:pt idx="2116">
                  <c:v>1700.346</c:v>
                </c:pt>
                <c:pt idx="2117">
                  <c:v>1701.1395</c:v>
                </c:pt>
                <c:pt idx="2118">
                  <c:v>1701.933</c:v>
                </c:pt>
                <c:pt idx="2119">
                  <c:v>1702.7265</c:v>
                </c:pt>
                <c:pt idx="2120">
                  <c:v>1703.52</c:v>
                </c:pt>
                <c:pt idx="2121">
                  <c:v>1704.3135</c:v>
                </c:pt>
                <c:pt idx="2122">
                  <c:v>1705.107</c:v>
                </c:pt>
                <c:pt idx="2123">
                  <c:v>1705.9005</c:v>
                </c:pt>
                <c:pt idx="2124">
                  <c:v>1706.694</c:v>
                </c:pt>
                <c:pt idx="2125">
                  <c:v>1707.4875</c:v>
                </c:pt>
                <c:pt idx="2126">
                  <c:v>1708.2809999999999</c:v>
                </c:pt>
                <c:pt idx="2127">
                  <c:v>1709.0744999999999</c:v>
                </c:pt>
                <c:pt idx="2128">
                  <c:v>1709.8679999999999</c:v>
                </c:pt>
                <c:pt idx="2129">
                  <c:v>1710.6614999999999</c:v>
                </c:pt>
                <c:pt idx="2130">
                  <c:v>1711.4549999999999</c:v>
                </c:pt>
                <c:pt idx="2131">
                  <c:v>1712.2484999999999</c:v>
                </c:pt>
                <c:pt idx="2132">
                  <c:v>1713.0419999999999</c:v>
                </c:pt>
                <c:pt idx="2133">
                  <c:v>1713.8354999999999</c:v>
                </c:pt>
                <c:pt idx="2134">
                  <c:v>1714.6289999999999</c:v>
                </c:pt>
                <c:pt idx="2135">
                  <c:v>1715.4224999999999</c:v>
                </c:pt>
                <c:pt idx="2136">
                  <c:v>1716.2159999999999</c:v>
                </c:pt>
                <c:pt idx="2137">
                  <c:v>1717.0094999999999</c:v>
                </c:pt>
                <c:pt idx="2138">
                  <c:v>1717.8029999999999</c:v>
                </c:pt>
                <c:pt idx="2139">
                  <c:v>1718.5964999999999</c:v>
                </c:pt>
                <c:pt idx="2140">
                  <c:v>1719.39</c:v>
                </c:pt>
                <c:pt idx="2141">
                  <c:v>1720.1834999999999</c:v>
                </c:pt>
                <c:pt idx="2142">
                  <c:v>1720.9769999999999</c:v>
                </c:pt>
                <c:pt idx="2143">
                  <c:v>1721.7704999999999</c:v>
                </c:pt>
                <c:pt idx="2144">
                  <c:v>1722.5639999999999</c:v>
                </c:pt>
                <c:pt idx="2145">
                  <c:v>1723.3574999999998</c:v>
                </c:pt>
                <c:pt idx="2146">
                  <c:v>1724.1509999999998</c:v>
                </c:pt>
                <c:pt idx="2147">
                  <c:v>1724.9444999999998</c:v>
                </c:pt>
                <c:pt idx="2148">
                  <c:v>1725.7379999999998</c:v>
                </c:pt>
                <c:pt idx="2149">
                  <c:v>1726.5314999999998</c:v>
                </c:pt>
                <c:pt idx="2150">
                  <c:v>1727.325</c:v>
                </c:pt>
                <c:pt idx="2151">
                  <c:v>1728.1184999999998</c:v>
                </c:pt>
                <c:pt idx="2152">
                  <c:v>1728.9119999999998</c:v>
                </c:pt>
                <c:pt idx="2153">
                  <c:v>1729.7055</c:v>
                </c:pt>
                <c:pt idx="2154">
                  <c:v>1730.499</c:v>
                </c:pt>
                <c:pt idx="2155">
                  <c:v>1731.2925</c:v>
                </c:pt>
                <c:pt idx="2156">
                  <c:v>1732.086</c:v>
                </c:pt>
                <c:pt idx="2157">
                  <c:v>1732.8795</c:v>
                </c:pt>
                <c:pt idx="2158">
                  <c:v>1733.673</c:v>
                </c:pt>
                <c:pt idx="2159">
                  <c:v>1734.4665</c:v>
                </c:pt>
                <c:pt idx="2160">
                  <c:v>1735.26</c:v>
                </c:pt>
                <c:pt idx="2161">
                  <c:v>1736.0535</c:v>
                </c:pt>
                <c:pt idx="2162">
                  <c:v>1736.847</c:v>
                </c:pt>
                <c:pt idx="2163">
                  <c:v>1737.6405</c:v>
                </c:pt>
                <c:pt idx="2164">
                  <c:v>1738.434</c:v>
                </c:pt>
                <c:pt idx="2165">
                  <c:v>1739.2275</c:v>
                </c:pt>
                <c:pt idx="2166">
                  <c:v>1740.021</c:v>
                </c:pt>
                <c:pt idx="2167">
                  <c:v>1740.8145</c:v>
                </c:pt>
                <c:pt idx="2168">
                  <c:v>1741.6079999999999</c:v>
                </c:pt>
                <c:pt idx="2169">
                  <c:v>1742.4014999999999</c:v>
                </c:pt>
                <c:pt idx="2170">
                  <c:v>1743.1949999999999</c:v>
                </c:pt>
                <c:pt idx="2171">
                  <c:v>1743.9884999999999</c:v>
                </c:pt>
                <c:pt idx="2172">
                  <c:v>1744.7819999999999</c:v>
                </c:pt>
                <c:pt idx="2173">
                  <c:v>1745.5754999999999</c:v>
                </c:pt>
                <c:pt idx="2174">
                  <c:v>1746.3689999999999</c:v>
                </c:pt>
                <c:pt idx="2175">
                  <c:v>1747.1624999999999</c:v>
                </c:pt>
                <c:pt idx="2176">
                  <c:v>1747.9559999999999</c:v>
                </c:pt>
                <c:pt idx="2177">
                  <c:v>1748.7494999999999</c:v>
                </c:pt>
                <c:pt idx="2178">
                  <c:v>1749.5429999999999</c:v>
                </c:pt>
                <c:pt idx="2179">
                  <c:v>1750.3364999999999</c:v>
                </c:pt>
                <c:pt idx="2180">
                  <c:v>1751.13</c:v>
                </c:pt>
                <c:pt idx="2181">
                  <c:v>1751.9234999999999</c:v>
                </c:pt>
                <c:pt idx="2182">
                  <c:v>1752.7169999999999</c:v>
                </c:pt>
                <c:pt idx="2183">
                  <c:v>1753.5104999999999</c:v>
                </c:pt>
                <c:pt idx="2184">
                  <c:v>1754.3039999999999</c:v>
                </c:pt>
                <c:pt idx="2185">
                  <c:v>1755.0974999999999</c:v>
                </c:pt>
                <c:pt idx="2186">
                  <c:v>1755.8909999999998</c:v>
                </c:pt>
                <c:pt idx="2187">
                  <c:v>1756.6844999999998</c:v>
                </c:pt>
                <c:pt idx="2188">
                  <c:v>1757.4779999999998</c:v>
                </c:pt>
                <c:pt idx="2189">
                  <c:v>1758.2714999999998</c:v>
                </c:pt>
                <c:pt idx="2190">
                  <c:v>1759.0650000000001</c:v>
                </c:pt>
                <c:pt idx="2191">
                  <c:v>1759.8584999999998</c:v>
                </c:pt>
                <c:pt idx="2192">
                  <c:v>1760.6519999999998</c:v>
                </c:pt>
                <c:pt idx="2193">
                  <c:v>1761.4454999999998</c:v>
                </c:pt>
                <c:pt idx="2194">
                  <c:v>1762.2389999999998</c:v>
                </c:pt>
                <c:pt idx="2195">
                  <c:v>1763.0325</c:v>
                </c:pt>
                <c:pt idx="2196">
                  <c:v>1763.826</c:v>
                </c:pt>
                <c:pt idx="2197">
                  <c:v>1764.6195</c:v>
                </c:pt>
                <c:pt idx="2198">
                  <c:v>1765.413</c:v>
                </c:pt>
                <c:pt idx="2199">
                  <c:v>1766.2065</c:v>
                </c:pt>
                <c:pt idx="2200">
                  <c:v>1767</c:v>
                </c:pt>
                <c:pt idx="2201">
                  <c:v>1767.7935</c:v>
                </c:pt>
                <c:pt idx="2202">
                  <c:v>1768.587</c:v>
                </c:pt>
                <c:pt idx="2203">
                  <c:v>1769.3805</c:v>
                </c:pt>
                <c:pt idx="2204">
                  <c:v>1770.174</c:v>
                </c:pt>
                <c:pt idx="2205">
                  <c:v>1770.9675</c:v>
                </c:pt>
                <c:pt idx="2206">
                  <c:v>1771.761</c:v>
                </c:pt>
                <c:pt idx="2207">
                  <c:v>1772.5545</c:v>
                </c:pt>
                <c:pt idx="2208">
                  <c:v>1773.348</c:v>
                </c:pt>
                <c:pt idx="2209">
                  <c:v>1774.1415</c:v>
                </c:pt>
                <c:pt idx="2210">
                  <c:v>1774.9349999999999</c:v>
                </c:pt>
                <c:pt idx="2211">
                  <c:v>1775.7284999999999</c:v>
                </c:pt>
                <c:pt idx="2212">
                  <c:v>1776.5219999999999</c:v>
                </c:pt>
                <c:pt idx="2213">
                  <c:v>1777.3154999999999</c:v>
                </c:pt>
                <c:pt idx="2214">
                  <c:v>1778.1089999999999</c:v>
                </c:pt>
                <c:pt idx="2215">
                  <c:v>1778.9024999999999</c:v>
                </c:pt>
                <c:pt idx="2216">
                  <c:v>1779.6959999999999</c:v>
                </c:pt>
                <c:pt idx="2217">
                  <c:v>1780.4894999999999</c:v>
                </c:pt>
                <c:pt idx="2218">
                  <c:v>1781.2829999999999</c:v>
                </c:pt>
                <c:pt idx="2219">
                  <c:v>1782.0764999999999</c:v>
                </c:pt>
                <c:pt idx="2220">
                  <c:v>1782.87</c:v>
                </c:pt>
                <c:pt idx="2221">
                  <c:v>1783.6634999999999</c:v>
                </c:pt>
                <c:pt idx="2222">
                  <c:v>1784.4569999999999</c:v>
                </c:pt>
                <c:pt idx="2223">
                  <c:v>1785.2504999999999</c:v>
                </c:pt>
                <c:pt idx="2224">
                  <c:v>1786.0439999999999</c:v>
                </c:pt>
                <c:pt idx="2225">
                  <c:v>1786.8374999999999</c:v>
                </c:pt>
                <c:pt idx="2226">
                  <c:v>1787.6309999999999</c:v>
                </c:pt>
                <c:pt idx="2227">
                  <c:v>1788.4244999999999</c:v>
                </c:pt>
                <c:pt idx="2228">
                  <c:v>1789.2179999999998</c:v>
                </c:pt>
                <c:pt idx="2229">
                  <c:v>1790.0114999999998</c:v>
                </c:pt>
                <c:pt idx="2230">
                  <c:v>1790.8050000000001</c:v>
                </c:pt>
                <c:pt idx="2231">
                  <c:v>1791.5984999999998</c:v>
                </c:pt>
                <c:pt idx="2232">
                  <c:v>1792.3919999999998</c:v>
                </c:pt>
                <c:pt idx="2233">
                  <c:v>1793.1854999999998</c:v>
                </c:pt>
                <c:pt idx="2234">
                  <c:v>1793.9789999999998</c:v>
                </c:pt>
                <c:pt idx="2235">
                  <c:v>1794.7724999999998</c:v>
                </c:pt>
                <c:pt idx="2236">
                  <c:v>1795.5659999999998</c:v>
                </c:pt>
                <c:pt idx="2237">
                  <c:v>1796.3595</c:v>
                </c:pt>
                <c:pt idx="2238">
                  <c:v>1797.153</c:v>
                </c:pt>
                <c:pt idx="2239">
                  <c:v>1797.9465</c:v>
                </c:pt>
                <c:pt idx="2240">
                  <c:v>1798.74</c:v>
                </c:pt>
                <c:pt idx="2241">
                  <c:v>1799.5335</c:v>
                </c:pt>
                <c:pt idx="2242">
                  <c:v>1800.327</c:v>
                </c:pt>
                <c:pt idx="2243">
                  <c:v>1801.1205</c:v>
                </c:pt>
                <c:pt idx="2244">
                  <c:v>1801.914</c:v>
                </c:pt>
                <c:pt idx="2245">
                  <c:v>1802.7075</c:v>
                </c:pt>
                <c:pt idx="2246">
                  <c:v>1803.501</c:v>
                </c:pt>
                <c:pt idx="2247">
                  <c:v>1804.2945</c:v>
                </c:pt>
                <c:pt idx="2248">
                  <c:v>1805.088</c:v>
                </c:pt>
                <c:pt idx="2249">
                  <c:v>1805.8815</c:v>
                </c:pt>
                <c:pt idx="2250">
                  <c:v>1806.675</c:v>
                </c:pt>
                <c:pt idx="2251">
                  <c:v>1807.4684999999999</c:v>
                </c:pt>
                <c:pt idx="2252">
                  <c:v>1808.2619999999999</c:v>
                </c:pt>
                <c:pt idx="2253">
                  <c:v>1809.0554999999999</c:v>
                </c:pt>
                <c:pt idx="2254">
                  <c:v>1809.8489999999999</c:v>
                </c:pt>
                <c:pt idx="2255">
                  <c:v>1810.6424999999999</c:v>
                </c:pt>
                <c:pt idx="2256">
                  <c:v>1811.4359999999999</c:v>
                </c:pt>
                <c:pt idx="2257">
                  <c:v>1812.2294999999999</c:v>
                </c:pt>
                <c:pt idx="2258">
                  <c:v>1813.0229999999999</c:v>
                </c:pt>
                <c:pt idx="2259">
                  <c:v>1813.8164999999999</c:v>
                </c:pt>
                <c:pt idx="2260">
                  <c:v>1814.61</c:v>
                </c:pt>
                <c:pt idx="2261">
                  <c:v>1815.4034999999999</c:v>
                </c:pt>
                <c:pt idx="2262">
                  <c:v>1816.1969999999999</c:v>
                </c:pt>
                <c:pt idx="2263">
                  <c:v>1816.9904999999999</c:v>
                </c:pt>
                <c:pt idx="2264">
                  <c:v>1817.7839999999999</c:v>
                </c:pt>
                <c:pt idx="2265">
                  <c:v>1818.5774999999999</c:v>
                </c:pt>
                <c:pt idx="2266">
                  <c:v>1819.3709999999999</c:v>
                </c:pt>
                <c:pt idx="2267">
                  <c:v>1820.1644999999999</c:v>
                </c:pt>
                <c:pt idx="2268">
                  <c:v>1820.9579999999999</c:v>
                </c:pt>
                <c:pt idx="2269">
                  <c:v>1821.7514999999999</c:v>
                </c:pt>
                <c:pt idx="2270">
                  <c:v>1822.5450000000001</c:v>
                </c:pt>
                <c:pt idx="2271">
                  <c:v>1823.3384999999998</c:v>
                </c:pt>
                <c:pt idx="2272">
                  <c:v>1824.1319999999998</c:v>
                </c:pt>
                <c:pt idx="2273">
                  <c:v>1824.9254999999998</c:v>
                </c:pt>
                <c:pt idx="2274">
                  <c:v>1825.7189999999998</c:v>
                </c:pt>
                <c:pt idx="2275">
                  <c:v>1826.5124999999998</c:v>
                </c:pt>
                <c:pt idx="2276">
                  <c:v>1827.3059999999998</c:v>
                </c:pt>
                <c:pt idx="2277">
                  <c:v>1828.0994999999998</c:v>
                </c:pt>
                <c:pt idx="2278">
                  <c:v>1828.893</c:v>
                </c:pt>
                <c:pt idx="2279">
                  <c:v>1829.6865</c:v>
                </c:pt>
                <c:pt idx="2280">
                  <c:v>1830.48</c:v>
                </c:pt>
                <c:pt idx="2281">
                  <c:v>1831.2735</c:v>
                </c:pt>
                <c:pt idx="2282">
                  <c:v>1832.067</c:v>
                </c:pt>
                <c:pt idx="2283">
                  <c:v>1832.8605</c:v>
                </c:pt>
                <c:pt idx="2284">
                  <c:v>1833.654</c:v>
                </c:pt>
                <c:pt idx="2285">
                  <c:v>1834.4475</c:v>
                </c:pt>
                <c:pt idx="2286">
                  <c:v>1835.241</c:v>
                </c:pt>
                <c:pt idx="2287">
                  <c:v>1836.0345</c:v>
                </c:pt>
                <c:pt idx="2288">
                  <c:v>1836.828</c:v>
                </c:pt>
                <c:pt idx="2289">
                  <c:v>1837.6215</c:v>
                </c:pt>
                <c:pt idx="2290">
                  <c:v>1838.415</c:v>
                </c:pt>
                <c:pt idx="2291">
                  <c:v>1839.2085</c:v>
                </c:pt>
                <c:pt idx="2292">
                  <c:v>1840.002</c:v>
                </c:pt>
                <c:pt idx="2293">
                  <c:v>1840.7954999999999</c:v>
                </c:pt>
                <c:pt idx="2294">
                  <c:v>1841.5889999999999</c:v>
                </c:pt>
                <c:pt idx="2295">
                  <c:v>1842.3824999999999</c:v>
                </c:pt>
                <c:pt idx="2296">
                  <c:v>1843.1759999999999</c:v>
                </c:pt>
                <c:pt idx="2297">
                  <c:v>1843.9694999999999</c:v>
                </c:pt>
                <c:pt idx="2298">
                  <c:v>1844.7629999999999</c:v>
                </c:pt>
                <c:pt idx="2299">
                  <c:v>1845.5564999999999</c:v>
                </c:pt>
                <c:pt idx="2300">
                  <c:v>1846.35</c:v>
                </c:pt>
                <c:pt idx="2301">
                  <c:v>1847.1434999999999</c:v>
                </c:pt>
                <c:pt idx="2302">
                  <c:v>1847.9369999999999</c:v>
                </c:pt>
                <c:pt idx="2303">
                  <c:v>1848.7304999999999</c:v>
                </c:pt>
                <c:pt idx="2304">
                  <c:v>1849.5239999999999</c:v>
                </c:pt>
                <c:pt idx="2305">
                  <c:v>1850.3174999999999</c:v>
                </c:pt>
                <c:pt idx="2306">
                  <c:v>1851.1109999999999</c:v>
                </c:pt>
                <c:pt idx="2307">
                  <c:v>1851.9044999999999</c:v>
                </c:pt>
                <c:pt idx="2308">
                  <c:v>1852.6979999999999</c:v>
                </c:pt>
                <c:pt idx="2309">
                  <c:v>1853.4914999999999</c:v>
                </c:pt>
                <c:pt idx="2310">
                  <c:v>1854.2850000000001</c:v>
                </c:pt>
                <c:pt idx="2311">
                  <c:v>1855.0784999999998</c:v>
                </c:pt>
                <c:pt idx="2312">
                  <c:v>1855.8719999999998</c:v>
                </c:pt>
                <c:pt idx="2313">
                  <c:v>1856.6654999999998</c:v>
                </c:pt>
                <c:pt idx="2314">
                  <c:v>1857.4589999999998</c:v>
                </c:pt>
                <c:pt idx="2315">
                  <c:v>1858.2524999999998</c:v>
                </c:pt>
                <c:pt idx="2316">
                  <c:v>1859.0459999999998</c:v>
                </c:pt>
                <c:pt idx="2317">
                  <c:v>1859.8394999999998</c:v>
                </c:pt>
                <c:pt idx="2318">
                  <c:v>1860.6329999999998</c:v>
                </c:pt>
                <c:pt idx="2319">
                  <c:v>1861.4264999999998</c:v>
                </c:pt>
                <c:pt idx="2320">
                  <c:v>1862.22</c:v>
                </c:pt>
                <c:pt idx="2321">
                  <c:v>1863.0135</c:v>
                </c:pt>
                <c:pt idx="2322">
                  <c:v>1863.807</c:v>
                </c:pt>
                <c:pt idx="2323">
                  <c:v>1864.6005</c:v>
                </c:pt>
                <c:pt idx="2324">
                  <c:v>1865.394</c:v>
                </c:pt>
                <c:pt idx="2325">
                  <c:v>1866.1875</c:v>
                </c:pt>
                <c:pt idx="2326">
                  <c:v>1866.981</c:v>
                </c:pt>
                <c:pt idx="2327">
                  <c:v>1867.7745</c:v>
                </c:pt>
                <c:pt idx="2328">
                  <c:v>1868.568</c:v>
                </c:pt>
                <c:pt idx="2329">
                  <c:v>1869.3615</c:v>
                </c:pt>
                <c:pt idx="2330">
                  <c:v>1870.155</c:v>
                </c:pt>
                <c:pt idx="2331">
                  <c:v>1870.9485</c:v>
                </c:pt>
                <c:pt idx="2332">
                  <c:v>1871.742</c:v>
                </c:pt>
                <c:pt idx="2333">
                  <c:v>1872.5355</c:v>
                </c:pt>
                <c:pt idx="2334">
                  <c:v>1873.329</c:v>
                </c:pt>
                <c:pt idx="2335">
                  <c:v>1874.1224999999999</c:v>
                </c:pt>
                <c:pt idx="2336">
                  <c:v>1874.9159999999999</c:v>
                </c:pt>
                <c:pt idx="2337">
                  <c:v>1875.7094999999999</c:v>
                </c:pt>
                <c:pt idx="2338">
                  <c:v>1876.5029999999999</c:v>
                </c:pt>
                <c:pt idx="2339">
                  <c:v>1877.2964999999999</c:v>
                </c:pt>
                <c:pt idx="2340">
                  <c:v>1878.09</c:v>
                </c:pt>
                <c:pt idx="2341">
                  <c:v>1878.8834999999999</c:v>
                </c:pt>
                <c:pt idx="2342">
                  <c:v>1879.6769999999999</c:v>
                </c:pt>
                <c:pt idx="2343">
                  <c:v>1880.4704999999999</c:v>
                </c:pt>
                <c:pt idx="2344">
                  <c:v>1881.2639999999999</c:v>
                </c:pt>
                <c:pt idx="2345">
                  <c:v>1882.0574999999999</c:v>
                </c:pt>
                <c:pt idx="2346">
                  <c:v>1882.8509999999999</c:v>
                </c:pt>
                <c:pt idx="2347">
                  <c:v>1883.6444999999999</c:v>
                </c:pt>
                <c:pt idx="2348">
                  <c:v>1884.4379999999999</c:v>
                </c:pt>
                <c:pt idx="2349">
                  <c:v>1885.2314999999999</c:v>
                </c:pt>
                <c:pt idx="2350">
                  <c:v>1886.0250000000001</c:v>
                </c:pt>
                <c:pt idx="2351">
                  <c:v>1886.8184999999999</c:v>
                </c:pt>
                <c:pt idx="2352">
                  <c:v>1887.6119999999999</c:v>
                </c:pt>
                <c:pt idx="2353">
                  <c:v>1888.4054999999998</c:v>
                </c:pt>
                <c:pt idx="2354">
                  <c:v>1889.1989999999998</c:v>
                </c:pt>
                <c:pt idx="2355">
                  <c:v>1889.9924999999998</c:v>
                </c:pt>
                <c:pt idx="2356">
                  <c:v>1890.7859999999998</c:v>
                </c:pt>
                <c:pt idx="2357">
                  <c:v>1891.5794999999998</c:v>
                </c:pt>
                <c:pt idx="2358">
                  <c:v>1892.3729999999998</c:v>
                </c:pt>
                <c:pt idx="2359">
                  <c:v>1893.1664999999998</c:v>
                </c:pt>
                <c:pt idx="2360">
                  <c:v>1893.96</c:v>
                </c:pt>
                <c:pt idx="2361">
                  <c:v>1894.7534999999998</c:v>
                </c:pt>
                <c:pt idx="2362">
                  <c:v>1895.547</c:v>
                </c:pt>
                <c:pt idx="2363">
                  <c:v>1896.3405</c:v>
                </c:pt>
                <c:pt idx="2364">
                  <c:v>1897.134</c:v>
                </c:pt>
                <c:pt idx="2365">
                  <c:v>1897.9275</c:v>
                </c:pt>
                <c:pt idx="2366">
                  <c:v>1898.721</c:v>
                </c:pt>
                <c:pt idx="2367">
                  <c:v>1899.5145</c:v>
                </c:pt>
                <c:pt idx="2368">
                  <c:v>1900.308</c:v>
                </c:pt>
                <c:pt idx="2369">
                  <c:v>1901.1015</c:v>
                </c:pt>
                <c:pt idx="2370">
                  <c:v>1901.895</c:v>
                </c:pt>
                <c:pt idx="2371">
                  <c:v>1902.6885</c:v>
                </c:pt>
                <c:pt idx="2372">
                  <c:v>1903.482</c:v>
                </c:pt>
                <c:pt idx="2373">
                  <c:v>1904.2755</c:v>
                </c:pt>
                <c:pt idx="2374">
                  <c:v>1905.069</c:v>
                </c:pt>
                <c:pt idx="2375">
                  <c:v>1905.8625</c:v>
                </c:pt>
                <c:pt idx="2376">
                  <c:v>1906.6559999999999</c:v>
                </c:pt>
                <c:pt idx="2377">
                  <c:v>1907.4494999999999</c:v>
                </c:pt>
                <c:pt idx="2378">
                  <c:v>1908.2429999999999</c:v>
                </c:pt>
                <c:pt idx="2379">
                  <c:v>1909.0364999999999</c:v>
                </c:pt>
                <c:pt idx="2380">
                  <c:v>1909.83</c:v>
                </c:pt>
                <c:pt idx="2381">
                  <c:v>1910.6234999999999</c:v>
                </c:pt>
                <c:pt idx="2382">
                  <c:v>1911.4169999999999</c:v>
                </c:pt>
                <c:pt idx="2383">
                  <c:v>1912.2104999999999</c:v>
                </c:pt>
                <c:pt idx="2384">
                  <c:v>1913.0039999999999</c:v>
                </c:pt>
                <c:pt idx="2385">
                  <c:v>1913.7974999999999</c:v>
                </c:pt>
                <c:pt idx="2386">
                  <c:v>1914.5909999999999</c:v>
                </c:pt>
                <c:pt idx="2387">
                  <c:v>1915.3844999999999</c:v>
                </c:pt>
                <c:pt idx="2388">
                  <c:v>1916.1779999999999</c:v>
                </c:pt>
                <c:pt idx="2389">
                  <c:v>1916.9714999999999</c:v>
                </c:pt>
                <c:pt idx="2390">
                  <c:v>1917.7650000000001</c:v>
                </c:pt>
                <c:pt idx="2391">
                  <c:v>1918.5584999999999</c:v>
                </c:pt>
                <c:pt idx="2392">
                  <c:v>1919.3519999999999</c:v>
                </c:pt>
                <c:pt idx="2393">
                  <c:v>1920.1454999999999</c:v>
                </c:pt>
                <c:pt idx="2394">
                  <c:v>1920.9389999999999</c:v>
                </c:pt>
                <c:pt idx="2395">
                  <c:v>1921.7324999999998</c:v>
                </c:pt>
                <c:pt idx="2396">
                  <c:v>1922.5259999999998</c:v>
                </c:pt>
                <c:pt idx="2397">
                  <c:v>1923.3194999999998</c:v>
                </c:pt>
                <c:pt idx="2398">
                  <c:v>1924.1129999999998</c:v>
                </c:pt>
                <c:pt idx="2399">
                  <c:v>1924.9064999999998</c:v>
                </c:pt>
                <c:pt idx="2400">
                  <c:v>1925.7</c:v>
                </c:pt>
                <c:pt idx="2401">
                  <c:v>1926.4934999999998</c:v>
                </c:pt>
                <c:pt idx="2402">
                  <c:v>1927.2869999999998</c:v>
                </c:pt>
                <c:pt idx="2403">
                  <c:v>1928.0804999999998</c:v>
                </c:pt>
                <c:pt idx="2404">
                  <c:v>1928.874</c:v>
                </c:pt>
                <c:pt idx="2405">
                  <c:v>1929.6675</c:v>
                </c:pt>
                <c:pt idx="2406">
                  <c:v>1930.461</c:v>
                </c:pt>
                <c:pt idx="2407">
                  <c:v>1931.2545</c:v>
                </c:pt>
                <c:pt idx="2408">
                  <c:v>1932.048</c:v>
                </c:pt>
                <c:pt idx="2409">
                  <c:v>1932.8415</c:v>
                </c:pt>
                <c:pt idx="2410">
                  <c:v>1933.635</c:v>
                </c:pt>
                <c:pt idx="2411">
                  <c:v>1934.4285</c:v>
                </c:pt>
                <c:pt idx="2412">
                  <c:v>1935.222</c:v>
                </c:pt>
                <c:pt idx="2413">
                  <c:v>1936.0155</c:v>
                </c:pt>
                <c:pt idx="2414">
                  <c:v>1936.809</c:v>
                </c:pt>
                <c:pt idx="2415">
                  <c:v>1937.6025</c:v>
                </c:pt>
                <c:pt idx="2416">
                  <c:v>1938.396</c:v>
                </c:pt>
                <c:pt idx="2417">
                  <c:v>1939.1895</c:v>
                </c:pt>
                <c:pt idx="2418">
                  <c:v>1939.9829999999999</c:v>
                </c:pt>
                <c:pt idx="2419">
                  <c:v>1940.7764999999999</c:v>
                </c:pt>
                <c:pt idx="2420">
                  <c:v>1941.57</c:v>
                </c:pt>
                <c:pt idx="2421">
                  <c:v>1942.3634999999999</c:v>
                </c:pt>
                <c:pt idx="2422">
                  <c:v>1943.1569999999999</c:v>
                </c:pt>
                <c:pt idx="2423">
                  <c:v>1943.9504999999999</c:v>
                </c:pt>
                <c:pt idx="2424">
                  <c:v>1944.7439999999999</c:v>
                </c:pt>
                <c:pt idx="2425">
                  <c:v>1945.5374999999999</c:v>
                </c:pt>
                <c:pt idx="2426">
                  <c:v>1946.3309999999999</c:v>
                </c:pt>
                <c:pt idx="2427">
                  <c:v>1947.1244999999999</c:v>
                </c:pt>
                <c:pt idx="2428">
                  <c:v>1947.9179999999999</c:v>
                </c:pt>
                <c:pt idx="2429">
                  <c:v>1948.7114999999999</c:v>
                </c:pt>
                <c:pt idx="2430">
                  <c:v>1949.5050000000001</c:v>
                </c:pt>
                <c:pt idx="2431">
                  <c:v>1950.2984999999999</c:v>
                </c:pt>
                <c:pt idx="2432">
                  <c:v>1951.0919999999999</c:v>
                </c:pt>
                <c:pt idx="2433">
                  <c:v>1951.8854999999999</c:v>
                </c:pt>
                <c:pt idx="2434">
                  <c:v>1952.6789999999999</c:v>
                </c:pt>
                <c:pt idx="2435">
                  <c:v>1953.4724999999999</c:v>
                </c:pt>
                <c:pt idx="2436">
                  <c:v>1954.2659999999998</c:v>
                </c:pt>
                <c:pt idx="2437">
                  <c:v>1955.0594999999998</c:v>
                </c:pt>
                <c:pt idx="2438">
                  <c:v>1955.8529999999998</c:v>
                </c:pt>
                <c:pt idx="2439">
                  <c:v>1956.6464999999998</c:v>
                </c:pt>
                <c:pt idx="2440">
                  <c:v>1957.44</c:v>
                </c:pt>
                <c:pt idx="2441">
                  <c:v>1958.2334999999998</c:v>
                </c:pt>
                <c:pt idx="2442">
                  <c:v>1959.0269999999998</c:v>
                </c:pt>
                <c:pt idx="2443">
                  <c:v>1959.8204999999998</c:v>
                </c:pt>
                <c:pt idx="2444">
                  <c:v>1960.6139999999998</c:v>
                </c:pt>
                <c:pt idx="2445">
                  <c:v>1961.4074999999998</c:v>
                </c:pt>
                <c:pt idx="2446">
                  <c:v>1962.201</c:v>
                </c:pt>
                <c:pt idx="2447">
                  <c:v>1962.9945</c:v>
                </c:pt>
                <c:pt idx="2448">
                  <c:v>1963.788</c:v>
                </c:pt>
                <c:pt idx="2449">
                  <c:v>1964.5815</c:v>
                </c:pt>
                <c:pt idx="2450">
                  <c:v>1965.375</c:v>
                </c:pt>
                <c:pt idx="2451">
                  <c:v>1966.1685</c:v>
                </c:pt>
                <c:pt idx="2452">
                  <c:v>1966.962</c:v>
                </c:pt>
                <c:pt idx="2453">
                  <c:v>1967.7555</c:v>
                </c:pt>
                <c:pt idx="2454">
                  <c:v>1968.549</c:v>
                </c:pt>
                <c:pt idx="2455">
                  <c:v>1969.3425</c:v>
                </c:pt>
                <c:pt idx="2456">
                  <c:v>1970.136</c:v>
                </c:pt>
                <c:pt idx="2457">
                  <c:v>1970.9295</c:v>
                </c:pt>
                <c:pt idx="2458">
                  <c:v>1971.723</c:v>
                </c:pt>
                <c:pt idx="2459">
                  <c:v>1972.5165</c:v>
                </c:pt>
                <c:pt idx="2460">
                  <c:v>1973.31</c:v>
                </c:pt>
                <c:pt idx="2461">
                  <c:v>1974.1034999999999</c:v>
                </c:pt>
                <c:pt idx="2462">
                  <c:v>1974.8969999999999</c:v>
                </c:pt>
                <c:pt idx="2463">
                  <c:v>1975.6904999999999</c:v>
                </c:pt>
                <c:pt idx="2464">
                  <c:v>1976.4839999999999</c:v>
                </c:pt>
                <c:pt idx="2465">
                  <c:v>1977.2774999999999</c:v>
                </c:pt>
                <c:pt idx="2466">
                  <c:v>1978.0709999999999</c:v>
                </c:pt>
                <c:pt idx="2467">
                  <c:v>1978.8644999999999</c:v>
                </c:pt>
                <c:pt idx="2468">
                  <c:v>1979.6579999999999</c:v>
                </c:pt>
                <c:pt idx="2469">
                  <c:v>1980.4514999999999</c:v>
                </c:pt>
                <c:pt idx="2470">
                  <c:v>1981.2449999999999</c:v>
                </c:pt>
                <c:pt idx="2471">
                  <c:v>1982.0384999999999</c:v>
                </c:pt>
                <c:pt idx="2472">
                  <c:v>1982.8319999999999</c:v>
                </c:pt>
                <c:pt idx="2473">
                  <c:v>1983.6254999999999</c:v>
                </c:pt>
                <c:pt idx="2474">
                  <c:v>1984.4189999999999</c:v>
                </c:pt>
                <c:pt idx="2475">
                  <c:v>1985.2124999999999</c:v>
                </c:pt>
                <c:pt idx="2476">
                  <c:v>1986.0059999999999</c:v>
                </c:pt>
                <c:pt idx="2477">
                  <c:v>1986.7994999999999</c:v>
                </c:pt>
                <c:pt idx="2478">
                  <c:v>1987.5929999999998</c:v>
                </c:pt>
                <c:pt idx="2479">
                  <c:v>1988.3864999999998</c:v>
                </c:pt>
                <c:pt idx="2480">
                  <c:v>1989.18</c:v>
                </c:pt>
                <c:pt idx="2481">
                  <c:v>1989.9734999999998</c:v>
                </c:pt>
                <c:pt idx="2482">
                  <c:v>1990.7669999999998</c:v>
                </c:pt>
                <c:pt idx="2483">
                  <c:v>1991.5604999999998</c:v>
                </c:pt>
                <c:pt idx="2484">
                  <c:v>1992.3539999999998</c:v>
                </c:pt>
                <c:pt idx="2485">
                  <c:v>1993.1474999999998</c:v>
                </c:pt>
                <c:pt idx="2486">
                  <c:v>1993.9409999999998</c:v>
                </c:pt>
                <c:pt idx="2487">
                  <c:v>1994.7345</c:v>
                </c:pt>
                <c:pt idx="2488">
                  <c:v>1995.528</c:v>
                </c:pt>
                <c:pt idx="2489">
                  <c:v>1996.3215</c:v>
                </c:pt>
                <c:pt idx="2490">
                  <c:v>1997.115</c:v>
                </c:pt>
                <c:pt idx="2491">
                  <c:v>1997.9085</c:v>
                </c:pt>
                <c:pt idx="2492">
                  <c:v>1998.702</c:v>
                </c:pt>
                <c:pt idx="2493">
                  <c:v>1999.4955</c:v>
                </c:pt>
                <c:pt idx="2494">
                  <c:v>2000.289</c:v>
                </c:pt>
                <c:pt idx="2495">
                  <c:v>2001.0825</c:v>
                </c:pt>
                <c:pt idx="2496">
                  <c:v>2001.876</c:v>
                </c:pt>
                <c:pt idx="2497">
                  <c:v>2002.6695</c:v>
                </c:pt>
                <c:pt idx="2498">
                  <c:v>2003.463</c:v>
                </c:pt>
                <c:pt idx="2499">
                  <c:v>2004.2565</c:v>
                </c:pt>
                <c:pt idx="2500">
                  <c:v>2005.05</c:v>
                </c:pt>
                <c:pt idx="2501">
                  <c:v>2005.8434999999999</c:v>
                </c:pt>
                <c:pt idx="2502">
                  <c:v>2006.6369999999999</c:v>
                </c:pt>
                <c:pt idx="2503">
                  <c:v>2007.4304999999999</c:v>
                </c:pt>
                <c:pt idx="2504">
                  <c:v>2008.2239999999999</c:v>
                </c:pt>
                <c:pt idx="2505">
                  <c:v>2009.0174999999999</c:v>
                </c:pt>
                <c:pt idx="2506">
                  <c:v>2009.8109999999999</c:v>
                </c:pt>
                <c:pt idx="2507">
                  <c:v>2010.6044999999999</c:v>
                </c:pt>
                <c:pt idx="2508">
                  <c:v>2011.3979999999999</c:v>
                </c:pt>
                <c:pt idx="2509">
                  <c:v>2012.1914999999999</c:v>
                </c:pt>
                <c:pt idx="2510">
                  <c:v>2012.9849999999999</c:v>
                </c:pt>
                <c:pt idx="2511">
                  <c:v>2013.7784999999999</c:v>
                </c:pt>
                <c:pt idx="2512">
                  <c:v>2014.5719999999999</c:v>
                </c:pt>
                <c:pt idx="2513">
                  <c:v>2015.3654999999999</c:v>
                </c:pt>
                <c:pt idx="2514">
                  <c:v>2016.1589999999999</c:v>
                </c:pt>
                <c:pt idx="2515">
                  <c:v>2016.9524999999999</c:v>
                </c:pt>
                <c:pt idx="2516">
                  <c:v>2017.7459999999999</c:v>
                </c:pt>
                <c:pt idx="2517">
                  <c:v>2018.5394999999999</c:v>
                </c:pt>
                <c:pt idx="2518">
                  <c:v>2019.3329999999999</c:v>
                </c:pt>
                <c:pt idx="2519">
                  <c:v>2020.1264999999999</c:v>
                </c:pt>
                <c:pt idx="2520">
                  <c:v>2020.92</c:v>
                </c:pt>
                <c:pt idx="2521">
                  <c:v>2021.7134999999998</c:v>
                </c:pt>
                <c:pt idx="2522">
                  <c:v>2022.5069999999998</c:v>
                </c:pt>
                <c:pt idx="2523">
                  <c:v>2023.3004999999998</c:v>
                </c:pt>
                <c:pt idx="2524">
                  <c:v>2024.0939999999998</c:v>
                </c:pt>
                <c:pt idx="2525">
                  <c:v>2024.8874999999998</c:v>
                </c:pt>
                <c:pt idx="2526">
                  <c:v>2025.6809999999998</c:v>
                </c:pt>
                <c:pt idx="2527">
                  <c:v>2026.4744999999998</c:v>
                </c:pt>
                <c:pt idx="2528">
                  <c:v>2027.2679999999998</c:v>
                </c:pt>
                <c:pt idx="2529">
                  <c:v>2028.0615</c:v>
                </c:pt>
                <c:pt idx="2530">
                  <c:v>2028.855</c:v>
                </c:pt>
                <c:pt idx="2531">
                  <c:v>2029.6485</c:v>
                </c:pt>
                <c:pt idx="2532">
                  <c:v>2030.442</c:v>
                </c:pt>
                <c:pt idx="2533">
                  <c:v>2031.2355</c:v>
                </c:pt>
                <c:pt idx="2534">
                  <c:v>2032.029</c:v>
                </c:pt>
                <c:pt idx="2535">
                  <c:v>2032.8225</c:v>
                </c:pt>
                <c:pt idx="2536">
                  <c:v>2033.616</c:v>
                </c:pt>
                <c:pt idx="2537">
                  <c:v>2034.4095</c:v>
                </c:pt>
                <c:pt idx="2538">
                  <c:v>2035.203</c:v>
                </c:pt>
                <c:pt idx="2539">
                  <c:v>2035.9965</c:v>
                </c:pt>
                <c:pt idx="2540">
                  <c:v>2036.79</c:v>
                </c:pt>
                <c:pt idx="2541">
                  <c:v>2037.5835</c:v>
                </c:pt>
                <c:pt idx="2542">
                  <c:v>2038.377</c:v>
                </c:pt>
                <c:pt idx="2543">
                  <c:v>2039.1704999999999</c:v>
                </c:pt>
                <c:pt idx="2544">
                  <c:v>2039.9639999999999</c:v>
                </c:pt>
                <c:pt idx="2545">
                  <c:v>2040.7574999999999</c:v>
                </c:pt>
                <c:pt idx="2546">
                  <c:v>2041.5509999999999</c:v>
                </c:pt>
                <c:pt idx="2547">
                  <c:v>2042.3444999999999</c:v>
                </c:pt>
                <c:pt idx="2548">
                  <c:v>2043.1379999999999</c:v>
                </c:pt>
                <c:pt idx="2549">
                  <c:v>2043.9314999999999</c:v>
                </c:pt>
                <c:pt idx="2550">
                  <c:v>2044.7249999999999</c:v>
                </c:pt>
                <c:pt idx="2551">
                  <c:v>2045.5184999999999</c:v>
                </c:pt>
                <c:pt idx="2552">
                  <c:v>2046.3119999999999</c:v>
                </c:pt>
                <c:pt idx="2553">
                  <c:v>2047.1054999999999</c:v>
                </c:pt>
                <c:pt idx="2554">
                  <c:v>2047.8989999999999</c:v>
                </c:pt>
                <c:pt idx="2555">
                  <c:v>2048.6925000000001</c:v>
                </c:pt>
                <c:pt idx="2556">
                  <c:v>2049.4859999999999</c:v>
                </c:pt>
                <c:pt idx="2557">
                  <c:v>2050.2795000000001</c:v>
                </c:pt>
                <c:pt idx="2558">
                  <c:v>2051.0729999999999</c:v>
                </c:pt>
                <c:pt idx="2559">
                  <c:v>2051.8665000000001</c:v>
                </c:pt>
                <c:pt idx="2560">
                  <c:v>2052.66</c:v>
                </c:pt>
                <c:pt idx="2561">
                  <c:v>2053.4535000000001</c:v>
                </c:pt>
                <c:pt idx="2562">
                  <c:v>2054.2469999999998</c:v>
                </c:pt>
                <c:pt idx="2563">
                  <c:v>2055.0405000000001</c:v>
                </c:pt>
                <c:pt idx="2564">
                  <c:v>2055.8339999999998</c:v>
                </c:pt>
                <c:pt idx="2565">
                  <c:v>2056.6275000000001</c:v>
                </c:pt>
                <c:pt idx="2566">
                  <c:v>2057.4209999999998</c:v>
                </c:pt>
                <c:pt idx="2567">
                  <c:v>2058.2145</c:v>
                </c:pt>
                <c:pt idx="2568">
                  <c:v>2059.0079999999998</c:v>
                </c:pt>
                <c:pt idx="2569">
                  <c:v>2059.8015</c:v>
                </c:pt>
                <c:pt idx="2570">
                  <c:v>2060.5949999999998</c:v>
                </c:pt>
                <c:pt idx="2571">
                  <c:v>2061.3885</c:v>
                </c:pt>
                <c:pt idx="2572">
                  <c:v>2062.1820000000002</c:v>
                </c:pt>
                <c:pt idx="2573">
                  <c:v>2062.9755</c:v>
                </c:pt>
                <c:pt idx="2574">
                  <c:v>2063.7690000000002</c:v>
                </c:pt>
                <c:pt idx="2575">
                  <c:v>2064.5625</c:v>
                </c:pt>
                <c:pt idx="2576">
                  <c:v>2065.3560000000002</c:v>
                </c:pt>
                <c:pt idx="2577">
                  <c:v>2066.1495</c:v>
                </c:pt>
                <c:pt idx="2578">
                  <c:v>2066.9430000000002</c:v>
                </c:pt>
                <c:pt idx="2579">
                  <c:v>2067.7365</c:v>
                </c:pt>
                <c:pt idx="2580">
                  <c:v>2068.5300000000002</c:v>
                </c:pt>
                <c:pt idx="2581">
                  <c:v>2069.3235</c:v>
                </c:pt>
                <c:pt idx="2582">
                  <c:v>2070.1170000000002</c:v>
                </c:pt>
                <c:pt idx="2583">
                  <c:v>2070.9105</c:v>
                </c:pt>
                <c:pt idx="2584">
                  <c:v>2071.7040000000002</c:v>
                </c:pt>
                <c:pt idx="2585">
                  <c:v>2072.4974999999999</c:v>
                </c:pt>
                <c:pt idx="2586">
                  <c:v>2073.2910000000002</c:v>
                </c:pt>
                <c:pt idx="2587">
                  <c:v>2074.0844999999999</c:v>
                </c:pt>
                <c:pt idx="2588">
                  <c:v>2074.8780000000002</c:v>
                </c:pt>
                <c:pt idx="2589">
                  <c:v>2075.6714999999999</c:v>
                </c:pt>
                <c:pt idx="2590">
                  <c:v>2076.4650000000001</c:v>
                </c:pt>
                <c:pt idx="2591">
                  <c:v>2077.2584999999999</c:v>
                </c:pt>
                <c:pt idx="2592">
                  <c:v>2078.0520000000001</c:v>
                </c:pt>
                <c:pt idx="2593">
                  <c:v>2078.8455000000004</c:v>
                </c:pt>
                <c:pt idx="2594">
                  <c:v>2079.6390000000001</c:v>
                </c:pt>
                <c:pt idx="2595">
                  <c:v>2080.4325000000003</c:v>
                </c:pt>
                <c:pt idx="2596">
                  <c:v>2081.2260000000001</c:v>
                </c:pt>
                <c:pt idx="2597">
                  <c:v>2082.0195000000003</c:v>
                </c:pt>
                <c:pt idx="2598">
                  <c:v>2082.8130000000001</c:v>
                </c:pt>
                <c:pt idx="2599">
                  <c:v>2083.6065000000003</c:v>
                </c:pt>
                <c:pt idx="2600">
                  <c:v>2084.4</c:v>
                </c:pt>
                <c:pt idx="2601">
                  <c:v>2085.1935000000003</c:v>
                </c:pt>
                <c:pt idx="2602">
                  <c:v>2085.9870000000001</c:v>
                </c:pt>
                <c:pt idx="2603">
                  <c:v>2086.7805000000003</c:v>
                </c:pt>
                <c:pt idx="2604">
                  <c:v>2087.5740000000001</c:v>
                </c:pt>
                <c:pt idx="2605">
                  <c:v>2088.3675000000003</c:v>
                </c:pt>
                <c:pt idx="2606">
                  <c:v>2089.1610000000001</c:v>
                </c:pt>
                <c:pt idx="2607">
                  <c:v>2089.9545000000003</c:v>
                </c:pt>
                <c:pt idx="2608">
                  <c:v>2090.748</c:v>
                </c:pt>
                <c:pt idx="2609">
                  <c:v>2091.5415000000003</c:v>
                </c:pt>
                <c:pt idx="2610">
                  <c:v>2092.335</c:v>
                </c:pt>
                <c:pt idx="2611">
                  <c:v>2093.1285000000003</c:v>
                </c:pt>
                <c:pt idx="2612">
                  <c:v>2093.922</c:v>
                </c:pt>
                <c:pt idx="2613">
                  <c:v>2094.7155000000002</c:v>
                </c:pt>
                <c:pt idx="2614">
                  <c:v>2095.509</c:v>
                </c:pt>
                <c:pt idx="2615">
                  <c:v>2096.3025000000002</c:v>
                </c:pt>
                <c:pt idx="2616">
                  <c:v>2097.096</c:v>
                </c:pt>
                <c:pt idx="2617">
                  <c:v>2097.8895000000002</c:v>
                </c:pt>
                <c:pt idx="2618">
                  <c:v>2098.683</c:v>
                </c:pt>
                <c:pt idx="2619">
                  <c:v>2099.4765000000002</c:v>
                </c:pt>
                <c:pt idx="2620">
                  <c:v>2100.27</c:v>
                </c:pt>
                <c:pt idx="2621">
                  <c:v>2101.0635000000002</c:v>
                </c:pt>
                <c:pt idx="2622">
                  <c:v>2101.857</c:v>
                </c:pt>
                <c:pt idx="2623">
                  <c:v>2102.6505000000002</c:v>
                </c:pt>
                <c:pt idx="2624">
                  <c:v>2103.444</c:v>
                </c:pt>
                <c:pt idx="2625">
                  <c:v>2104.2375000000002</c:v>
                </c:pt>
                <c:pt idx="2626">
                  <c:v>2105.0309999999999</c:v>
                </c:pt>
                <c:pt idx="2627">
                  <c:v>2105.8245000000002</c:v>
                </c:pt>
                <c:pt idx="2628">
                  <c:v>2106.6179999999999</c:v>
                </c:pt>
                <c:pt idx="2629">
                  <c:v>2107.4115000000002</c:v>
                </c:pt>
                <c:pt idx="2630">
                  <c:v>2108.2049999999999</c:v>
                </c:pt>
                <c:pt idx="2631">
                  <c:v>2108.9985000000001</c:v>
                </c:pt>
                <c:pt idx="2632">
                  <c:v>2109.7919999999999</c:v>
                </c:pt>
                <c:pt idx="2633">
                  <c:v>2110.5855000000001</c:v>
                </c:pt>
                <c:pt idx="2634">
                  <c:v>2111.3790000000004</c:v>
                </c:pt>
                <c:pt idx="2635">
                  <c:v>2112.1725000000001</c:v>
                </c:pt>
                <c:pt idx="2636">
                  <c:v>2112.9660000000003</c:v>
                </c:pt>
                <c:pt idx="2637">
                  <c:v>2113.7595000000001</c:v>
                </c:pt>
                <c:pt idx="2638">
                  <c:v>2114.5530000000003</c:v>
                </c:pt>
                <c:pt idx="2639">
                  <c:v>2115.3465000000001</c:v>
                </c:pt>
                <c:pt idx="2640">
                  <c:v>2116.14</c:v>
                </c:pt>
                <c:pt idx="2641">
                  <c:v>2116.9335000000001</c:v>
                </c:pt>
                <c:pt idx="2642">
                  <c:v>2117.7270000000003</c:v>
                </c:pt>
                <c:pt idx="2643">
                  <c:v>2118.5205000000001</c:v>
                </c:pt>
                <c:pt idx="2644">
                  <c:v>2119.3140000000003</c:v>
                </c:pt>
                <c:pt idx="2645">
                  <c:v>2120.1075000000001</c:v>
                </c:pt>
                <c:pt idx="2646">
                  <c:v>2120.9010000000003</c:v>
                </c:pt>
                <c:pt idx="2647">
                  <c:v>2121.6945000000001</c:v>
                </c:pt>
                <c:pt idx="2648">
                  <c:v>2122.4880000000003</c:v>
                </c:pt>
                <c:pt idx="2649">
                  <c:v>2123.2815000000001</c:v>
                </c:pt>
                <c:pt idx="2650">
                  <c:v>2124.0749999999998</c:v>
                </c:pt>
                <c:pt idx="2651">
                  <c:v>2124.8685</c:v>
                </c:pt>
                <c:pt idx="2652">
                  <c:v>2125.6620000000003</c:v>
                </c:pt>
                <c:pt idx="2653">
                  <c:v>2126.4555</c:v>
                </c:pt>
                <c:pt idx="2654">
                  <c:v>2127.2490000000003</c:v>
                </c:pt>
                <c:pt idx="2655">
                  <c:v>2128.0425</c:v>
                </c:pt>
                <c:pt idx="2656">
                  <c:v>2128.8360000000002</c:v>
                </c:pt>
                <c:pt idx="2657">
                  <c:v>2129.6295</c:v>
                </c:pt>
                <c:pt idx="2658">
                  <c:v>2130.4230000000002</c:v>
                </c:pt>
                <c:pt idx="2659">
                  <c:v>2131.2165</c:v>
                </c:pt>
                <c:pt idx="2660">
                  <c:v>2132.0100000000002</c:v>
                </c:pt>
                <c:pt idx="2661">
                  <c:v>2132.8035</c:v>
                </c:pt>
                <c:pt idx="2662">
                  <c:v>2133.5970000000002</c:v>
                </c:pt>
                <c:pt idx="2663">
                  <c:v>2134.3905</c:v>
                </c:pt>
                <c:pt idx="2664">
                  <c:v>2135.1840000000002</c:v>
                </c:pt>
                <c:pt idx="2665">
                  <c:v>2135.9775</c:v>
                </c:pt>
                <c:pt idx="2666">
                  <c:v>2136.7710000000002</c:v>
                </c:pt>
                <c:pt idx="2667">
                  <c:v>2137.5645</c:v>
                </c:pt>
                <c:pt idx="2668">
                  <c:v>2138.3580000000002</c:v>
                </c:pt>
                <c:pt idx="2669">
                  <c:v>2139.1514999999999</c:v>
                </c:pt>
                <c:pt idx="2670">
                  <c:v>2139.9450000000002</c:v>
                </c:pt>
                <c:pt idx="2671">
                  <c:v>2140.7384999999999</c:v>
                </c:pt>
                <c:pt idx="2672">
                  <c:v>2141.5320000000002</c:v>
                </c:pt>
                <c:pt idx="2673">
                  <c:v>2142.3254999999999</c:v>
                </c:pt>
                <c:pt idx="2674">
                  <c:v>2143.1190000000001</c:v>
                </c:pt>
                <c:pt idx="2675">
                  <c:v>2143.9125000000004</c:v>
                </c:pt>
                <c:pt idx="2676">
                  <c:v>2144.7060000000001</c:v>
                </c:pt>
                <c:pt idx="2677">
                  <c:v>2145.4995000000004</c:v>
                </c:pt>
                <c:pt idx="2678">
                  <c:v>2146.2930000000001</c:v>
                </c:pt>
                <c:pt idx="2679">
                  <c:v>2147.0865000000003</c:v>
                </c:pt>
                <c:pt idx="2680">
                  <c:v>2147.88</c:v>
                </c:pt>
                <c:pt idx="2681">
                  <c:v>2148.6735000000003</c:v>
                </c:pt>
                <c:pt idx="2682">
                  <c:v>2149.4670000000001</c:v>
                </c:pt>
                <c:pt idx="2683">
                  <c:v>2150.2605000000003</c:v>
                </c:pt>
                <c:pt idx="2684">
                  <c:v>2151.0540000000001</c:v>
                </c:pt>
                <c:pt idx="2685">
                  <c:v>2151.8475000000003</c:v>
                </c:pt>
                <c:pt idx="2686">
                  <c:v>2152.6410000000001</c:v>
                </c:pt>
                <c:pt idx="2687">
                  <c:v>2153.4345000000003</c:v>
                </c:pt>
                <c:pt idx="2688">
                  <c:v>2154.2280000000001</c:v>
                </c:pt>
                <c:pt idx="2689">
                  <c:v>2155.0215000000003</c:v>
                </c:pt>
                <c:pt idx="2690">
                  <c:v>2155.8150000000001</c:v>
                </c:pt>
                <c:pt idx="2691">
                  <c:v>2156.6085000000003</c:v>
                </c:pt>
                <c:pt idx="2692">
                  <c:v>2157.402</c:v>
                </c:pt>
                <c:pt idx="2693">
                  <c:v>2158.1955000000003</c:v>
                </c:pt>
                <c:pt idx="2694">
                  <c:v>2158.989</c:v>
                </c:pt>
                <c:pt idx="2695">
                  <c:v>2159.7825000000003</c:v>
                </c:pt>
                <c:pt idx="2696">
                  <c:v>2160.576</c:v>
                </c:pt>
                <c:pt idx="2697">
                  <c:v>2161.3695000000002</c:v>
                </c:pt>
                <c:pt idx="2698">
                  <c:v>2162.163</c:v>
                </c:pt>
                <c:pt idx="2699">
                  <c:v>2162.9565000000002</c:v>
                </c:pt>
                <c:pt idx="2700">
                  <c:v>2163.75</c:v>
                </c:pt>
                <c:pt idx="2701">
                  <c:v>2164.5435000000002</c:v>
                </c:pt>
                <c:pt idx="2702">
                  <c:v>2165.337</c:v>
                </c:pt>
                <c:pt idx="2703">
                  <c:v>2166.1305000000002</c:v>
                </c:pt>
                <c:pt idx="2704">
                  <c:v>2166.924</c:v>
                </c:pt>
                <c:pt idx="2705">
                  <c:v>2167.7175000000002</c:v>
                </c:pt>
                <c:pt idx="2706">
                  <c:v>2168.511</c:v>
                </c:pt>
                <c:pt idx="2707">
                  <c:v>2169.3045000000002</c:v>
                </c:pt>
                <c:pt idx="2708">
                  <c:v>2170.098</c:v>
                </c:pt>
                <c:pt idx="2709">
                  <c:v>2170.8915000000002</c:v>
                </c:pt>
                <c:pt idx="2710">
                  <c:v>2171.6849999999999</c:v>
                </c:pt>
                <c:pt idx="2711">
                  <c:v>2172.4785000000002</c:v>
                </c:pt>
                <c:pt idx="2712">
                  <c:v>2173.2719999999999</c:v>
                </c:pt>
                <c:pt idx="2713">
                  <c:v>2174.0655000000002</c:v>
                </c:pt>
                <c:pt idx="2714">
                  <c:v>2174.8589999999999</c:v>
                </c:pt>
                <c:pt idx="2715">
                  <c:v>2175.6525000000001</c:v>
                </c:pt>
                <c:pt idx="2716">
                  <c:v>2176.4459999999999</c:v>
                </c:pt>
                <c:pt idx="2717">
                  <c:v>2177.2395000000001</c:v>
                </c:pt>
                <c:pt idx="2718">
                  <c:v>2178.0330000000004</c:v>
                </c:pt>
                <c:pt idx="2719">
                  <c:v>2178.8265000000001</c:v>
                </c:pt>
                <c:pt idx="2720">
                  <c:v>2179.62</c:v>
                </c:pt>
                <c:pt idx="2721">
                  <c:v>2180.4135000000001</c:v>
                </c:pt>
                <c:pt idx="2722">
                  <c:v>2181.2070000000003</c:v>
                </c:pt>
                <c:pt idx="2723">
                  <c:v>2182.0005000000001</c:v>
                </c:pt>
                <c:pt idx="2724">
                  <c:v>2182.7940000000003</c:v>
                </c:pt>
                <c:pt idx="2725">
                  <c:v>2183.5875000000001</c:v>
                </c:pt>
                <c:pt idx="2726">
                  <c:v>2184.3810000000003</c:v>
                </c:pt>
                <c:pt idx="2727">
                  <c:v>2185.1745000000001</c:v>
                </c:pt>
                <c:pt idx="2728">
                  <c:v>2185.9680000000003</c:v>
                </c:pt>
                <c:pt idx="2729">
                  <c:v>2186.7615000000001</c:v>
                </c:pt>
                <c:pt idx="2730">
                  <c:v>2187.5549999999998</c:v>
                </c:pt>
                <c:pt idx="2731">
                  <c:v>2188.3485000000001</c:v>
                </c:pt>
                <c:pt idx="2732">
                  <c:v>2189.1420000000003</c:v>
                </c:pt>
                <c:pt idx="2733">
                  <c:v>2189.9355</c:v>
                </c:pt>
                <c:pt idx="2734">
                  <c:v>2190.7290000000003</c:v>
                </c:pt>
                <c:pt idx="2735">
                  <c:v>2191.5225</c:v>
                </c:pt>
                <c:pt idx="2736">
                  <c:v>2192.3160000000003</c:v>
                </c:pt>
                <c:pt idx="2737">
                  <c:v>2193.1095</c:v>
                </c:pt>
                <c:pt idx="2738">
                  <c:v>2193.9030000000002</c:v>
                </c:pt>
                <c:pt idx="2739">
                  <c:v>2194.6965</c:v>
                </c:pt>
                <c:pt idx="2740">
                  <c:v>2195.4899999999998</c:v>
                </c:pt>
                <c:pt idx="2741">
                  <c:v>2196.2835</c:v>
                </c:pt>
                <c:pt idx="2742">
                  <c:v>2197.0770000000002</c:v>
                </c:pt>
                <c:pt idx="2743">
                  <c:v>2197.8705</c:v>
                </c:pt>
                <c:pt idx="2744">
                  <c:v>2198.6640000000002</c:v>
                </c:pt>
                <c:pt idx="2745">
                  <c:v>2199.4575</c:v>
                </c:pt>
                <c:pt idx="2746">
                  <c:v>2200.2510000000002</c:v>
                </c:pt>
                <c:pt idx="2747">
                  <c:v>2201.0445</c:v>
                </c:pt>
                <c:pt idx="2748">
                  <c:v>2201.8380000000002</c:v>
                </c:pt>
                <c:pt idx="2749">
                  <c:v>2202.6315</c:v>
                </c:pt>
                <c:pt idx="2750">
                  <c:v>2203.4250000000002</c:v>
                </c:pt>
                <c:pt idx="2751">
                  <c:v>2204.2184999999999</c:v>
                </c:pt>
                <c:pt idx="2752">
                  <c:v>2205.0120000000002</c:v>
                </c:pt>
                <c:pt idx="2753">
                  <c:v>2205.8054999999999</c:v>
                </c:pt>
                <c:pt idx="2754">
                  <c:v>2206.5990000000002</c:v>
                </c:pt>
                <c:pt idx="2755">
                  <c:v>2207.3924999999999</c:v>
                </c:pt>
                <c:pt idx="2756">
                  <c:v>2208.1860000000001</c:v>
                </c:pt>
                <c:pt idx="2757">
                  <c:v>2208.9794999999999</c:v>
                </c:pt>
                <c:pt idx="2758">
                  <c:v>2209.7730000000001</c:v>
                </c:pt>
                <c:pt idx="2759">
                  <c:v>2210.5665000000004</c:v>
                </c:pt>
                <c:pt idx="2760">
                  <c:v>2211.36</c:v>
                </c:pt>
                <c:pt idx="2761">
                  <c:v>2212.1535000000003</c:v>
                </c:pt>
                <c:pt idx="2762">
                  <c:v>2212.9470000000001</c:v>
                </c:pt>
                <c:pt idx="2763">
                  <c:v>2213.7405000000003</c:v>
                </c:pt>
                <c:pt idx="2764">
                  <c:v>2214.5340000000001</c:v>
                </c:pt>
                <c:pt idx="2765">
                  <c:v>2215.3275000000003</c:v>
                </c:pt>
                <c:pt idx="2766">
                  <c:v>2216.1210000000001</c:v>
                </c:pt>
                <c:pt idx="2767">
                  <c:v>2216.9145000000003</c:v>
                </c:pt>
                <c:pt idx="2768">
                  <c:v>2217.7080000000001</c:v>
                </c:pt>
                <c:pt idx="2769">
                  <c:v>2218.5015000000003</c:v>
                </c:pt>
                <c:pt idx="2770">
                  <c:v>2219.2950000000001</c:v>
                </c:pt>
                <c:pt idx="2771">
                  <c:v>2220.0885000000003</c:v>
                </c:pt>
                <c:pt idx="2772">
                  <c:v>2220.8820000000001</c:v>
                </c:pt>
                <c:pt idx="2773">
                  <c:v>2221.6755000000003</c:v>
                </c:pt>
                <c:pt idx="2774">
                  <c:v>2222.4690000000001</c:v>
                </c:pt>
                <c:pt idx="2775">
                  <c:v>2223.2625000000003</c:v>
                </c:pt>
                <c:pt idx="2776">
                  <c:v>2224.056</c:v>
                </c:pt>
                <c:pt idx="2777">
                  <c:v>2224.8495000000003</c:v>
                </c:pt>
                <c:pt idx="2778">
                  <c:v>2225.643</c:v>
                </c:pt>
                <c:pt idx="2779">
                  <c:v>2226.4365000000003</c:v>
                </c:pt>
                <c:pt idx="2780">
                  <c:v>2227.23</c:v>
                </c:pt>
                <c:pt idx="2781">
                  <c:v>2228.0235000000002</c:v>
                </c:pt>
                <c:pt idx="2782">
                  <c:v>2228.817</c:v>
                </c:pt>
                <c:pt idx="2783">
                  <c:v>2229.6105000000002</c:v>
                </c:pt>
                <c:pt idx="2784">
                  <c:v>2230.404</c:v>
                </c:pt>
                <c:pt idx="2785">
                  <c:v>2231.1975000000002</c:v>
                </c:pt>
                <c:pt idx="2786">
                  <c:v>2231.991</c:v>
                </c:pt>
                <c:pt idx="2787">
                  <c:v>2232.7845000000002</c:v>
                </c:pt>
                <c:pt idx="2788">
                  <c:v>2233.578</c:v>
                </c:pt>
                <c:pt idx="2789">
                  <c:v>2234.3715000000002</c:v>
                </c:pt>
                <c:pt idx="2790">
                  <c:v>2235.165</c:v>
                </c:pt>
                <c:pt idx="2791">
                  <c:v>2235.9585000000002</c:v>
                </c:pt>
                <c:pt idx="2792">
                  <c:v>2236.752</c:v>
                </c:pt>
                <c:pt idx="2793">
                  <c:v>2237.5455000000002</c:v>
                </c:pt>
                <c:pt idx="2794">
                  <c:v>2238.3389999999999</c:v>
                </c:pt>
                <c:pt idx="2795">
                  <c:v>2239.1325000000002</c:v>
                </c:pt>
                <c:pt idx="2796">
                  <c:v>2239.9259999999999</c:v>
                </c:pt>
                <c:pt idx="2797">
                  <c:v>2240.7195000000002</c:v>
                </c:pt>
                <c:pt idx="2798">
                  <c:v>2241.5129999999999</c:v>
                </c:pt>
                <c:pt idx="2799">
                  <c:v>2242.3065000000001</c:v>
                </c:pt>
                <c:pt idx="2800">
                  <c:v>2243.1</c:v>
                </c:pt>
                <c:pt idx="2801">
                  <c:v>2243.8935000000001</c:v>
                </c:pt>
                <c:pt idx="2802">
                  <c:v>2244.6870000000004</c:v>
                </c:pt>
                <c:pt idx="2803">
                  <c:v>2245.4805000000001</c:v>
                </c:pt>
                <c:pt idx="2804">
                  <c:v>2246.2740000000003</c:v>
                </c:pt>
                <c:pt idx="2805">
                  <c:v>2247.0675000000001</c:v>
                </c:pt>
                <c:pt idx="2806">
                  <c:v>2247.8610000000003</c:v>
                </c:pt>
                <c:pt idx="2807">
                  <c:v>2248.6545000000001</c:v>
                </c:pt>
                <c:pt idx="2808">
                  <c:v>2249.4480000000003</c:v>
                </c:pt>
                <c:pt idx="2809">
                  <c:v>2250.2415000000001</c:v>
                </c:pt>
                <c:pt idx="2810">
                  <c:v>2251.0349999999999</c:v>
                </c:pt>
                <c:pt idx="2811">
                  <c:v>2251.8285000000001</c:v>
                </c:pt>
                <c:pt idx="2812">
                  <c:v>2252.6220000000003</c:v>
                </c:pt>
                <c:pt idx="2813">
                  <c:v>2253.4155000000001</c:v>
                </c:pt>
                <c:pt idx="2814">
                  <c:v>2254.2090000000003</c:v>
                </c:pt>
                <c:pt idx="2815">
                  <c:v>2255.0025000000001</c:v>
                </c:pt>
                <c:pt idx="2816">
                  <c:v>2255.7960000000003</c:v>
                </c:pt>
                <c:pt idx="2817">
                  <c:v>2256.5895</c:v>
                </c:pt>
                <c:pt idx="2818">
                  <c:v>2257.3830000000003</c:v>
                </c:pt>
                <c:pt idx="2819">
                  <c:v>2258.1765</c:v>
                </c:pt>
                <c:pt idx="2820">
                  <c:v>2258.9699999999998</c:v>
                </c:pt>
                <c:pt idx="2821">
                  <c:v>2259.7635</c:v>
                </c:pt>
                <c:pt idx="2822">
                  <c:v>2260.5570000000002</c:v>
                </c:pt>
                <c:pt idx="2823">
                  <c:v>2261.3505</c:v>
                </c:pt>
                <c:pt idx="2824">
                  <c:v>2262.1440000000002</c:v>
                </c:pt>
                <c:pt idx="2825">
                  <c:v>2262.9375</c:v>
                </c:pt>
                <c:pt idx="2826">
                  <c:v>2263.7310000000002</c:v>
                </c:pt>
                <c:pt idx="2827">
                  <c:v>2264.5245</c:v>
                </c:pt>
                <c:pt idx="2828">
                  <c:v>2265.3180000000002</c:v>
                </c:pt>
                <c:pt idx="2829">
                  <c:v>2266.1115</c:v>
                </c:pt>
                <c:pt idx="2830">
                  <c:v>2266.9050000000002</c:v>
                </c:pt>
                <c:pt idx="2831">
                  <c:v>2267.6985</c:v>
                </c:pt>
                <c:pt idx="2832">
                  <c:v>2268.4920000000002</c:v>
                </c:pt>
                <c:pt idx="2833">
                  <c:v>2269.2855</c:v>
                </c:pt>
                <c:pt idx="2834">
                  <c:v>2270.0790000000002</c:v>
                </c:pt>
                <c:pt idx="2835">
                  <c:v>2270.8724999999999</c:v>
                </c:pt>
                <c:pt idx="2836">
                  <c:v>2271.6660000000002</c:v>
                </c:pt>
                <c:pt idx="2837">
                  <c:v>2272.4594999999999</c:v>
                </c:pt>
                <c:pt idx="2838">
                  <c:v>2273.2530000000002</c:v>
                </c:pt>
                <c:pt idx="2839">
                  <c:v>2274.0464999999999</c:v>
                </c:pt>
                <c:pt idx="2840">
                  <c:v>2274.84</c:v>
                </c:pt>
                <c:pt idx="2841">
                  <c:v>2275.6334999999999</c:v>
                </c:pt>
                <c:pt idx="2842">
                  <c:v>2276.4270000000001</c:v>
                </c:pt>
                <c:pt idx="2843">
                  <c:v>2277.2205000000004</c:v>
                </c:pt>
                <c:pt idx="2844">
                  <c:v>2278.0140000000001</c:v>
                </c:pt>
                <c:pt idx="2845">
                  <c:v>2278.8075000000003</c:v>
                </c:pt>
                <c:pt idx="2846">
                  <c:v>2279.6010000000001</c:v>
                </c:pt>
                <c:pt idx="2847">
                  <c:v>2280.3945000000003</c:v>
                </c:pt>
                <c:pt idx="2848">
                  <c:v>2281.1880000000001</c:v>
                </c:pt>
                <c:pt idx="2849">
                  <c:v>2281.9815000000003</c:v>
                </c:pt>
                <c:pt idx="2850">
                  <c:v>2282.7750000000001</c:v>
                </c:pt>
                <c:pt idx="2851">
                  <c:v>2283.5685000000003</c:v>
                </c:pt>
                <c:pt idx="2852">
                  <c:v>2284.3620000000001</c:v>
                </c:pt>
                <c:pt idx="2853">
                  <c:v>2285.1555000000003</c:v>
                </c:pt>
                <c:pt idx="2854">
                  <c:v>2285.9490000000001</c:v>
                </c:pt>
                <c:pt idx="2855">
                  <c:v>2286.7425000000003</c:v>
                </c:pt>
                <c:pt idx="2856">
                  <c:v>2287.5360000000001</c:v>
                </c:pt>
                <c:pt idx="2857">
                  <c:v>2288.3295000000003</c:v>
                </c:pt>
                <c:pt idx="2858">
                  <c:v>2289.123</c:v>
                </c:pt>
                <c:pt idx="2859">
                  <c:v>2289.9165000000003</c:v>
                </c:pt>
                <c:pt idx="2860">
                  <c:v>2290.71</c:v>
                </c:pt>
                <c:pt idx="2861">
                  <c:v>2291.5035000000003</c:v>
                </c:pt>
                <c:pt idx="2862">
                  <c:v>2292.297</c:v>
                </c:pt>
                <c:pt idx="2863">
                  <c:v>2293.0905000000002</c:v>
                </c:pt>
                <c:pt idx="2864">
                  <c:v>2293.884</c:v>
                </c:pt>
                <c:pt idx="2865">
                  <c:v>2294.6775000000002</c:v>
                </c:pt>
                <c:pt idx="2866">
                  <c:v>2295.471</c:v>
                </c:pt>
                <c:pt idx="2867">
                  <c:v>2296.2645000000002</c:v>
                </c:pt>
                <c:pt idx="2868">
                  <c:v>2297.058</c:v>
                </c:pt>
                <c:pt idx="2869">
                  <c:v>2297.8515000000002</c:v>
                </c:pt>
                <c:pt idx="2870">
                  <c:v>2298.645</c:v>
                </c:pt>
                <c:pt idx="2871">
                  <c:v>2299.4385000000002</c:v>
                </c:pt>
                <c:pt idx="2872">
                  <c:v>2300.232</c:v>
                </c:pt>
                <c:pt idx="2873">
                  <c:v>2301.0255000000002</c:v>
                </c:pt>
                <c:pt idx="2874">
                  <c:v>2301.819</c:v>
                </c:pt>
                <c:pt idx="2875">
                  <c:v>2302.6125000000002</c:v>
                </c:pt>
                <c:pt idx="2876">
                  <c:v>2303.4059999999999</c:v>
                </c:pt>
                <c:pt idx="2877">
                  <c:v>2304.1995000000002</c:v>
                </c:pt>
                <c:pt idx="2878">
                  <c:v>2304.9929999999999</c:v>
                </c:pt>
                <c:pt idx="2879">
                  <c:v>2305.7865000000002</c:v>
                </c:pt>
                <c:pt idx="2880">
                  <c:v>2306.58</c:v>
                </c:pt>
                <c:pt idx="2881">
                  <c:v>2307.3735000000001</c:v>
                </c:pt>
                <c:pt idx="2882">
                  <c:v>2308.1669999999999</c:v>
                </c:pt>
                <c:pt idx="2883">
                  <c:v>2308.9605000000001</c:v>
                </c:pt>
                <c:pt idx="2884">
                  <c:v>2309.7540000000004</c:v>
                </c:pt>
                <c:pt idx="2885">
                  <c:v>2310.5475000000001</c:v>
                </c:pt>
                <c:pt idx="2886">
                  <c:v>2311.3410000000003</c:v>
                </c:pt>
                <c:pt idx="2887">
                  <c:v>2312.1345000000001</c:v>
                </c:pt>
                <c:pt idx="2888">
                  <c:v>2312.9280000000003</c:v>
                </c:pt>
                <c:pt idx="2889">
                  <c:v>2313.7215000000001</c:v>
                </c:pt>
                <c:pt idx="2890">
                  <c:v>2314.5149999999999</c:v>
                </c:pt>
                <c:pt idx="2891">
                  <c:v>2315.3085000000001</c:v>
                </c:pt>
                <c:pt idx="2892">
                  <c:v>2316.1020000000003</c:v>
                </c:pt>
                <c:pt idx="2893">
                  <c:v>2316.8955000000001</c:v>
                </c:pt>
                <c:pt idx="2894">
                  <c:v>2317.6890000000003</c:v>
                </c:pt>
                <c:pt idx="2895">
                  <c:v>2318.4825000000001</c:v>
                </c:pt>
                <c:pt idx="2896">
                  <c:v>2319.2760000000003</c:v>
                </c:pt>
                <c:pt idx="2897">
                  <c:v>2320.0695000000001</c:v>
                </c:pt>
                <c:pt idx="2898">
                  <c:v>2320.8630000000003</c:v>
                </c:pt>
                <c:pt idx="2899">
                  <c:v>2321.6565000000001</c:v>
                </c:pt>
                <c:pt idx="2900">
                  <c:v>2322.4499999999998</c:v>
                </c:pt>
                <c:pt idx="2901">
                  <c:v>2323.2435</c:v>
                </c:pt>
                <c:pt idx="2902">
                  <c:v>2324.0370000000003</c:v>
                </c:pt>
                <c:pt idx="2903">
                  <c:v>2324.8305</c:v>
                </c:pt>
                <c:pt idx="2904">
                  <c:v>2325.6240000000003</c:v>
                </c:pt>
                <c:pt idx="2905">
                  <c:v>2326.4175</c:v>
                </c:pt>
                <c:pt idx="2906">
                  <c:v>2327.2110000000002</c:v>
                </c:pt>
                <c:pt idx="2907">
                  <c:v>2328.0045</c:v>
                </c:pt>
                <c:pt idx="2908">
                  <c:v>2328.7980000000002</c:v>
                </c:pt>
                <c:pt idx="2909">
                  <c:v>2329.5915</c:v>
                </c:pt>
                <c:pt idx="2910">
                  <c:v>2330.3850000000002</c:v>
                </c:pt>
                <c:pt idx="2911">
                  <c:v>2331.1785</c:v>
                </c:pt>
                <c:pt idx="2912">
                  <c:v>2331.9720000000002</c:v>
                </c:pt>
                <c:pt idx="2913">
                  <c:v>2332.7655</c:v>
                </c:pt>
                <c:pt idx="2914">
                  <c:v>2333.5590000000002</c:v>
                </c:pt>
                <c:pt idx="2915">
                  <c:v>2334.3525</c:v>
                </c:pt>
                <c:pt idx="2916">
                  <c:v>2335.1460000000002</c:v>
                </c:pt>
                <c:pt idx="2917">
                  <c:v>2335.9395</c:v>
                </c:pt>
                <c:pt idx="2918">
                  <c:v>2336.7330000000002</c:v>
                </c:pt>
                <c:pt idx="2919">
                  <c:v>2337.5264999999999</c:v>
                </c:pt>
                <c:pt idx="2920">
                  <c:v>2338.3200000000002</c:v>
                </c:pt>
                <c:pt idx="2921">
                  <c:v>2339.1134999999999</c:v>
                </c:pt>
                <c:pt idx="2922">
                  <c:v>2339.9070000000002</c:v>
                </c:pt>
                <c:pt idx="2923">
                  <c:v>2340.7004999999999</c:v>
                </c:pt>
                <c:pt idx="2924">
                  <c:v>2341.4940000000001</c:v>
                </c:pt>
                <c:pt idx="2925">
                  <c:v>2342.2874999999999</c:v>
                </c:pt>
                <c:pt idx="2926">
                  <c:v>2343.0810000000001</c:v>
                </c:pt>
                <c:pt idx="2927">
                  <c:v>2343.8745000000004</c:v>
                </c:pt>
                <c:pt idx="2928">
                  <c:v>2344.6680000000001</c:v>
                </c:pt>
                <c:pt idx="2929">
                  <c:v>2345.4615000000003</c:v>
                </c:pt>
                <c:pt idx="2930">
                  <c:v>2346.2550000000001</c:v>
                </c:pt>
                <c:pt idx="2931">
                  <c:v>2347.0485000000003</c:v>
                </c:pt>
                <c:pt idx="2932">
                  <c:v>2347.8420000000001</c:v>
                </c:pt>
                <c:pt idx="2933">
                  <c:v>2348.6355000000003</c:v>
                </c:pt>
                <c:pt idx="2934">
                  <c:v>2349.4290000000001</c:v>
                </c:pt>
                <c:pt idx="2935">
                  <c:v>2350.2225000000003</c:v>
                </c:pt>
                <c:pt idx="2936">
                  <c:v>2351.0160000000001</c:v>
                </c:pt>
                <c:pt idx="2937">
                  <c:v>2351.8095000000003</c:v>
                </c:pt>
                <c:pt idx="2938">
                  <c:v>2352.6030000000001</c:v>
                </c:pt>
                <c:pt idx="2939">
                  <c:v>2353.3965000000003</c:v>
                </c:pt>
                <c:pt idx="2940">
                  <c:v>2354.19</c:v>
                </c:pt>
                <c:pt idx="2941">
                  <c:v>2354.9835000000003</c:v>
                </c:pt>
                <c:pt idx="2942">
                  <c:v>2355.777</c:v>
                </c:pt>
                <c:pt idx="2943">
                  <c:v>2356.5705000000003</c:v>
                </c:pt>
                <c:pt idx="2944">
                  <c:v>2357.364</c:v>
                </c:pt>
                <c:pt idx="2945">
                  <c:v>2358.1575000000003</c:v>
                </c:pt>
                <c:pt idx="2946">
                  <c:v>2358.951</c:v>
                </c:pt>
                <c:pt idx="2947">
                  <c:v>2359.7445000000002</c:v>
                </c:pt>
                <c:pt idx="2948">
                  <c:v>2360.538</c:v>
                </c:pt>
                <c:pt idx="2949">
                  <c:v>2361.3315000000002</c:v>
                </c:pt>
                <c:pt idx="2950">
                  <c:v>2362.125</c:v>
                </c:pt>
                <c:pt idx="2951">
                  <c:v>2362.9185000000002</c:v>
                </c:pt>
                <c:pt idx="2952">
                  <c:v>2363.712</c:v>
                </c:pt>
                <c:pt idx="2953">
                  <c:v>2364.5055000000002</c:v>
                </c:pt>
                <c:pt idx="2954">
                  <c:v>2365.299</c:v>
                </c:pt>
                <c:pt idx="2955">
                  <c:v>2366.0925000000002</c:v>
                </c:pt>
                <c:pt idx="2956">
                  <c:v>2366.886</c:v>
                </c:pt>
                <c:pt idx="2957">
                  <c:v>2367.6795000000002</c:v>
                </c:pt>
                <c:pt idx="2958">
                  <c:v>2368.473</c:v>
                </c:pt>
                <c:pt idx="2959">
                  <c:v>2369.2665000000002</c:v>
                </c:pt>
                <c:pt idx="2960">
                  <c:v>2370.06</c:v>
                </c:pt>
                <c:pt idx="2961">
                  <c:v>2370.8535000000002</c:v>
                </c:pt>
                <c:pt idx="2962">
                  <c:v>2371.6469999999999</c:v>
                </c:pt>
                <c:pt idx="2963">
                  <c:v>2372.4405000000002</c:v>
                </c:pt>
                <c:pt idx="2964">
                  <c:v>2373.2339999999999</c:v>
                </c:pt>
                <c:pt idx="2965">
                  <c:v>2374.0275000000001</c:v>
                </c:pt>
                <c:pt idx="2966">
                  <c:v>2374.8209999999999</c:v>
                </c:pt>
                <c:pt idx="2967">
                  <c:v>2375.6145000000001</c:v>
                </c:pt>
                <c:pt idx="2968">
                  <c:v>2376.4080000000004</c:v>
                </c:pt>
                <c:pt idx="2969">
                  <c:v>2377.2015000000001</c:v>
                </c:pt>
                <c:pt idx="2970">
                  <c:v>2377.9949999999999</c:v>
                </c:pt>
                <c:pt idx="2971">
                  <c:v>2378.7885000000001</c:v>
                </c:pt>
                <c:pt idx="2972">
                  <c:v>2379.5820000000003</c:v>
                </c:pt>
                <c:pt idx="2973">
                  <c:v>2380.3755000000001</c:v>
                </c:pt>
                <c:pt idx="2974">
                  <c:v>2381.1690000000003</c:v>
                </c:pt>
                <c:pt idx="2975">
                  <c:v>2381.9625000000001</c:v>
                </c:pt>
                <c:pt idx="2976">
                  <c:v>2382.7560000000003</c:v>
                </c:pt>
                <c:pt idx="2977">
                  <c:v>2383.5495000000001</c:v>
                </c:pt>
                <c:pt idx="2978">
                  <c:v>2384.3430000000003</c:v>
                </c:pt>
                <c:pt idx="2979">
                  <c:v>2385.1365000000001</c:v>
                </c:pt>
                <c:pt idx="2980">
                  <c:v>2385.9299999999998</c:v>
                </c:pt>
                <c:pt idx="2981">
                  <c:v>2386.7235000000001</c:v>
                </c:pt>
                <c:pt idx="2982">
                  <c:v>2387.5170000000003</c:v>
                </c:pt>
                <c:pt idx="2983">
                  <c:v>2388.3105</c:v>
                </c:pt>
                <c:pt idx="2984">
                  <c:v>2389.1040000000003</c:v>
                </c:pt>
                <c:pt idx="2985">
                  <c:v>2389.8975</c:v>
                </c:pt>
                <c:pt idx="2986">
                  <c:v>2390.6910000000003</c:v>
                </c:pt>
                <c:pt idx="2987">
                  <c:v>2391.4845</c:v>
                </c:pt>
                <c:pt idx="2988">
                  <c:v>2392.2780000000002</c:v>
                </c:pt>
                <c:pt idx="2989">
                  <c:v>2393.0715</c:v>
                </c:pt>
                <c:pt idx="2990">
                  <c:v>2393.8649999999998</c:v>
                </c:pt>
                <c:pt idx="2991">
                  <c:v>2394.6585</c:v>
                </c:pt>
                <c:pt idx="2992">
                  <c:v>2395.4520000000002</c:v>
                </c:pt>
                <c:pt idx="2993">
                  <c:v>2396.2455</c:v>
                </c:pt>
                <c:pt idx="2994">
                  <c:v>2397.0390000000002</c:v>
                </c:pt>
                <c:pt idx="2995">
                  <c:v>2397.8325</c:v>
                </c:pt>
                <c:pt idx="2996">
                  <c:v>2398.6260000000002</c:v>
                </c:pt>
                <c:pt idx="2997">
                  <c:v>2399.4195</c:v>
                </c:pt>
                <c:pt idx="2998">
                  <c:v>2400.2130000000002</c:v>
                </c:pt>
                <c:pt idx="2999">
                  <c:v>2401.0065</c:v>
                </c:pt>
                <c:pt idx="3000">
                  <c:v>2401.8000000000002</c:v>
                </c:pt>
                <c:pt idx="3001">
                  <c:v>2402.5934999999999</c:v>
                </c:pt>
                <c:pt idx="3002">
                  <c:v>2403.3870000000002</c:v>
                </c:pt>
                <c:pt idx="3003">
                  <c:v>2404.1804999999999</c:v>
                </c:pt>
                <c:pt idx="3004">
                  <c:v>2404.9740000000002</c:v>
                </c:pt>
                <c:pt idx="3005">
                  <c:v>2405.7674999999999</c:v>
                </c:pt>
                <c:pt idx="3006">
                  <c:v>2406.5610000000001</c:v>
                </c:pt>
                <c:pt idx="3007">
                  <c:v>2407.3544999999999</c:v>
                </c:pt>
                <c:pt idx="3008">
                  <c:v>2408.1480000000001</c:v>
                </c:pt>
                <c:pt idx="3009">
                  <c:v>2408.9414999999999</c:v>
                </c:pt>
                <c:pt idx="3010">
                  <c:v>2409.7350000000001</c:v>
                </c:pt>
                <c:pt idx="3011">
                  <c:v>2410.5285000000003</c:v>
                </c:pt>
                <c:pt idx="3012">
                  <c:v>2411.3220000000001</c:v>
                </c:pt>
                <c:pt idx="3013">
                  <c:v>2412.1155000000003</c:v>
                </c:pt>
                <c:pt idx="3014">
                  <c:v>2412.9090000000001</c:v>
                </c:pt>
                <c:pt idx="3015">
                  <c:v>2413.7025000000003</c:v>
                </c:pt>
                <c:pt idx="3016">
                  <c:v>2414.4960000000001</c:v>
                </c:pt>
                <c:pt idx="3017">
                  <c:v>2415.2895000000003</c:v>
                </c:pt>
                <c:pt idx="3018">
                  <c:v>2416.0830000000001</c:v>
                </c:pt>
                <c:pt idx="3019">
                  <c:v>2416.8765000000003</c:v>
                </c:pt>
                <c:pt idx="3020">
                  <c:v>2417.67</c:v>
                </c:pt>
                <c:pt idx="3021">
                  <c:v>2418.4635000000003</c:v>
                </c:pt>
                <c:pt idx="3022">
                  <c:v>2419.2570000000001</c:v>
                </c:pt>
                <c:pt idx="3023">
                  <c:v>2420.0505000000003</c:v>
                </c:pt>
                <c:pt idx="3024">
                  <c:v>2420.8440000000001</c:v>
                </c:pt>
                <c:pt idx="3025">
                  <c:v>2421.6375000000003</c:v>
                </c:pt>
                <c:pt idx="3026">
                  <c:v>2422.431</c:v>
                </c:pt>
                <c:pt idx="3027">
                  <c:v>2423.2245000000003</c:v>
                </c:pt>
                <c:pt idx="3028">
                  <c:v>2424.018</c:v>
                </c:pt>
                <c:pt idx="3029">
                  <c:v>2424.8115000000003</c:v>
                </c:pt>
                <c:pt idx="3030">
                  <c:v>2425.605</c:v>
                </c:pt>
                <c:pt idx="3031">
                  <c:v>2426.3985000000002</c:v>
                </c:pt>
                <c:pt idx="3032">
                  <c:v>2427.192</c:v>
                </c:pt>
                <c:pt idx="3033">
                  <c:v>2427.9855000000002</c:v>
                </c:pt>
                <c:pt idx="3034">
                  <c:v>2428.779</c:v>
                </c:pt>
                <c:pt idx="3035">
                  <c:v>2429.5725000000002</c:v>
                </c:pt>
                <c:pt idx="3036">
                  <c:v>2430.366</c:v>
                </c:pt>
                <c:pt idx="3037">
                  <c:v>2431.1595000000002</c:v>
                </c:pt>
                <c:pt idx="3038">
                  <c:v>2431.953</c:v>
                </c:pt>
                <c:pt idx="3039">
                  <c:v>2432.7465000000002</c:v>
                </c:pt>
                <c:pt idx="3040">
                  <c:v>2433.54</c:v>
                </c:pt>
                <c:pt idx="3041">
                  <c:v>2434.3335000000002</c:v>
                </c:pt>
                <c:pt idx="3042">
                  <c:v>2435.127</c:v>
                </c:pt>
                <c:pt idx="3043">
                  <c:v>2435.9205000000002</c:v>
                </c:pt>
                <c:pt idx="3044">
                  <c:v>2436.7139999999999</c:v>
                </c:pt>
                <c:pt idx="3045">
                  <c:v>2437.5075000000002</c:v>
                </c:pt>
                <c:pt idx="3046">
                  <c:v>2438.3009999999999</c:v>
                </c:pt>
                <c:pt idx="3047">
                  <c:v>2439.0945000000002</c:v>
                </c:pt>
                <c:pt idx="3048">
                  <c:v>2439.8879999999999</c:v>
                </c:pt>
                <c:pt idx="3049">
                  <c:v>2440.6815000000001</c:v>
                </c:pt>
                <c:pt idx="3050">
                  <c:v>2441.4749999999999</c:v>
                </c:pt>
                <c:pt idx="3051">
                  <c:v>2442.2685000000001</c:v>
                </c:pt>
                <c:pt idx="3052">
                  <c:v>2443.0620000000004</c:v>
                </c:pt>
                <c:pt idx="3053">
                  <c:v>2443.8555000000001</c:v>
                </c:pt>
                <c:pt idx="3054">
                  <c:v>2444.6490000000003</c:v>
                </c:pt>
                <c:pt idx="3055">
                  <c:v>2445.4425000000001</c:v>
                </c:pt>
                <c:pt idx="3056">
                  <c:v>2446.2360000000003</c:v>
                </c:pt>
                <c:pt idx="3057">
                  <c:v>2447.0295000000001</c:v>
                </c:pt>
                <c:pt idx="3058">
                  <c:v>2447.8230000000003</c:v>
                </c:pt>
                <c:pt idx="3059">
                  <c:v>2448.6165000000001</c:v>
                </c:pt>
                <c:pt idx="3060">
                  <c:v>2449.41</c:v>
                </c:pt>
                <c:pt idx="3061">
                  <c:v>2450.2035000000001</c:v>
                </c:pt>
                <c:pt idx="3062">
                  <c:v>2450.9970000000003</c:v>
                </c:pt>
                <c:pt idx="3063">
                  <c:v>2451.7905000000001</c:v>
                </c:pt>
                <c:pt idx="3064">
                  <c:v>2452.5840000000003</c:v>
                </c:pt>
                <c:pt idx="3065">
                  <c:v>2453.3775000000001</c:v>
                </c:pt>
                <c:pt idx="3066">
                  <c:v>2454.1710000000003</c:v>
                </c:pt>
                <c:pt idx="3067">
                  <c:v>2454.9645</c:v>
                </c:pt>
                <c:pt idx="3068">
                  <c:v>2455.7580000000003</c:v>
                </c:pt>
                <c:pt idx="3069">
                  <c:v>2456.5515</c:v>
                </c:pt>
                <c:pt idx="3070">
                  <c:v>2457.3449999999998</c:v>
                </c:pt>
                <c:pt idx="3071">
                  <c:v>2458.1385</c:v>
                </c:pt>
                <c:pt idx="3072">
                  <c:v>2458.9320000000002</c:v>
                </c:pt>
                <c:pt idx="3073">
                  <c:v>2459.7255</c:v>
                </c:pt>
                <c:pt idx="3074">
                  <c:v>2460.5190000000002</c:v>
                </c:pt>
                <c:pt idx="3075">
                  <c:v>2461.3125</c:v>
                </c:pt>
                <c:pt idx="3076">
                  <c:v>2462.1060000000002</c:v>
                </c:pt>
                <c:pt idx="3077">
                  <c:v>2462.8995</c:v>
                </c:pt>
                <c:pt idx="3078">
                  <c:v>2463.6930000000002</c:v>
                </c:pt>
                <c:pt idx="3079">
                  <c:v>2464.4865</c:v>
                </c:pt>
                <c:pt idx="3080">
                  <c:v>2465.2800000000002</c:v>
                </c:pt>
                <c:pt idx="3081">
                  <c:v>2466.0735</c:v>
                </c:pt>
                <c:pt idx="3082">
                  <c:v>2466.8670000000002</c:v>
                </c:pt>
                <c:pt idx="3083">
                  <c:v>2467.6605</c:v>
                </c:pt>
                <c:pt idx="3084">
                  <c:v>2468.4540000000002</c:v>
                </c:pt>
                <c:pt idx="3085">
                  <c:v>2469.2474999999999</c:v>
                </c:pt>
                <c:pt idx="3086">
                  <c:v>2470.0410000000002</c:v>
                </c:pt>
                <c:pt idx="3087">
                  <c:v>2470.8344999999999</c:v>
                </c:pt>
                <c:pt idx="3088">
                  <c:v>2471.6280000000002</c:v>
                </c:pt>
                <c:pt idx="3089">
                  <c:v>2472.4214999999999</c:v>
                </c:pt>
                <c:pt idx="3090">
                  <c:v>2473.2150000000001</c:v>
                </c:pt>
                <c:pt idx="3091">
                  <c:v>2474.0084999999999</c:v>
                </c:pt>
                <c:pt idx="3092">
                  <c:v>2474.8020000000001</c:v>
                </c:pt>
                <c:pt idx="3093">
                  <c:v>2475.5955000000004</c:v>
                </c:pt>
                <c:pt idx="3094">
                  <c:v>2476.3890000000001</c:v>
                </c:pt>
                <c:pt idx="3095">
                  <c:v>2477.1825000000003</c:v>
                </c:pt>
                <c:pt idx="3096">
                  <c:v>2477.9760000000001</c:v>
                </c:pt>
                <c:pt idx="3097">
                  <c:v>2478.7695000000003</c:v>
                </c:pt>
                <c:pt idx="3098">
                  <c:v>2479.5630000000001</c:v>
                </c:pt>
                <c:pt idx="3099">
                  <c:v>2480.3565000000003</c:v>
                </c:pt>
                <c:pt idx="3100">
                  <c:v>2481.15</c:v>
                </c:pt>
                <c:pt idx="3101">
                  <c:v>2481.9435000000003</c:v>
                </c:pt>
                <c:pt idx="3102">
                  <c:v>2482.7370000000001</c:v>
                </c:pt>
                <c:pt idx="3103">
                  <c:v>2483.5305000000003</c:v>
                </c:pt>
                <c:pt idx="3104">
                  <c:v>2484.3240000000001</c:v>
                </c:pt>
                <c:pt idx="3105">
                  <c:v>2485.1175000000003</c:v>
                </c:pt>
                <c:pt idx="3106">
                  <c:v>2485.9110000000001</c:v>
                </c:pt>
                <c:pt idx="3107">
                  <c:v>2486.7045000000003</c:v>
                </c:pt>
                <c:pt idx="3108">
                  <c:v>2487.498</c:v>
                </c:pt>
                <c:pt idx="3109">
                  <c:v>2488.2915000000003</c:v>
                </c:pt>
                <c:pt idx="3110">
                  <c:v>2489.085</c:v>
                </c:pt>
                <c:pt idx="3111">
                  <c:v>2489.8785000000003</c:v>
                </c:pt>
                <c:pt idx="3112">
                  <c:v>2490.672</c:v>
                </c:pt>
                <c:pt idx="3113">
                  <c:v>2491.4655000000002</c:v>
                </c:pt>
                <c:pt idx="3114">
                  <c:v>2492.259</c:v>
                </c:pt>
                <c:pt idx="3115">
                  <c:v>2493.0525000000002</c:v>
                </c:pt>
                <c:pt idx="3116">
                  <c:v>2493.846</c:v>
                </c:pt>
                <c:pt idx="3117">
                  <c:v>2494.6395000000002</c:v>
                </c:pt>
                <c:pt idx="3118">
                  <c:v>2495.433</c:v>
                </c:pt>
                <c:pt idx="3119">
                  <c:v>2496.2265000000002</c:v>
                </c:pt>
                <c:pt idx="3120">
                  <c:v>2497.02</c:v>
                </c:pt>
                <c:pt idx="3121">
                  <c:v>2497.8135000000002</c:v>
                </c:pt>
                <c:pt idx="3122">
                  <c:v>2498.607</c:v>
                </c:pt>
                <c:pt idx="3123">
                  <c:v>2499.4005000000002</c:v>
                </c:pt>
                <c:pt idx="3124">
                  <c:v>2500.194</c:v>
                </c:pt>
                <c:pt idx="3125">
                  <c:v>2500.9875000000002</c:v>
                </c:pt>
                <c:pt idx="3126">
                  <c:v>2501.7809999999999</c:v>
                </c:pt>
                <c:pt idx="3127">
                  <c:v>2502.5745000000002</c:v>
                </c:pt>
                <c:pt idx="3128">
                  <c:v>2503.3679999999999</c:v>
                </c:pt>
                <c:pt idx="3129">
                  <c:v>2504.1615000000002</c:v>
                </c:pt>
                <c:pt idx="3130">
                  <c:v>2504.9549999999999</c:v>
                </c:pt>
                <c:pt idx="3131">
                  <c:v>2505.7485000000001</c:v>
                </c:pt>
                <c:pt idx="3132">
                  <c:v>2506.5419999999999</c:v>
                </c:pt>
                <c:pt idx="3133">
                  <c:v>2507.3355000000001</c:v>
                </c:pt>
                <c:pt idx="3134">
                  <c:v>2508.1289999999999</c:v>
                </c:pt>
                <c:pt idx="3135">
                  <c:v>2508.9225000000001</c:v>
                </c:pt>
                <c:pt idx="3136">
                  <c:v>2509.7160000000003</c:v>
                </c:pt>
                <c:pt idx="3137">
                  <c:v>2510.5095000000001</c:v>
                </c:pt>
                <c:pt idx="3138">
                  <c:v>2511.3030000000003</c:v>
                </c:pt>
                <c:pt idx="3139">
                  <c:v>2512.0965000000001</c:v>
                </c:pt>
                <c:pt idx="3140">
                  <c:v>2512.89</c:v>
                </c:pt>
                <c:pt idx="3141">
                  <c:v>2513.6835000000001</c:v>
                </c:pt>
                <c:pt idx="3142">
                  <c:v>2514.4770000000003</c:v>
                </c:pt>
                <c:pt idx="3143">
                  <c:v>2515.2705000000001</c:v>
                </c:pt>
                <c:pt idx="3144">
                  <c:v>2516.0640000000003</c:v>
                </c:pt>
                <c:pt idx="3145">
                  <c:v>2516.8575000000001</c:v>
                </c:pt>
                <c:pt idx="3146">
                  <c:v>2517.6510000000003</c:v>
                </c:pt>
                <c:pt idx="3147">
                  <c:v>2518.4445000000001</c:v>
                </c:pt>
                <c:pt idx="3148">
                  <c:v>2519.2380000000003</c:v>
                </c:pt>
                <c:pt idx="3149">
                  <c:v>2520.0315000000001</c:v>
                </c:pt>
                <c:pt idx="3150">
                  <c:v>2520.8249999999998</c:v>
                </c:pt>
                <c:pt idx="3151">
                  <c:v>2521.6185</c:v>
                </c:pt>
                <c:pt idx="3152">
                  <c:v>2522.4120000000003</c:v>
                </c:pt>
                <c:pt idx="3153">
                  <c:v>2523.2055</c:v>
                </c:pt>
                <c:pt idx="3154">
                  <c:v>2523.9990000000003</c:v>
                </c:pt>
                <c:pt idx="3155">
                  <c:v>2524.7925</c:v>
                </c:pt>
                <c:pt idx="3156">
                  <c:v>2525.5860000000002</c:v>
                </c:pt>
                <c:pt idx="3157">
                  <c:v>2526.3795</c:v>
                </c:pt>
                <c:pt idx="3158">
                  <c:v>2527.1730000000002</c:v>
                </c:pt>
                <c:pt idx="3159">
                  <c:v>2527.9665</c:v>
                </c:pt>
                <c:pt idx="3160">
                  <c:v>2528.7600000000002</c:v>
                </c:pt>
                <c:pt idx="3161">
                  <c:v>2529.5535</c:v>
                </c:pt>
                <c:pt idx="3162">
                  <c:v>2530.3470000000002</c:v>
                </c:pt>
                <c:pt idx="3163">
                  <c:v>2531.1405</c:v>
                </c:pt>
                <c:pt idx="3164">
                  <c:v>2531.9340000000002</c:v>
                </c:pt>
                <c:pt idx="3165">
                  <c:v>2532.7275</c:v>
                </c:pt>
                <c:pt idx="3166">
                  <c:v>2533.5210000000002</c:v>
                </c:pt>
                <c:pt idx="3167">
                  <c:v>2534.3145</c:v>
                </c:pt>
                <c:pt idx="3168">
                  <c:v>2535.1080000000002</c:v>
                </c:pt>
                <c:pt idx="3169">
                  <c:v>2535.9014999999999</c:v>
                </c:pt>
                <c:pt idx="3170">
                  <c:v>2536.6950000000002</c:v>
                </c:pt>
                <c:pt idx="3171">
                  <c:v>2537.4884999999999</c:v>
                </c:pt>
                <c:pt idx="3172">
                  <c:v>2538.2820000000002</c:v>
                </c:pt>
                <c:pt idx="3173">
                  <c:v>2539.0754999999999</c:v>
                </c:pt>
                <c:pt idx="3174">
                  <c:v>2539.8690000000001</c:v>
                </c:pt>
                <c:pt idx="3175">
                  <c:v>2540.6624999999999</c:v>
                </c:pt>
                <c:pt idx="3176">
                  <c:v>2541.4560000000001</c:v>
                </c:pt>
                <c:pt idx="3177">
                  <c:v>2542.2495000000004</c:v>
                </c:pt>
                <c:pt idx="3178">
                  <c:v>2543.0430000000001</c:v>
                </c:pt>
                <c:pt idx="3179">
                  <c:v>2543.8365000000003</c:v>
                </c:pt>
                <c:pt idx="3180">
                  <c:v>2544.63</c:v>
                </c:pt>
                <c:pt idx="3181">
                  <c:v>2545.4235000000003</c:v>
                </c:pt>
                <c:pt idx="3182">
                  <c:v>2546.2170000000001</c:v>
                </c:pt>
                <c:pt idx="3183">
                  <c:v>2547.0105000000003</c:v>
                </c:pt>
                <c:pt idx="3184">
                  <c:v>2547.8040000000001</c:v>
                </c:pt>
                <c:pt idx="3185">
                  <c:v>2548.5975000000003</c:v>
                </c:pt>
                <c:pt idx="3186">
                  <c:v>2549.3910000000001</c:v>
                </c:pt>
                <c:pt idx="3187">
                  <c:v>2550.1845000000003</c:v>
                </c:pt>
                <c:pt idx="3188">
                  <c:v>2550.9780000000001</c:v>
                </c:pt>
                <c:pt idx="3189">
                  <c:v>2551.7715000000003</c:v>
                </c:pt>
                <c:pt idx="3190">
                  <c:v>2552.5650000000001</c:v>
                </c:pt>
                <c:pt idx="3191">
                  <c:v>2553.3585000000003</c:v>
                </c:pt>
                <c:pt idx="3192">
                  <c:v>2554.152</c:v>
                </c:pt>
                <c:pt idx="3193">
                  <c:v>2554.9455000000003</c:v>
                </c:pt>
                <c:pt idx="3194">
                  <c:v>2555.739</c:v>
                </c:pt>
                <c:pt idx="3195">
                  <c:v>2556.5325000000003</c:v>
                </c:pt>
                <c:pt idx="3196">
                  <c:v>2557.326</c:v>
                </c:pt>
                <c:pt idx="3197">
                  <c:v>2558.1195000000002</c:v>
                </c:pt>
                <c:pt idx="3198">
                  <c:v>2558.913</c:v>
                </c:pt>
                <c:pt idx="3199">
                  <c:v>2559.7065000000002</c:v>
                </c:pt>
                <c:pt idx="3200">
                  <c:v>2560.5</c:v>
                </c:pt>
                <c:pt idx="3201">
                  <c:v>2561.2935000000002</c:v>
                </c:pt>
                <c:pt idx="3202">
                  <c:v>2562.087</c:v>
                </c:pt>
                <c:pt idx="3203">
                  <c:v>2562.8805000000002</c:v>
                </c:pt>
                <c:pt idx="3204">
                  <c:v>2563.674</c:v>
                </c:pt>
                <c:pt idx="3205">
                  <c:v>2564.4675000000002</c:v>
                </c:pt>
                <c:pt idx="3206">
                  <c:v>2565.261</c:v>
                </c:pt>
                <c:pt idx="3207">
                  <c:v>2566.0545000000002</c:v>
                </c:pt>
                <c:pt idx="3208">
                  <c:v>2566.848</c:v>
                </c:pt>
                <c:pt idx="3209">
                  <c:v>2567.6415000000002</c:v>
                </c:pt>
                <c:pt idx="3210">
                  <c:v>2568.4349999999999</c:v>
                </c:pt>
                <c:pt idx="3211">
                  <c:v>2569.2285000000002</c:v>
                </c:pt>
                <c:pt idx="3212">
                  <c:v>2570.0219999999999</c:v>
                </c:pt>
                <c:pt idx="3213">
                  <c:v>2570.8155000000002</c:v>
                </c:pt>
                <c:pt idx="3214">
                  <c:v>2571.6089999999999</c:v>
                </c:pt>
                <c:pt idx="3215">
                  <c:v>2572.4025000000001</c:v>
                </c:pt>
                <c:pt idx="3216">
                  <c:v>2573.1959999999999</c:v>
                </c:pt>
                <c:pt idx="3217">
                  <c:v>2573.9895000000001</c:v>
                </c:pt>
                <c:pt idx="3218">
                  <c:v>2574.7829999999999</c:v>
                </c:pt>
                <c:pt idx="3219">
                  <c:v>2575.5765000000001</c:v>
                </c:pt>
                <c:pt idx="3220">
                  <c:v>2576.37</c:v>
                </c:pt>
                <c:pt idx="3221">
                  <c:v>2577.1635000000001</c:v>
                </c:pt>
                <c:pt idx="3222">
                  <c:v>2577.9570000000003</c:v>
                </c:pt>
                <c:pt idx="3223">
                  <c:v>2578.7505000000001</c:v>
                </c:pt>
                <c:pt idx="3224">
                  <c:v>2579.5440000000003</c:v>
                </c:pt>
                <c:pt idx="3225">
                  <c:v>2580.3375000000001</c:v>
                </c:pt>
                <c:pt idx="3226">
                  <c:v>2581.1310000000003</c:v>
                </c:pt>
                <c:pt idx="3227">
                  <c:v>2581.9245000000001</c:v>
                </c:pt>
                <c:pt idx="3228">
                  <c:v>2582.7180000000003</c:v>
                </c:pt>
                <c:pt idx="3229">
                  <c:v>2583.5115000000001</c:v>
                </c:pt>
                <c:pt idx="3230">
                  <c:v>2584.3049999999998</c:v>
                </c:pt>
                <c:pt idx="3231">
                  <c:v>2585.0985000000001</c:v>
                </c:pt>
                <c:pt idx="3232">
                  <c:v>2585.8920000000003</c:v>
                </c:pt>
                <c:pt idx="3233">
                  <c:v>2586.6855</c:v>
                </c:pt>
                <c:pt idx="3234">
                  <c:v>2587.4790000000003</c:v>
                </c:pt>
                <c:pt idx="3235">
                  <c:v>2588.2725</c:v>
                </c:pt>
                <c:pt idx="3236">
                  <c:v>2589.0660000000003</c:v>
                </c:pt>
                <c:pt idx="3237">
                  <c:v>2589.8595</c:v>
                </c:pt>
                <c:pt idx="3238">
                  <c:v>2590.6530000000002</c:v>
                </c:pt>
                <c:pt idx="3239">
                  <c:v>2591.4465</c:v>
                </c:pt>
                <c:pt idx="3240">
                  <c:v>2592.2399999999998</c:v>
                </c:pt>
                <c:pt idx="3241">
                  <c:v>2593.0335</c:v>
                </c:pt>
                <c:pt idx="3242">
                  <c:v>2593.8270000000002</c:v>
                </c:pt>
                <c:pt idx="3243">
                  <c:v>2594.6205</c:v>
                </c:pt>
                <c:pt idx="3244">
                  <c:v>2595.4140000000002</c:v>
                </c:pt>
                <c:pt idx="3245">
                  <c:v>2596.2075</c:v>
                </c:pt>
                <c:pt idx="3246">
                  <c:v>2597.0010000000002</c:v>
                </c:pt>
                <c:pt idx="3247">
                  <c:v>2597.7945</c:v>
                </c:pt>
                <c:pt idx="3248">
                  <c:v>2598.5880000000002</c:v>
                </c:pt>
                <c:pt idx="3249">
                  <c:v>2599.3815</c:v>
                </c:pt>
                <c:pt idx="3250">
                  <c:v>2600.1750000000002</c:v>
                </c:pt>
                <c:pt idx="3251">
                  <c:v>2600.9684999999999</c:v>
                </c:pt>
                <c:pt idx="3252">
                  <c:v>2601.7620000000002</c:v>
                </c:pt>
                <c:pt idx="3253">
                  <c:v>2602.5554999999999</c:v>
                </c:pt>
                <c:pt idx="3254">
                  <c:v>2603.3490000000002</c:v>
                </c:pt>
                <c:pt idx="3255">
                  <c:v>2604.1424999999999</c:v>
                </c:pt>
                <c:pt idx="3256">
                  <c:v>2604.9360000000001</c:v>
                </c:pt>
                <c:pt idx="3257">
                  <c:v>2605.7294999999999</c:v>
                </c:pt>
                <c:pt idx="3258">
                  <c:v>2606.5230000000001</c:v>
                </c:pt>
                <c:pt idx="3259">
                  <c:v>2607.3164999999999</c:v>
                </c:pt>
                <c:pt idx="3260">
                  <c:v>2608.11</c:v>
                </c:pt>
                <c:pt idx="3261">
                  <c:v>2608.9035000000003</c:v>
                </c:pt>
                <c:pt idx="3262">
                  <c:v>2609.6970000000001</c:v>
                </c:pt>
                <c:pt idx="3263">
                  <c:v>2610.4905000000003</c:v>
                </c:pt>
                <c:pt idx="3264">
                  <c:v>2611.2840000000001</c:v>
                </c:pt>
                <c:pt idx="3265">
                  <c:v>2612.0775000000003</c:v>
                </c:pt>
                <c:pt idx="3266">
                  <c:v>2612.8710000000001</c:v>
                </c:pt>
                <c:pt idx="3267">
                  <c:v>2613.6645000000003</c:v>
                </c:pt>
                <c:pt idx="3268">
                  <c:v>2614.4580000000001</c:v>
                </c:pt>
                <c:pt idx="3269">
                  <c:v>2615.2515000000003</c:v>
                </c:pt>
                <c:pt idx="3270">
                  <c:v>2616.0450000000001</c:v>
                </c:pt>
                <c:pt idx="3271">
                  <c:v>2616.8385000000003</c:v>
                </c:pt>
                <c:pt idx="3272">
                  <c:v>2617.6320000000001</c:v>
                </c:pt>
                <c:pt idx="3273">
                  <c:v>2618.4255000000003</c:v>
                </c:pt>
                <c:pt idx="3274">
                  <c:v>2619.2190000000001</c:v>
                </c:pt>
                <c:pt idx="3275">
                  <c:v>2620.0125000000003</c:v>
                </c:pt>
                <c:pt idx="3276">
                  <c:v>2620.806</c:v>
                </c:pt>
                <c:pt idx="3277">
                  <c:v>2621.5995000000003</c:v>
                </c:pt>
                <c:pt idx="3278">
                  <c:v>2622.393</c:v>
                </c:pt>
                <c:pt idx="3279">
                  <c:v>2623.1865000000003</c:v>
                </c:pt>
                <c:pt idx="3280">
                  <c:v>2623.98</c:v>
                </c:pt>
                <c:pt idx="3281">
                  <c:v>2624.7735000000002</c:v>
                </c:pt>
                <c:pt idx="3282">
                  <c:v>2625.567</c:v>
                </c:pt>
                <c:pt idx="3283">
                  <c:v>2626.3605000000002</c:v>
                </c:pt>
                <c:pt idx="3284">
                  <c:v>2627.154</c:v>
                </c:pt>
                <c:pt idx="3285">
                  <c:v>2627.9475000000002</c:v>
                </c:pt>
                <c:pt idx="3286">
                  <c:v>2628.741</c:v>
                </c:pt>
                <c:pt idx="3287">
                  <c:v>2629.5345000000002</c:v>
                </c:pt>
                <c:pt idx="3288">
                  <c:v>2630.328</c:v>
                </c:pt>
                <c:pt idx="3289">
                  <c:v>2631.1215000000002</c:v>
                </c:pt>
                <c:pt idx="3290">
                  <c:v>2631.915</c:v>
                </c:pt>
                <c:pt idx="3291">
                  <c:v>2632.7085000000002</c:v>
                </c:pt>
                <c:pt idx="3292">
                  <c:v>2633.502</c:v>
                </c:pt>
                <c:pt idx="3293">
                  <c:v>2634.2955000000002</c:v>
                </c:pt>
                <c:pt idx="3294">
                  <c:v>2635.0889999999999</c:v>
                </c:pt>
                <c:pt idx="3295">
                  <c:v>2635.8825000000002</c:v>
                </c:pt>
                <c:pt idx="3296">
                  <c:v>2636.6759999999999</c:v>
                </c:pt>
                <c:pt idx="3297">
                  <c:v>2637.4695000000002</c:v>
                </c:pt>
                <c:pt idx="3298">
                  <c:v>2638.2629999999999</c:v>
                </c:pt>
                <c:pt idx="3299">
                  <c:v>2639.0565000000001</c:v>
                </c:pt>
                <c:pt idx="3300">
                  <c:v>2639.85</c:v>
                </c:pt>
                <c:pt idx="3301">
                  <c:v>2640.6435000000001</c:v>
                </c:pt>
                <c:pt idx="3302">
                  <c:v>2641.4370000000004</c:v>
                </c:pt>
                <c:pt idx="3303">
                  <c:v>2642.2305000000001</c:v>
                </c:pt>
                <c:pt idx="3304">
                  <c:v>2643.0240000000003</c:v>
                </c:pt>
                <c:pt idx="3305">
                  <c:v>2643.8175000000001</c:v>
                </c:pt>
                <c:pt idx="3306">
                  <c:v>2644.6110000000003</c:v>
                </c:pt>
                <c:pt idx="3307">
                  <c:v>2645.4045000000001</c:v>
                </c:pt>
                <c:pt idx="3308">
                  <c:v>2646.1980000000003</c:v>
                </c:pt>
                <c:pt idx="3309">
                  <c:v>2646.9915000000001</c:v>
                </c:pt>
                <c:pt idx="3310">
                  <c:v>2647.7850000000003</c:v>
                </c:pt>
                <c:pt idx="3311">
                  <c:v>2648.5785000000001</c:v>
                </c:pt>
                <c:pt idx="3312">
                  <c:v>2649.3720000000003</c:v>
                </c:pt>
                <c:pt idx="3313">
                  <c:v>2650.1655000000001</c:v>
                </c:pt>
                <c:pt idx="3314">
                  <c:v>2650.9590000000003</c:v>
                </c:pt>
                <c:pt idx="3315">
                  <c:v>2651.7525000000001</c:v>
                </c:pt>
                <c:pt idx="3316">
                  <c:v>2652.5460000000003</c:v>
                </c:pt>
                <c:pt idx="3317">
                  <c:v>2653.3395</c:v>
                </c:pt>
                <c:pt idx="3318">
                  <c:v>2654.1330000000003</c:v>
                </c:pt>
                <c:pt idx="3319">
                  <c:v>2654.9265</c:v>
                </c:pt>
                <c:pt idx="3320">
                  <c:v>2655.72</c:v>
                </c:pt>
                <c:pt idx="3321">
                  <c:v>2656.5135</c:v>
                </c:pt>
                <c:pt idx="3322">
                  <c:v>2657.3070000000002</c:v>
                </c:pt>
                <c:pt idx="3323">
                  <c:v>2658.1005</c:v>
                </c:pt>
                <c:pt idx="3324">
                  <c:v>2658.8940000000002</c:v>
                </c:pt>
                <c:pt idx="3325">
                  <c:v>2659.6875</c:v>
                </c:pt>
                <c:pt idx="3326">
                  <c:v>2660.4810000000002</c:v>
                </c:pt>
              </c:numCache>
            </c:numRef>
          </c:xVal>
          <c:yVal>
            <c:numRef>
              <c:f>Sheet1!$B$2:$B$3328</c:f>
              <c:numCache>
                <c:formatCode>General</c:formatCode>
                <c:ptCount val="33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1</c:v>
                </c:pt>
                <c:pt idx="29">
                  <c:v>5</c:v>
                </c:pt>
                <c:pt idx="30">
                  <c:v>12</c:v>
                </c:pt>
                <c:pt idx="31">
                  <c:v>27</c:v>
                </c:pt>
                <c:pt idx="32">
                  <c:v>40</c:v>
                </c:pt>
                <c:pt idx="33">
                  <c:v>81</c:v>
                </c:pt>
                <c:pt idx="34">
                  <c:v>131</c:v>
                </c:pt>
                <c:pt idx="35">
                  <c:v>214</c:v>
                </c:pt>
                <c:pt idx="36">
                  <c:v>274</c:v>
                </c:pt>
                <c:pt idx="37">
                  <c:v>342</c:v>
                </c:pt>
                <c:pt idx="38">
                  <c:v>415</c:v>
                </c:pt>
                <c:pt idx="39">
                  <c:v>477</c:v>
                </c:pt>
                <c:pt idx="40">
                  <c:v>546</c:v>
                </c:pt>
                <c:pt idx="41">
                  <c:v>584</c:v>
                </c:pt>
                <c:pt idx="42">
                  <c:v>605</c:v>
                </c:pt>
                <c:pt idx="43">
                  <c:v>571</c:v>
                </c:pt>
                <c:pt idx="44">
                  <c:v>551</c:v>
                </c:pt>
                <c:pt idx="45">
                  <c:v>555</c:v>
                </c:pt>
                <c:pt idx="46">
                  <c:v>528</c:v>
                </c:pt>
                <c:pt idx="47">
                  <c:v>491</c:v>
                </c:pt>
                <c:pt idx="48">
                  <c:v>499</c:v>
                </c:pt>
                <c:pt idx="49">
                  <c:v>516</c:v>
                </c:pt>
                <c:pt idx="50">
                  <c:v>460</c:v>
                </c:pt>
                <c:pt idx="51">
                  <c:v>444</c:v>
                </c:pt>
                <c:pt idx="52">
                  <c:v>471</c:v>
                </c:pt>
                <c:pt idx="53">
                  <c:v>443</c:v>
                </c:pt>
                <c:pt idx="54">
                  <c:v>451</c:v>
                </c:pt>
                <c:pt idx="55">
                  <c:v>374</c:v>
                </c:pt>
                <c:pt idx="56">
                  <c:v>401</c:v>
                </c:pt>
                <c:pt idx="57">
                  <c:v>403</c:v>
                </c:pt>
                <c:pt idx="58">
                  <c:v>382</c:v>
                </c:pt>
                <c:pt idx="59">
                  <c:v>332</c:v>
                </c:pt>
                <c:pt idx="60">
                  <c:v>372</c:v>
                </c:pt>
                <c:pt idx="61">
                  <c:v>353</c:v>
                </c:pt>
                <c:pt idx="62">
                  <c:v>353</c:v>
                </c:pt>
                <c:pt idx="63">
                  <c:v>320</c:v>
                </c:pt>
                <c:pt idx="64">
                  <c:v>335</c:v>
                </c:pt>
                <c:pt idx="65">
                  <c:v>315</c:v>
                </c:pt>
                <c:pt idx="66">
                  <c:v>309</c:v>
                </c:pt>
                <c:pt idx="67">
                  <c:v>301</c:v>
                </c:pt>
                <c:pt idx="68">
                  <c:v>278</c:v>
                </c:pt>
                <c:pt idx="69">
                  <c:v>275</c:v>
                </c:pt>
                <c:pt idx="70">
                  <c:v>312</c:v>
                </c:pt>
                <c:pt idx="71">
                  <c:v>297</c:v>
                </c:pt>
                <c:pt idx="72">
                  <c:v>260</c:v>
                </c:pt>
                <c:pt idx="73">
                  <c:v>273</c:v>
                </c:pt>
                <c:pt idx="74">
                  <c:v>273</c:v>
                </c:pt>
                <c:pt idx="75">
                  <c:v>310</c:v>
                </c:pt>
                <c:pt idx="76">
                  <c:v>279</c:v>
                </c:pt>
                <c:pt idx="77">
                  <c:v>286</c:v>
                </c:pt>
                <c:pt idx="78">
                  <c:v>283</c:v>
                </c:pt>
                <c:pt idx="79">
                  <c:v>287</c:v>
                </c:pt>
                <c:pt idx="80">
                  <c:v>273</c:v>
                </c:pt>
                <c:pt idx="81">
                  <c:v>271</c:v>
                </c:pt>
                <c:pt idx="82">
                  <c:v>256</c:v>
                </c:pt>
                <c:pt idx="83">
                  <c:v>252</c:v>
                </c:pt>
                <c:pt idx="84">
                  <c:v>275</c:v>
                </c:pt>
                <c:pt idx="85">
                  <c:v>262</c:v>
                </c:pt>
                <c:pt idx="86">
                  <c:v>240</c:v>
                </c:pt>
                <c:pt idx="87">
                  <c:v>207</c:v>
                </c:pt>
                <c:pt idx="88">
                  <c:v>240</c:v>
                </c:pt>
                <c:pt idx="89">
                  <c:v>258</c:v>
                </c:pt>
                <c:pt idx="90">
                  <c:v>246</c:v>
                </c:pt>
                <c:pt idx="91">
                  <c:v>216</c:v>
                </c:pt>
                <c:pt idx="92">
                  <c:v>244</c:v>
                </c:pt>
                <c:pt idx="93">
                  <c:v>249</c:v>
                </c:pt>
                <c:pt idx="94">
                  <c:v>247</c:v>
                </c:pt>
                <c:pt idx="95">
                  <c:v>235</c:v>
                </c:pt>
                <c:pt idx="96">
                  <c:v>232</c:v>
                </c:pt>
                <c:pt idx="97">
                  <c:v>257</c:v>
                </c:pt>
                <c:pt idx="98">
                  <c:v>220</c:v>
                </c:pt>
                <c:pt idx="99">
                  <c:v>230</c:v>
                </c:pt>
                <c:pt idx="100">
                  <c:v>269</c:v>
                </c:pt>
                <c:pt idx="101">
                  <c:v>220</c:v>
                </c:pt>
                <c:pt idx="102">
                  <c:v>233</c:v>
                </c:pt>
                <c:pt idx="103">
                  <c:v>234</c:v>
                </c:pt>
                <c:pt idx="104">
                  <c:v>228</c:v>
                </c:pt>
                <c:pt idx="105">
                  <c:v>233</c:v>
                </c:pt>
                <c:pt idx="106">
                  <c:v>256</c:v>
                </c:pt>
                <c:pt idx="107">
                  <c:v>227</c:v>
                </c:pt>
                <c:pt idx="108">
                  <c:v>257</c:v>
                </c:pt>
                <c:pt idx="109">
                  <c:v>217</c:v>
                </c:pt>
                <c:pt idx="110">
                  <c:v>225</c:v>
                </c:pt>
                <c:pt idx="111">
                  <c:v>257</c:v>
                </c:pt>
                <c:pt idx="112">
                  <c:v>204</c:v>
                </c:pt>
                <c:pt idx="113">
                  <c:v>253</c:v>
                </c:pt>
                <c:pt idx="114">
                  <c:v>240</c:v>
                </c:pt>
                <c:pt idx="115">
                  <c:v>246</c:v>
                </c:pt>
                <c:pt idx="116">
                  <c:v>237</c:v>
                </c:pt>
                <c:pt idx="117">
                  <c:v>222</c:v>
                </c:pt>
                <c:pt idx="118">
                  <c:v>256</c:v>
                </c:pt>
                <c:pt idx="119">
                  <c:v>247</c:v>
                </c:pt>
                <c:pt idx="120">
                  <c:v>236</c:v>
                </c:pt>
                <c:pt idx="121">
                  <c:v>220</c:v>
                </c:pt>
                <c:pt idx="122">
                  <c:v>247</c:v>
                </c:pt>
                <c:pt idx="123">
                  <c:v>208</c:v>
                </c:pt>
                <c:pt idx="124">
                  <c:v>228</c:v>
                </c:pt>
                <c:pt idx="125">
                  <c:v>238</c:v>
                </c:pt>
                <c:pt idx="126">
                  <c:v>224</c:v>
                </c:pt>
                <c:pt idx="127">
                  <c:v>247</c:v>
                </c:pt>
                <c:pt idx="128">
                  <c:v>212</c:v>
                </c:pt>
                <c:pt idx="129">
                  <c:v>246</c:v>
                </c:pt>
                <c:pt idx="130">
                  <c:v>251</c:v>
                </c:pt>
                <c:pt idx="131">
                  <c:v>219</c:v>
                </c:pt>
                <c:pt idx="132">
                  <c:v>242</c:v>
                </c:pt>
                <c:pt idx="133">
                  <c:v>235</c:v>
                </c:pt>
                <c:pt idx="134">
                  <c:v>257</c:v>
                </c:pt>
                <c:pt idx="135">
                  <c:v>218</c:v>
                </c:pt>
                <c:pt idx="136">
                  <c:v>259</c:v>
                </c:pt>
                <c:pt idx="137">
                  <c:v>245</c:v>
                </c:pt>
                <c:pt idx="138">
                  <c:v>248</c:v>
                </c:pt>
                <c:pt idx="139">
                  <c:v>239</c:v>
                </c:pt>
                <c:pt idx="140">
                  <c:v>230</c:v>
                </c:pt>
                <c:pt idx="141">
                  <c:v>237</c:v>
                </c:pt>
                <c:pt idx="142">
                  <c:v>228</c:v>
                </c:pt>
                <c:pt idx="143">
                  <c:v>229</c:v>
                </c:pt>
                <c:pt idx="144">
                  <c:v>245</c:v>
                </c:pt>
                <c:pt idx="145">
                  <c:v>226</c:v>
                </c:pt>
                <c:pt idx="146">
                  <c:v>269</c:v>
                </c:pt>
                <c:pt idx="147">
                  <c:v>234</c:v>
                </c:pt>
                <c:pt idx="148">
                  <c:v>224</c:v>
                </c:pt>
                <c:pt idx="149">
                  <c:v>211</c:v>
                </c:pt>
                <c:pt idx="150">
                  <c:v>237</c:v>
                </c:pt>
                <c:pt idx="151">
                  <c:v>255</c:v>
                </c:pt>
                <c:pt idx="152">
                  <c:v>240</c:v>
                </c:pt>
                <c:pt idx="153">
                  <c:v>244</c:v>
                </c:pt>
                <c:pt idx="154">
                  <c:v>235</c:v>
                </c:pt>
                <c:pt idx="155">
                  <c:v>244</c:v>
                </c:pt>
                <c:pt idx="156">
                  <c:v>259</c:v>
                </c:pt>
                <c:pt idx="157">
                  <c:v>218</c:v>
                </c:pt>
                <c:pt idx="158">
                  <c:v>261</c:v>
                </c:pt>
                <c:pt idx="159">
                  <c:v>241</c:v>
                </c:pt>
                <c:pt idx="160">
                  <c:v>242</c:v>
                </c:pt>
                <c:pt idx="161">
                  <c:v>257</c:v>
                </c:pt>
                <c:pt idx="162">
                  <c:v>265</c:v>
                </c:pt>
                <c:pt idx="163">
                  <c:v>239</c:v>
                </c:pt>
                <c:pt idx="164">
                  <c:v>243</c:v>
                </c:pt>
                <c:pt idx="165">
                  <c:v>226</c:v>
                </c:pt>
                <c:pt idx="166">
                  <c:v>258</c:v>
                </c:pt>
                <c:pt idx="167">
                  <c:v>238</c:v>
                </c:pt>
                <c:pt idx="168">
                  <c:v>245</c:v>
                </c:pt>
                <c:pt idx="169">
                  <c:v>266</c:v>
                </c:pt>
                <c:pt idx="170">
                  <c:v>240</c:v>
                </c:pt>
                <c:pt idx="171">
                  <c:v>257</c:v>
                </c:pt>
                <c:pt idx="172">
                  <c:v>253</c:v>
                </c:pt>
                <c:pt idx="173">
                  <c:v>236</c:v>
                </c:pt>
                <c:pt idx="174">
                  <c:v>261</c:v>
                </c:pt>
                <c:pt idx="175">
                  <c:v>252</c:v>
                </c:pt>
                <c:pt idx="176">
                  <c:v>238</c:v>
                </c:pt>
                <c:pt idx="177">
                  <c:v>226</c:v>
                </c:pt>
                <c:pt idx="178">
                  <c:v>244</c:v>
                </c:pt>
                <c:pt idx="179">
                  <c:v>237</c:v>
                </c:pt>
                <c:pt idx="180">
                  <c:v>228</c:v>
                </c:pt>
                <c:pt idx="181">
                  <c:v>262</c:v>
                </c:pt>
                <c:pt idx="182">
                  <c:v>220</c:v>
                </c:pt>
                <c:pt idx="183">
                  <c:v>227</c:v>
                </c:pt>
                <c:pt idx="184">
                  <c:v>249</c:v>
                </c:pt>
                <c:pt idx="185">
                  <c:v>245</c:v>
                </c:pt>
                <c:pt idx="186">
                  <c:v>256</c:v>
                </c:pt>
                <c:pt idx="187">
                  <c:v>240</c:v>
                </c:pt>
                <c:pt idx="188">
                  <c:v>265</c:v>
                </c:pt>
                <c:pt idx="189">
                  <c:v>285</c:v>
                </c:pt>
                <c:pt idx="190">
                  <c:v>251</c:v>
                </c:pt>
                <c:pt idx="191">
                  <c:v>268</c:v>
                </c:pt>
                <c:pt idx="192">
                  <c:v>244</c:v>
                </c:pt>
                <c:pt idx="193">
                  <c:v>269</c:v>
                </c:pt>
                <c:pt idx="194">
                  <c:v>225</c:v>
                </c:pt>
                <c:pt idx="195">
                  <c:v>233</c:v>
                </c:pt>
                <c:pt idx="196">
                  <c:v>229</c:v>
                </c:pt>
                <c:pt idx="197">
                  <c:v>277</c:v>
                </c:pt>
                <c:pt idx="198">
                  <c:v>270</c:v>
                </c:pt>
                <c:pt idx="199">
                  <c:v>255</c:v>
                </c:pt>
                <c:pt idx="200">
                  <c:v>244</c:v>
                </c:pt>
                <c:pt idx="201">
                  <c:v>247</c:v>
                </c:pt>
                <c:pt idx="202">
                  <c:v>270</c:v>
                </c:pt>
                <c:pt idx="203">
                  <c:v>257</c:v>
                </c:pt>
                <c:pt idx="204">
                  <c:v>258</c:v>
                </c:pt>
                <c:pt idx="205">
                  <c:v>236</c:v>
                </c:pt>
                <c:pt idx="206">
                  <c:v>264</c:v>
                </c:pt>
                <c:pt idx="207">
                  <c:v>254</c:v>
                </c:pt>
                <c:pt idx="208">
                  <c:v>297</c:v>
                </c:pt>
                <c:pt idx="209">
                  <c:v>243</c:v>
                </c:pt>
                <c:pt idx="210">
                  <c:v>262</c:v>
                </c:pt>
                <c:pt idx="211">
                  <c:v>287</c:v>
                </c:pt>
                <c:pt idx="212">
                  <c:v>254</c:v>
                </c:pt>
                <c:pt idx="213">
                  <c:v>280</c:v>
                </c:pt>
                <c:pt idx="214">
                  <c:v>264</c:v>
                </c:pt>
                <c:pt idx="215">
                  <c:v>262</c:v>
                </c:pt>
                <c:pt idx="216">
                  <c:v>268</c:v>
                </c:pt>
                <c:pt idx="217">
                  <c:v>274</c:v>
                </c:pt>
                <c:pt idx="218">
                  <c:v>269</c:v>
                </c:pt>
                <c:pt idx="219">
                  <c:v>309</c:v>
                </c:pt>
                <c:pt idx="220">
                  <c:v>302</c:v>
                </c:pt>
                <c:pt idx="221">
                  <c:v>277</c:v>
                </c:pt>
                <c:pt idx="222">
                  <c:v>290</c:v>
                </c:pt>
                <c:pt idx="223">
                  <c:v>307</c:v>
                </c:pt>
                <c:pt idx="224">
                  <c:v>274</c:v>
                </c:pt>
                <c:pt idx="225">
                  <c:v>296</c:v>
                </c:pt>
                <c:pt idx="226">
                  <c:v>277</c:v>
                </c:pt>
                <c:pt idx="227">
                  <c:v>299</c:v>
                </c:pt>
                <c:pt idx="228">
                  <c:v>291</c:v>
                </c:pt>
                <c:pt idx="229">
                  <c:v>272</c:v>
                </c:pt>
                <c:pt idx="230">
                  <c:v>291</c:v>
                </c:pt>
                <c:pt idx="231">
                  <c:v>325</c:v>
                </c:pt>
                <c:pt idx="232">
                  <c:v>328</c:v>
                </c:pt>
                <c:pt idx="233">
                  <c:v>332</c:v>
                </c:pt>
                <c:pt idx="234">
                  <c:v>322</c:v>
                </c:pt>
                <c:pt idx="235">
                  <c:v>324</c:v>
                </c:pt>
                <c:pt idx="236">
                  <c:v>297</c:v>
                </c:pt>
                <c:pt idx="237">
                  <c:v>342</c:v>
                </c:pt>
                <c:pt idx="238">
                  <c:v>309</c:v>
                </c:pt>
                <c:pt idx="239">
                  <c:v>317</c:v>
                </c:pt>
                <c:pt idx="240">
                  <c:v>286</c:v>
                </c:pt>
                <c:pt idx="241">
                  <c:v>314</c:v>
                </c:pt>
                <c:pt idx="242">
                  <c:v>331</c:v>
                </c:pt>
                <c:pt idx="243">
                  <c:v>317</c:v>
                </c:pt>
                <c:pt idx="244">
                  <c:v>295</c:v>
                </c:pt>
                <c:pt idx="245">
                  <c:v>312</c:v>
                </c:pt>
                <c:pt idx="246">
                  <c:v>337</c:v>
                </c:pt>
                <c:pt idx="247">
                  <c:v>318</c:v>
                </c:pt>
                <c:pt idx="248">
                  <c:v>342</c:v>
                </c:pt>
                <c:pt idx="249">
                  <c:v>349</c:v>
                </c:pt>
                <c:pt idx="250">
                  <c:v>326</c:v>
                </c:pt>
                <c:pt idx="251">
                  <c:v>346</c:v>
                </c:pt>
                <c:pt idx="252">
                  <c:v>373</c:v>
                </c:pt>
                <c:pt idx="253">
                  <c:v>310</c:v>
                </c:pt>
                <c:pt idx="254">
                  <c:v>327</c:v>
                </c:pt>
                <c:pt idx="255">
                  <c:v>340</c:v>
                </c:pt>
                <c:pt idx="256">
                  <c:v>302</c:v>
                </c:pt>
                <c:pt idx="257">
                  <c:v>344</c:v>
                </c:pt>
                <c:pt idx="258">
                  <c:v>331</c:v>
                </c:pt>
                <c:pt idx="259">
                  <c:v>329</c:v>
                </c:pt>
                <c:pt idx="260">
                  <c:v>315</c:v>
                </c:pt>
                <c:pt idx="261">
                  <c:v>292</c:v>
                </c:pt>
                <c:pt idx="262">
                  <c:v>311</c:v>
                </c:pt>
                <c:pt idx="263">
                  <c:v>336</c:v>
                </c:pt>
                <c:pt idx="264">
                  <c:v>335</c:v>
                </c:pt>
                <c:pt idx="265">
                  <c:v>331</c:v>
                </c:pt>
                <c:pt idx="266">
                  <c:v>318</c:v>
                </c:pt>
                <c:pt idx="267">
                  <c:v>300</c:v>
                </c:pt>
                <c:pt idx="268">
                  <c:v>312</c:v>
                </c:pt>
                <c:pt idx="269">
                  <c:v>342</c:v>
                </c:pt>
                <c:pt idx="270">
                  <c:v>298</c:v>
                </c:pt>
                <c:pt idx="271">
                  <c:v>290</c:v>
                </c:pt>
                <c:pt idx="272">
                  <c:v>306</c:v>
                </c:pt>
                <c:pt idx="273">
                  <c:v>299</c:v>
                </c:pt>
                <c:pt idx="274">
                  <c:v>333</c:v>
                </c:pt>
                <c:pt idx="275">
                  <c:v>296</c:v>
                </c:pt>
                <c:pt idx="276">
                  <c:v>305</c:v>
                </c:pt>
                <c:pt idx="277">
                  <c:v>282</c:v>
                </c:pt>
                <c:pt idx="278">
                  <c:v>291</c:v>
                </c:pt>
                <c:pt idx="279">
                  <c:v>317</c:v>
                </c:pt>
                <c:pt idx="280">
                  <c:v>310</c:v>
                </c:pt>
                <c:pt idx="281">
                  <c:v>334</c:v>
                </c:pt>
                <c:pt idx="282">
                  <c:v>323</c:v>
                </c:pt>
                <c:pt idx="283">
                  <c:v>274</c:v>
                </c:pt>
                <c:pt idx="284">
                  <c:v>277</c:v>
                </c:pt>
                <c:pt idx="285">
                  <c:v>275</c:v>
                </c:pt>
                <c:pt idx="286">
                  <c:v>296</c:v>
                </c:pt>
                <c:pt idx="287">
                  <c:v>288</c:v>
                </c:pt>
                <c:pt idx="288">
                  <c:v>279</c:v>
                </c:pt>
                <c:pt idx="289">
                  <c:v>276</c:v>
                </c:pt>
                <c:pt idx="290">
                  <c:v>295</c:v>
                </c:pt>
                <c:pt idx="291">
                  <c:v>288</c:v>
                </c:pt>
                <c:pt idx="292">
                  <c:v>314</c:v>
                </c:pt>
                <c:pt idx="293">
                  <c:v>290</c:v>
                </c:pt>
                <c:pt idx="294">
                  <c:v>286</c:v>
                </c:pt>
                <c:pt idx="295">
                  <c:v>275</c:v>
                </c:pt>
                <c:pt idx="296">
                  <c:v>288</c:v>
                </c:pt>
                <c:pt idx="297">
                  <c:v>260</c:v>
                </c:pt>
                <c:pt idx="298">
                  <c:v>282</c:v>
                </c:pt>
                <c:pt idx="299">
                  <c:v>279</c:v>
                </c:pt>
                <c:pt idx="300">
                  <c:v>308</c:v>
                </c:pt>
                <c:pt idx="301">
                  <c:v>309</c:v>
                </c:pt>
                <c:pt idx="302">
                  <c:v>291</c:v>
                </c:pt>
                <c:pt idx="303">
                  <c:v>278</c:v>
                </c:pt>
                <c:pt idx="304">
                  <c:v>265</c:v>
                </c:pt>
                <c:pt idx="305">
                  <c:v>279</c:v>
                </c:pt>
                <c:pt idx="306">
                  <c:v>283</c:v>
                </c:pt>
                <c:pt idx="307">
                  <c:v>295</c:v>
                </c:pt>
                <c:pt idx="308">
                  <c:v>272</c:v>
                </c:pt>
                <c:pt idx="309">
                  <c:v>268</c:v>
                </c:pt>
                <c:pt idx="310">
                  <c:v>296</c:v>
                </c:pt>
                <c:pt idx="311">
                  <c:v>262</c:v>
                </c:pt>
                <c:pt idx="312">
                  <c:v>269</c:v>
                </c:pt>
                <c:pt idx="313">
                  <c:v>271</c:v>
                </c:pt>
                <c:pt idx="314">
                  <c:v>277</c:v>
                </c:pt>
                <c:pt idx="315">
                  <c:v>281</c:v>
                </c:pt>
                <c:pt idx="316">
                  <c:v>254</c:v>
                </c:pt>
                <c:pt idx="317">
                  <c:v>267</c:v>
                </c:pt>
                <c:pt idx="318">
                  <c:v>288</c:v>
                </c:pt>
                <c:pt idx="319">
                  <c:v>284</c:v>
                </c:pt>
                <c:pt idx="320">
                  <c:v>257</c:v>
                </c:pt>
                <c:pt idx="321">
                  <c:v>255</c:v>
                </c:pt>
                <c:pt idx="322">
                  <c:v>266</c:v>
                </c:pt>
                <c:pt idx="323">
                  <c:v>248</c:v>
                </c:pt>
                <c:pt idx="324">
                  <c:v>257</c:v>
                </c:pt>
                <c:pt idx="325">
                  <c:v>249</c:v>
                </c:pt>
                <c:pt idx="326">
                  <c:v>240</c:v>
                </c:pt>
                <c:pt idx="327">
                  <c:v>258</c:v>
                </c:pt>
                <c:pt idx="328">
                  <c:v>260</c:v>
                </c:pt>
                <c:pt idx="329">
                  <c:v>245</c:v>
                </c:pt>
                <c:pt idx="330">
                  <c:v>258</c:v>
                </c:pt>
                <c:pt idx="331">
                  <c:v>263</c:v>
                </c:pt>
                <c:pt idx="332">
                  <c:v>252</c:v>
                </c:pt>
                <c:pt idx="333">
                  <c:v>247</c:v>
                </c:pt>
                <c:pt idx="334">
                  <c:v>271</c:v>
                </c:pt>
                <c:pt idx="335">
                  <c:v>271</c:v>
                </c:pt>
                <c:pt idx="336">
                  <c:v>259</c:v>
                </c:pt>
                <c:pt idx="337">
                  <c:v>228</c:v>
                </c:pt>
                <c:pt idx="338">
                  <c:v>283</c:v>
                </c:pt>
                <c:pt idx="339">
                  <c:v>237</c:v>
                </c:pt>
                <c:pt idx="340">
                  <c:v>264</c:v>
                </c:pt>
                <c:pt idx="341">
                  <c:v>250</c:v>
                </c:pt>
                <c:pt idx="342">
                  <c:v>259</c:v>
                </c:pt>
                <c:pt idx="343">
                  <c:v>251</c:v>
                </c:pt>
                <c:pt idx="344">
                  <c:v>257</c:v>
                </c:pt>
                <c:pt idx="345">
                  <c:v>252</c:v>
                </c:pt>
                <c:pt idx="346">
                  <c:v>279</c:v>
                </c:pt>
                <c:pt idx="347">
                  <c:v>249</c:v>
                </c:pt>
                <c:pt idx="348">
                  <c:v>280</c:v>
                </c:pt>
                <c:pt idx="349">
                  <c:v>248</c:v>
                </c:pt>
                <c:pt idx="350">
                  <c:v>239</c:v>
                </c:pt>
                <c:pt idx="351">
                  <c:v>255</c:v>
                </c:pt>
                <c:pt idx="352">
                  <c:v>240</c:v>
                </c:pt>
                <c:pt idx="353">
                  <c:v>251</c:v>
                </c:pt>
                <c:pt idx="354">
                  <c:v>257</c:v>
                </c:pt>
                <c:pt idx="355">
                  <c:v>257</c:v>
                </c:pt>
                <c:pt idx="356">
                  <c:v>252</c:v>
                </c:pt>
                <c:pt idx="357">
                  <c:v>265</c:v>
                </c:pt>
                <c:pt idx="358">
                  <c:v>220</c:v>
                </c:pt>
                <c:pt idx="359">
                  <c:v>259</c:v>
                </c:pt>
                <c:pt idx="360">
                  <c:v>270</c:v>
                </c:pt>
                <c:pt idx="361">
                  <c:v>250</c:v>
                </c:pt>
                <c:pt idx="362">
                  <c:v>285</c:v>
                </c:pt>
                <c:pt idx="363">
                  <c:v>264</c:v>
                </c:pt>
                <c:pt idx="364">
                  <c:v>242</c:v>
                </c:pt>
                <c:pt idx="365">
                  <c:v>256</c:v>
                </c:pt>
                <c:pt idx="366">
                  <c:v>251</c:v>
                </c:pt>
                <c:pt idx="367">
                  <c:v>274</c:v>
                </c:pt>
                <c:pt idx="368">
                  <c:v>250</c:v>
                </c:pt>
                <c:pt idx="369">
                  <c:v>250</c:v>
                </c:pt>
                <c:pt idx="370">
                  <c:v>228</c:v>
                </c:pt>
                <c:pt idx="371">
                  <c:v>236</c:v>
                </c:pt>
                <c:pt idx="372">
                  <c:v>247</c:v>
                </c:pt>
                <c:pt idx="373">
                  <c:v>263</c:v>
                </c:pt>
                <c:pt idx="374">
                  <c:v>236</c:v>
                </c:pt>
                <c:pt idx="375">
                  <c:v>213</c:v>
                </c:pt>
                <c:pt idx="376">
                  <c:v>286</c:v>
                </c:pt>
                <c:pt idx="377">
                  <c:v>259</c:v>
                </c:pt>
                <c:pt idx="378">
                  <c:v>223</c:v>
                </c:pt>
                <c:pt idx="379">
                  <c:v>222</c:v>
                </c:pt>
                <c:pt idx="380">
                  <c:v>230</c:v>
                </c:pt>
                <c:pt idx="381">
                  <c:v>248</c:v>
                </c:pt>
                <c:pt idx="382">
                  <c:v>245</c:v>
                </c:pt>
                <c:pt idx="383">
                  <c:v>232</c:v>
                </c:pt>
                <c:pt idx="384">
                  <c:v>245</c:v>
                </c:pt>
                <c:pt idx="385">
                  <c:v>238</c:v>
                </c:pt>
                <c:pt idx="386">
                  <c:v>249</c:v>
                </c:pt>
                <c:pt idx="387">
                  <c:v>219</c:v>
                </c:pt>
                <c:pt idx="388">
                  <c:v>225</c:v>
                </c:pt>
                <c:pt idx="389">
                  <c:v>245</c:v>
                </c:pt>
                <c:pt idx="390">
                  <c:v>221</c:v>
                </c:pt>
                <c:pt idx="391">
                  <c:v>232</c:v>
                </c:pt>
                <c:pt idx="392">
                  <c:v>201</c:v>
                </c:pt>
                <c:pt idx="393">
                  <c:v>229</c:v>
                </c:pt>
                <c:pt idx="394">
                  <c:v>228</c:v>
                </c:pt>
                <c:pt idx="395">
                  <c:v>255</c:v>
                </c:pt>
                <c:pt idx="396">
                  <c:v>234</c:v>
                </c:pt>
                <c:pt idx="397">
                  <c:v>236</c:v>
                </c:pt>
                <c:pt idx="398">
                  <c:v>230</c:v>
                </c:pt>
                <c:pt idx="399">
                  <c:v>207</c:v>
                </c:pt>
                <c:pt idx="400">
                  <c:v>240</c:v>
                </c:pt>
                <c:pt idx="401">
                  <c:v>234</c:v>
                </c:pt>
                <c:pt idx="402">
                  <c:v>215</c:v>
                </c:pt>
                <c:pt idx="403">
                  <c:v>229</c:v>
                </c:pt>
                <c:pt idx="404">
                  <c:v>220</c:v>
                </c:pt>
                <c:pt idx="405">
                  <c:v>238</c:v>
                </c:pt>
                <c:pt idx="406">
                  <c:v>221</c:v>
                </c:pt>
                <c:pt idx="407">
                  <c:v>223</c:v>
                </c:pt>
                <c:pt idx="408">
                  <c:v>198</c:v>
                </c:pt>
                <c:pt idx="409">
                  <c:v>201</c:v>
                </c:pt>
                <c:pt idx="410">
                  <c:v>217</c:v>
                </c:pt>
                <c:pt idx="411">
                  <c:v>218</c:v>
                </c:pt>
                <c:pt idx="412">
                  <c:v>234</c:v>
                </c:pt>
                <c:pt idx="413">
                  <c:v>216</c:v>
                </c:pt>
                <c:pt idx="414">
                  <c:v>223</c:v>
                </c:pt>
                <c:pt idx="415">
                  <c:v>233</c:v>
                </c:pt>
                <c:pt idx="416">
                  <c:v>235</c:v>
                </c:pt>
                <c:pt idx="417">
                  <c:v>196</c:v>
                </c:pt>
                <c:pt idx="418">
                  <c:v>235</c:v>
                </c:pt>
                <c:pt idx="419">
                  <c:v>206</c:v>
                </c:pt>
                <c:pt idx="420">
                  <c:v>228</c:v>
                </c:pt>
                <c:pt idx="421">
                  <c:v>241</c:v>
                </c:pt>
                <c:pt idx="422">
                  <c:v>239</c:v>
                </c:pt>
                <c:pt idx="423">
                  <c:v>229</c:v>
                </c:pt>
                <c:pt idx="424">
                  <c:v>224</c:v>
                </c:pt>
                <c:pt idx="425">
                  <c:v>221</c:v>
                </c:pt>
                <c:pt idx="426">
                  <c:v>204</c:v>
                </c:pt>
                <c:pt idx="427">
                  <c:v>233</c:v>
                </c:pt>
                <c:pt idx="428">
                  <c:v>234</c:v>
                </c:pt>
                <c:pt idx="429">
                  <c:v>199</c:v>
                </c:pt>
                <c:pt idx="430">
                  <c:v>215</c:v>
                </c:pt>
                <c:pt idx="431">
                  <c:v>228</c:v>
                </c:pt>
                <c:pt idx="432">
                  <c:v>228</c:v>
                </c:pt>
                <c:pt idx="433">
                  <c:v>233</c:v>
                </c:pt>
                <c:pt idx="434">
                  <c:v>210</c:v>
                </c:pt>
                <c:pt idx="435">
                  <c:v>236</c:v>
                </c:pt>
                <c:pt idx="436">
                  <c:v>228</c:v>
                </c:pt>
                <c:pt idx="437">
                  <c:v>232</c:v>
                </c:pt>
                <c:pt idx="438">
                  <c:v>191</c:v>
                </c:pt>
                <c:pt idx="439">
                  <c:v>232</c:v>
                </c:pt>
                <c:pt idx="440">
                  <c:v>205</c:v>
                </c:pt>
                <c:pt idx="441">
                  <c:v>210</c:v>
                </c:pt>
                <c:pt idx="442">
                  <c:v>224</c:v>
                </c:pt>
                <c:pt idx="443">
                  <c:v>235</c:v>
                </c:pt>
                <c:pt idx="444">
                  <c:v>222</c:v>
                </c:pt>
                <c:pt idx="445">
                  <c:v>203</c:v>
                </c:pt>
                <c:pt idx="446">
                  <c:v>234</c:v>
                </c:pt>
                <c:pt idx="447">
                  <c:v>238</c:v>
                </c:pt>
                <c:pt idx="448">
                  <c:v>219</c:v>
                </c:pt>
                <c:pt idx="449">
                  <c:v>215</c:v>
                </c:pt>
                <c:pt idx="450">
                  <c:v>204</c:v>
                </c:pt>
                <c:pt idx="451">
                  <c:v>227</c:v>
                </c:pt>
                <c:pt idx="452">
                  <c:v>216</c:v>
                </c:pt>
                <c:pt idx="453">
                  <c:v>205</c:v>
                </c:pt>
                <c:pt idx="454">
                  <c:v>220</c:v>
                </c:pt>
                <c:pt idx="455">
                  <c:v>236</c:v>
                </c:pt>
                <c:pt idx="456">
                  <c:v>216</c:v>
                </c:pt>
                <c:pt idx="457">
                  <c:v>183</c:v>
                </c:pt>
                <c:pt idx="458">
                  <c:v>214</c:v>
                </c:pt>
                <c:pt idx="459">
                  <c:v>225</c:v>
                </c:pt>
                <c:pt idx="460">
                  <c:v>229</c:v>
                </c:pt>
                <c:pt idx="461">
                  <c:v>210</c:v>
                </c:pt>
                <c:pt idx="462">
                  <c:v>230</c:v>
                </c:pt>
                <c:pt idx="463">
                  <c:v>216</c:v>
                </c:pt>
                <c:pt idx="464">
                  <c:v>203</c:v>
                </c:pt>
                <c:pt idx="465">
                  <c:v>201</c:v>
                </c:pt>
                <c:pt idx="466">
                  <c:v>210</c:v>
                </c:pt>
                <c:pt idx="467">
                  <c:v>203</c:v>
                </c:pt>
                <c:pt idx="468">
                  <c:v>255</c:v>
                </c:pt>
                <c:pt idx="469">
                  <c:v>195</c:v>
                </c:pt>
                <c:pt idx="470">
                  <c:v>196</c:v>
                </c:pt>
                <c:pt idx="471">
                  <c:v>221</c:v>
                </c:pt>
                <c:pt idx="472">
                  <c:v>209</c:v>
                </c:pt>
                <c:pt idx="473">
                  <c:v>189</c:v>
                </c:pt>
                <c:pt idx="474">
                  <c:v>219</c:v>
                </c:pt>
                <c:pt idx="475">
                  <c:v>193</c:v>
                </c:pt>
                <c:pt idx="476">
                  <c:v>210</c:v>
                </c:pt>
                <c:pt idx="477">
                  <c:v>205</c:v>
                </c:pt>
                <c:pt idx="478">
                  <c:v>200</c:v>
                </c:pt>
                <c:pt idx="479">
                  <c:v>197</c:v>
                </c:pt>
                <c:pt idx="480">
                  <c:v>230</c:v>
                </c:pt>
                <c:pt idx="481">
                  <c:v>206</c:v>
                </c:pt>
                <c:pt idx="482">
                  <c:v>228</c:v>
                </c:pt>
                <c:pt idx="483">
                  <c:v>179</c:v>
                </c:pt>
                <c:pt idx="484">
                  <c:v>195</c:v>
                </c:pt>
                <c:pt idx="485">
                  <c:v>204</c:v>
                </c:pt>
                <c:pt idx="486">
                  <c:v>184</c:v>
                </c:pt>
                <c:pt idx="487">
                  <c:v>235</c:v>
                </c:pt>
                <c:pt idx="488">
                  <c:v>204</c:v>
                </c:pt>
                <c:pt idx="489">
                  <c:v>225</c:v>
                </c:pt>
                <c:pt idx="490">
                  <c:v>216</c:v>
                </c:pt>
                <c:pt idx="491">
                  <c:v>187</c:v>
                </c:pt>
                <c:pt idx="492">
                  <c:v>194</c:v>
                </c:pt>
                <c:pt idx="493">
                  <c:v>201</c:v>
                </c:pt>
                <c:pt idx="494">
                  <c:v>212</c:v>
                </c:pt>
                <c:pt idx="495">
                  <c:v>198</c:v>
                </c:pt>
                <c:pt idx="496">
                  <c:v>217</c:v>
                </c:pt>
                <c:pt idx="497">
                  <c:v>203</c:v>
                </c:pt>
                <c:pt idx="498">
                  <c:v>182</c:v>
                </c:pt>
                <c:pt idx="499">
                  <c:v>198</c:v>
                </c:pt>
                <c:pt idx="500">
                  <c:v>229</c:v>
                </c:pt>
                <c:pt idx="501">
                  <c:v>200</c:v>
                </c:pt>
                <c:pt idx="502">
                  <c:v>198</c:v>
                </c:pt>
                <c:pt idx="503">
                  <c:v>198</c:v>
                </c:pt>
                <c:pt idx="504">
                  <c:v>226</c:v>
                </c:pt>
                <c:pt idx="505">
                  <c:v>183</c:v>
                </c:pt>
                <c:pt idx="506">
                  <c:v>205</c:v>
                </c:pt>
                <c:pt idx="507">
                  <c:v>201</c:v>
                </c:pt>
                <c:pt idx="508">
                  <c:v>210</c:v>
                </c:pt>
                <c:pt idx="509">
                  <c:v>206</c:v>
                </c:pt>
                <c:pt idx="510">
                  <c:v>196</c:v>
                </c:pt>
                <c:pt idx="511">
                  <c:v>206</c:v>
                </c:pt>
                <c:pt idx="512">
                  <c:v>228</c:v>
                </c:pt>
                <c:pt idx="513">
                  <c:v>207</c:v>
                </c:pt>
                <c:pt idx="514">
                  <c:v>180</c:v>
                </c:pt>
                <c:pt idx="515">
                  <c:v>211</c:v>
                </c:pt>
                <c:pt idx="516">
                  <c:v>232</c:v>
                </c:pt>
                <c:pt idx="517">
                  <c:v>185</c:v>
                </c:pt>
                <c:pt idx="518">
                  <c:v>211</c:v>
                </c:pt>
                <c:pt idx="519">
                  <c:v>219</c:v>
                </c:pt>
                <c:pt idx="520">
                  <c:v>230</c:v>
                </c:pt>
                <c:pt idx="521">
                  <c:v>174</c:v>
                </c:pt>
                <c:pt idx="522">
                  <c:v>196</c:v>
                </c:pt>
                <c:pt idx="523">
                  <c:v>197</c:v>
                </c:pt>
                <c:pt idx="524">
                  <c:v>219</c:v>
                </c:pt>
                <c:pt idx="525">
                  <c:v>180</c:v>
                </c:pt>
                <c:pt idx="526">
                  <c:v>206</c:v>
                </c:pt>
                <c:pt idx="527">
                  <c:v>182</c:v>
                </c:pt>
                <c:pt idx="528">
                  <c:v>210</c:v>
                </c:pt>
                <c:pt idx="529">
                  <c:v>189</c:v>
                </c:pt>
                <c:pt idx="530">
                  <c:v>210</c:v>
                </c:pt>
                <c:pt idx="531">
                  <c:v>206</c:v>
                </c:pt>
                <c:pt idx="532">
                  <c:v>215</c:v>
                </c:pt>
                <c:pt idx="533">
                  <c:v>187</c:v>
                </c:pt>
                <c:pt idx="534">
                  <c:v>180</c:v>
                </c:pt>
                <c:pt idx="535">
                  <c:v>200</c:v>
                </c:pt>
                <c:pt idx="536">
                  <c:v>182</c:v>
                </c:pt>
                <c:pt idx="537">
                  <c:v>195</c:v>
                </c:pt>
                <c:pt idx="538">
                  <c:v>193</c:v>
                </c:pt>
                <c:pt idx="539">
                  <c:v>200</c:v>
                </c:pt>
                <c:pt idx="540">
                  <c:v>194</c:v>
                </c:pt>
                <c:pt idx="541">
                  <c:v>185</c:v>
                </c:pt>
                <c:pt idx="542">
                  <c:v>220</c:v>
                </c:pt>
                <c:pt idx="543">
                  <c:v>195</c:v>
                </c:pt>
                <c:pt idx="544">
                  <c:v>226</c:v>
                </c:pt>
                <c:pt idx="545">
                  <c:v>203</c:v>
                </c:pt>
                <c:pt idx="546">
                  <c:v>209</c:v>
                </c:pt>
                <c:pt idx="547">
                  <c:v>187</c:v>
                </c:pt>
                <c:pt idx="548">
                  <c:v>217</c:v>
                </c:pt>
                <c:pt idx="549">
                  <c:v>192</c:v>
                </c:pt>
                <c:pt idx="550">
                  <c:v>176</c:v>
                </c:pt>
                <c:pt idx="551">
                  <c:v>205</c:v>
                </c:pt>
                <c:pt idx="552">
                  <c:v>189</c:v>
                </c:pt>
                <c:pt idx="553">
                  <c:v>179</c:v>
                </c:pt>
                <c:pt idx="554">
                  <c:v>215</c:v>
                </c:pt>
                <c:pt idx="555">
                  <c:v>190</c:v>
                </c:pt>
                <c:pt idx="556">
                  <c:v>191</c:v>
                </c:pt>
                <c:pt idx="557">
                  <c:v>228</c:v>
                </c:pt>
                <c:pt idx="558">
                  <c:v>198</c:v>
                </c:pt>
                <c:pt idx="559">
                  <c:v>202</c:v>
                </c:pt>
                <c:pt idx="560">
                  <c:v>192</c:v>
                </c:pt>
                <c:pt idx="561">
                  <c:v>218</c:v>
                </c:pt>
                <c:pt idx="562">
                  <c:v>186</c:v>
                </c:pt>
                <c:pt idx="563">
                  <c:v>197</c:v>
                </c:pt>
                <c:pt idx="564">
                  <c:v>203</c:v>
                </c:pt>
                <c:pt idx="565">
                  <c:v>206</c:v>
                </c:pt>
                <c:pt idx="566">
                  <c:v>194</c:v>
                </c:pt>
                <c:pt idx="567">
                  <c:v>213</c:v>
                </c:pt>
                <c:pt idx="568">
                  <c:v>202</c:v>
                </c:pt>
                <c:pt idx="569">
                  <c:v>184</c:v>
                </c:pt>
                <c:pt idx="570">
                  <c:v>198</c:v>
                </c:pt>
                <c:pt idx="571">
                  <c:v>189</c:v>
                </c:pt>
                <c:pt idx="572">
                  <c:v>212</c:v>
                </c:pt>
                <c:pt idx="573">
                  <c:v>194</c:v>
                </c:pt>
                <c:pt idx="574">
                  <c:v>216</c:v>
                </c:pt>
                <c:pt idx="575">
                  <c:v>206</c:v>
                </c:pt>
                <c:pt idx="576">
                  <c:v>198</c:v>
                </c:pt>
                <c:pt idx="577">
                  <c:v>216</c:v>
                </c:pt>
                <c:pt idx="578">
                  <c:v>217</c:v>
                </c:pt>
                <c:pt idx="579">
                  <c:v>208</c:v>
                </c:pt>
                <c:pt idx="580">
                  <c:v>190</c:v>
                </c:pt>
                <c:pt idx="581">
                  <c:v>197</c:v>
                </c:pt>
                <c:pt idx="582">
                  <c:v>205</c:v>
                </c:pt>
                <c:pt idx="583">
                  <c:v>206</c:v>
                </c:pt>
                <c:pt idx="584">
                  <c:v>194</c:v>
                </c:pt>
                <c:pt idx="585">
                  <c:v>190</c:v>
                </c:pt>
                <c:pt idx="586">
                  <c:v>180</c:v>
                </c:pt>
                <c:pt idx="587">
                  <c:v>196</c:v>
                </c:pt>
                <c:pt idx="588">
                  <c:v>207</c:v>
                </c:pt>
                <c:pt idx="589">
                  <c:v>203</c:v>
                </c:pt>
                <c:pt idx="590">
                  <c:v>224</c:v>
                </c:pt>
                <c:pt idx="591">
                  <c:v>195</c:v>
                </c:pt>
                <c:pt idx="592">
                  <c:v>205</c:v>
                </c:pt>
                <c:pt idx="593">
                  <c:v>198</c:v>
                </c:pt>
                <c:pt idx="594">
                  <c:v>216</c:v>
                </c:pt>
                <c:pt idx="595">
                  <c:v>206</c:v>
                </c:pt>
                <c:pt idx="596">
                  <c:v>176</c:v>
                </c:pt>
                <c:pt idx="597">
                  <c:v>178</c:v>
                </c:pt>
                <c:pt idx="598">
                  <c:v>201</c:v>
                </c:pt>
                <c:pt idx="599">
                  <c:v>201</c:v>
                </c:pt>
                <c:pt idx="600">
                  <c:v>209</c:v>
                </c:pt>
                <c:pt idx="601">
                  <c:v>180</c:v>
                </c:pt>
                <c:pt idx="602">
                  <c:v>195</c:v>
                </c:pt>
                <c:pt idx="603">
                  <c:v>199</c:v>
                </c:pt>
                <c:pt idx="604">
                  <c:v>195</c:v>
                </c:pt>
                <c:pt idx="605">
                  <c:v>213</c:v>
                </c:pt>
                <c:pt idx="606">
                  <c:v>206</c:v>
                </c:pt>
                <c:pt idx="607">
                  <c:v>199</c:v>
                </c:pt>
                <c:pt idx="608">
                  <c:v>192</c:v>
                </c:pt>
                <c:pt idx="609">
                  <c:v>176</c:v>
                </c:pt>
                <c:pt idx="610">
                  <c:v>202</c:v>
                </c:pt>
                <c:pt idx="611">
                  <c:v>193</c:v>
                </c:pt>
                <c:pt idx="612">
                  <c:v>204</c:v>
                </c:pt>
                <c:pt idx="613">
                  <c:v>208</c:v>
                </c:pt>
                <c:pt idx="614">
                  <c:v>187</c:v>
                </c:pt>
                <c:pt idx="615">
                  <c:v>182</c:v>
                </c:pt>
                <c:pt idx="616">
                  <c:v>196</c:v>
                </c:pt>
                <c:pt idx="617">
                  <c:v>194</c:v>
                </c:pt>
                <c:pt idx="618">
                  <c:v>199</c:v>
                </c:pt>
                <c:pt idx="619">
                  <c:v>161</c:v>
                </c:pt>
                <c:pt idx="620">
                  <c:v>191</c:v>
                </c:pt>
                <c:pt idx="621">
                  <c:v>192</c:v>
                </c:pt>
                <c:pt idx="622">
                  <c:v>194</c:v>
                </c:pt>
                <c:pt idx="623">
                  <c:v>203</c:v>
                </c:pt>
                <c:pt idx="624">
                  <c:v>209</c:v>
                </c:pt>
                <c:pt idx="625">
                  <c:v>181</c:v>
                </c:pt>
                <c:pt idx="626">
                  <c:v>210</c:v>
                </c:pt>
                <c:pt idx="627">
                  <c:v>179</c:v>
                </c:pt>
                <c:pt idx="628">
                  <c:v>210</c:v>
                </c:pt>
                <c:pt idx="629">
                  <c:v>198</c:v>
                </c:pt>
                <c:pt idx="630">
                  <c:v>200</c:v>
                </c:pt>
                <c:pt idx="631">
                  <c:v>192</c:v>
                </c:pt>
                <c:pt idx="632">
                  <c:v>179</c:v>
                </c:pt>
                <c:pt idx="633">
                  <c:v>183</c:v>
                </c:pt>
                <c:pt idx="634">
                  <c:v>170</c:v>
                </c:pt>
                <c:pt idx="635">
                  <c:v>212</c:v>
                </c:pt>
                <c:pt idx="636">
                  <c:v>210</c:v>
                </c:pt>
                <c:pt idx="637">
                  <c:v>209</c:v>
                </c:pt>
                <c:pt idx="638">
                  <c:v>187</c:v>
                </c:pt>
                <c:pt idx="639">
                  <c:v>172</c:v>
                </c:pt>
                <c:pt idx="640">
                  <c:v>198</c:v>
                </c:pt>
                <c:pt idx="641">
                  <c:v>182</c:v>
                </c:pt>
                <c:pt idx="642">
                  <c:v>192</c:v>
                </c:pt>
                <c:pt idx="643">
                  <c:v>193</c:v>
                </c:pt>
                <c:pt idx="644">
                  <c:v>195</c:v>
                </c:pt>
                <c:pt idx="645">
                  <c:v>200</c:v>
                </c:pt>
                <c:pt idx="646">
                  <c:v>221</c:v>
                </c:pt>
                <c:pt idx="647">
                  <c:v>192</c:v>
                </c:pt>
                <c:pt idx="648">
                  <c:v>206</c:v>
                </c:pt>
                <c:pt idx="649">
                  <c:v>241</c:v>
                </c:pt>
                <c:pt idx="650">
                  <c:v>187</c:v>
                </c:pt>
                <c:pt idx="651">
                  <c:v>178</c:v>
                </c:pt>
                <c:pt idx="652">
                  <c:v>212</c:v>
                </c:pt>
                <c:pt idx="653">
                  <c:v>194</c:v>
                </c:pt>
                <c:pt idx="654">
                  <c:v>209</c:v>
                </c:pt>
                <c:pt idx="655">
                  <c:v>195</c:v>
                </c:pt>
                <c:pt idx="656">
                  <c:v>197</c:v>
                </c:pt>
                <c:pt idx="657">
                  <c:v>192</c:v>
                </c:pt>
                <c:pt idx="658">
                  <c:v>174</c:v>
                </c:pt>
                <c:pt idx="659">
                  <c:v>198</c:v>
                </c:pt>
                <c:pt idx="660">
                  <c:v>203</c:v>
                </c:pt>
                <c:pt idx="661">
                  <c:v>179</c:v>
                </c:pt>
                <c:pt idx="662">
                  <c:v>199</c:v>
                </c:pt>
                <c:pt idx="663">
                  <c:v>177</c:v>
                </c:pt>
                <c:pt idx="664">
                  <c:v>207</c:v>
                </c:pt>
                <c:pt idx="665">
                  <c:v>167</c:v>
                </c:pt>
                <c:pt idx="666">
                  <c:v>234</c:v>
                </c:pt>
                <c:pt idx="667">
                  <c:v>210</c:v>
                </c:pt>
                <c:pt idx="668">
                  <c:v>190</c:v>
                </c:pt>
                <c:pt idx="669">
                  <c:v>204</c:v>
                </c:pt>
                <c:pt idx="670">
                  <c:v>176</c:v>
                </c:pt>
                <c:pt idx="671">
                  <c:v>197</c:v>
                </c:pt>
                <c:pt idx="672">
                  <c:v>206</c:v>
                </c:pt>
                <c:pt idx="673">
                  <c:v>190</c:v>
                </c:pt>
                <c:pt idx="674">
                  <c:v>203</c:v>
                </c:pt>
                <c:pt idx="675">
                  <c:v>210</c:v>
                </c:pt>
                <c:pt idx="676">
                  <c:v>214</c:v>
                </c:pt>
                <c:pt idx="677">
                  <c:v>216</c:v>
                </c:pt>
                <c:pt idx="678">
                  <c:v>181</c:v>
                </c:pt>
                <c:pt idx="679">
                  <c:v>209</c:v>
                </c:pt>
                <c:pt idx="680">
                  <c:v>209</c:v>
                </c:pt>
                <c:pt idx="681">
                  <c:v>174</c:v>
                </c:pt>
                <c:pt idx="682">
                  <c:v>194</c:v>
                </c:pt>
                <c:pt idx="683">
                  <c:v>216</c:v>
                </c:pt>
                <c:pt idx="684">
                  <c:v>171</c:v>
                </c:pt>
                <c:pt idx="685">
                  <c:v>182</c:v>
                </c:pt>
                <c:pt idx="686">
                  <c:v>175</c:v>
                </c:pt>
                <c:pt idx="687">
                  <c:v>225</c:v>
                </c:pt>
                <c:pt idx="688">
                  <c:v>193</c:v>
                </c:pt>
                <c:pt idx="689">
                  <c:v>201</c:v>
                </c:pt>
                <c:pt idx="690">
                  <c:v>206</c:v>
                </c:pt>
                <c:pt idx="691">
                  <c:v>193</c:v>
                </c:pt>
                <c:pt idx="692">
                  <c:v>204</c:v>
                </c:pt>
                <c:pt idx="693">
                  <c:v>192</c:v>
                </c:pt>
                <c:pt idx="694">
                  <c:v>190</c:v>
                </c:pt>
                <c:pt idx="695">
                  <c:v>218</c:v>
                </c:pt>
                <c:pt idx="696">
                  <c:v>195</c:v>
                </c:pt>
                <c:pt idx="697">
                  <c:v>197</c:v>
                </c:pt>
                <c:pt idx="698">
                  <c:v>214</c:v>
                </c:pt>
                <c:pt idx="699">
                  <c:v>231</c:v>
                </c:pt>
                <c:pt idx="700">
                  <c:v>192</c:v>
                </c:pt>
                <c:pt idx="701">
                  <c:v>187</c:v>
                </c:pt>
                <c:pt idx="702">
                  <c:v>202</c:v>
                </c:pt>
                <c:pt idx="703">
                  <c:v>187</c:v>
                </c:pt>
                <c:pt idx="704">
                  <c:v>183</c:v>
                </c:pt>
                <c:pt idx="705">
                  <c:v>211</c:v>
                </c:pt>
                <c:pt idx="706">
                  <c:v>191</c:v>
                </c:pt>
                <c:pt idx="707">
                  <c:v>181</c:v>
                </c:pt>
                <c:pt idx="708">
                  <c:v>184</c:v>
                </c:pt>
                <c:pt idx="709">
                  <c:v>189</c:v>
                </c:pt>
                <c:pt idx="710">
                  <c:v>179</c:v>
                </c:pt>
                <c:pt idx="711">
                  <c:v>204</c:v>
                </c:pt>
                <c:pt idx="712">
                  <c:v>189</c:v>
                </c:pt>
                <c:pt idx="713">
                  <c:v>202</c:v>
                </c:pt>
                <c:pt idx="714">
                  <c:v>206</c:v>
                </c:pt>
                <c:pt idx="715">
                  <c:v>229</c:v>
                </c:pt>
                <c:pt idx="716">
                  <c:v>204</c:v>
                </c:pt>
                <c:pt idx="717">
                  <c:v>203</c:v>
                </c:pt>
                <c:pt idx="718">
                  <c:v>176</c:v>
                </c:pt>
                <c:pt idx="719">
                  <c:v>214</c:v>
                </c:pt>
                <c:pt idx="720">
                  <c:v>189</c:v>
                </c:pt>
                <c:pt idx="721">
                  <c:v>203</c:v>
                </c:pt>
                <c:pt idx="722">
                  <c:v>204</c:v>
                </c:pt>
                <c:pt idx="723">
                  <c:v>191</c:v>
                </c:pt>
                <c:pt idx="724">
                  <c:v>217</c:v>
                </c:pt>
                <c:pt idx="725">
                  <c:v>220</c:v>
                </c:pt>
                <c:pt idx="726">
                  <c:v>172</c:v>
                </c:pt>
                <c:pt idx="727">
                  <c:v>210</c:v>
                </c:pt>
                <c:pt idx="728">
                  <c:v>178</c:v>
                </c:pt>
                <c:pt idx="729">
                  <c:v>208</c:v>
                </c:pt>
                <c:pt idx="730">
                  <c:v>206</c:v>
                </c:pt>
                <c:pt idx="731">
                  <c:v>217</c:v>
                </c:pt>
                <c:pt idx="732">
                  <c:v>211</c:v>
                </c:pt>
                <c:pt idx="733">
                  <c:v>212</c:v>
                </c:pt>
                <c:pt idx="734">
                  <c:v>208</c:v>
                </c:pt>
                <c:pt idx="735">
                  <c:v>214</c:v>
                </c:pt>
                <c:pt idx="736">
                  <c:v>197</c:v>
                </c:pt>
                <c:pt idx="737">
                  <c:v>178</c:v>
                </c:pt>
                <c:pt idx="738">
                  <c:v>208</c:v>
                </c:pt>
                <c:pt idx="739">
                  <c:v>233</c:v>
                </c:pt>
                <c:pt idx="740">
                  <c:v>220</c:v>
                </c:pt>
                <c:pt idx="741">
                  <c:v>213</c:v>
                </c:pt>
                <c:pt idx="742">
                  <c:v>206</c:v>
                </c:pt>
                <c:pt idx="743">
                  <c:v>208</c:v>
                </c:pt>
                <c:pt idx="744">
                  <c:v>195</c:v>
                </c:pt>
                <c:pt idx="745">
                  <c:v>181</c:v>
                </c:pt>
                <c:pt idx="746">
                  <c:v>192</c:v>
                </c:pt>
                <c:pt idx="747">
                  <c:v>202</c:v>
                </c:pt>
                <c:pt idx="748">
                  <c:v>190</c:v>
                </c:pt>
                <c:pt idx="749">
                  <c:v>216</c:v>
                </c:pt>
                <c:pt idx="750">
                  <c:v>177</c:v>
                </c:pt>
                <c:pt idx="751">
                  <c:v>216</c:v>
                </c:pt>
                <c:pt idx="752">
                  <c:v>211</c:v>
                </c:pt>
                <c:pt idx="753">
                  <c:v>206</c:v>
                </c:pt>
                <c:pt idx="754">
                  <c:v>212</c:v>
                </c:pt>
                <c:pt idx="755">
                  <c:v>181</c:v>
                </c:pt>
                <c:pt idx="756">
                  <c:v>214</c:v>
                </c:pt>
                <c:pt idx="757">
                  <c:v>192</c:v>
                </c:pt>
                <c:pt idx="758">
                  <c:v>187</c:v>
                </c:pt>
                <c:pt idx="759">
                  <c:v>202</c:v>
                </c:pt>
                <c:pt idx="760">
                  <c:v>184</c:v>
                </c:pt>
                <c:pt idx="761">
                  <c:v>187</c:v>
                </c:pt>
                <c:pt idx="762">
                  <c:v>178</c:v>
                </c:pt>
                <c:pt idx="763">
                  <c:v>201</c:v>
                </c:pt>
                <c:pt idx="764">
                  <c:v>212</c:v>
                </c:pt>
                <c:pt idx="765">
                  <c:v>209</c:v>
                </c:pt>
                <c:pt idx="766">
                  <c:v>191</c:v>
                </c:pt>
                <c:pt idx="767">
                  <c:v>178</c:v>
                </c:pt>
                <c:pt idx="768">
                  <c:v>188</c:v>
                </c:pt>
                <c:pt idx="769">
                  <c:v>214</c:v>
                </c:pt>
                <c:pt idx="770">
                  <c:v>206</c:v>
                </c:pt>
                <c:pt idx="771">
                  <c:v>195</c:v>
                </c:pt>
                <c:pt idx="772">
                  <c:v>209</c:v>
                </c:pt>
                <c:pt idx="773">
                  <c:v>212</c:v>
                </c:pt>
                <c:pt idx="774">
                  <c:v>182</c:v>
                </c:pt>
                <c:pt idx="775">
                  <c:v>204</c:v>
                </c:pt>
                <c:pt idx="776">
                  <c:v>203</c:v>
                </c:pt>
                <c:pt idx="777">
                  <c:v>210</c:v>
                </c:pt>
                <c:pt idx="778">
                  <c:v>183</c:v>
                </c:pt>
                <c:pt idx="779">
                  <c:v>206</c:v>
                </c:pt>
                <c:pt idx="780">
                  <c:v>184</c:v>
                </c:pt>
                <c:pt idx="781">
                  <c:v>185</c:v>
                </c:pt>
                <c:pt idx="782">
                  <c:v>206</c:v>
                </c:pt>
                <c:pt idx="783">
                  <c:v>200</c:v>
                </c:pt>
                <c:pt idx="784">
                  <c:v>183</c:v>
                </c:pt>
                <c:pt idx="785">
                  <c:v>191</c:v>
                </c:pt>
                <c:pt idx="786">
                  <c:v>195</c:v>
                </c:pt>
                <c:pt idx="787">
                  <c:v>214</c:v>
                </c:pt>
                <c:pt idx="788">
                  <c:v>225</c:v>
                </c:pt>
                <c:pt idx="789">
                  <c:v>199</c:v>
                </c:pt>
                <c:pt idx="790">
                  <c:v>228</c:v>
                </c:pt>
                <c:pt idx="791">
                  <c:v>199</c:v>
                </c:pt>
                <c:pt idx="792">
                  <c:v>198</c:v>
                </c:pt>
                <c:pt idx="793">
                  <c:v>192</c:v>
                </c:pt>
                <c:pt idx="794">
                  <c:v>209</c:v>
                </c:pt>
                <c:pt idx="795">
                  <c:v>217</c:v>
                </c:pt>
                <c:pt idx="796">
                  <c:v>220</c:v>
                </c:pt>
                <c:pt idx="797">
                  <c:v>182</c:v>
                </c:pt>
                <c:pt idx="798">
                  <c:v>183</c:v>
                </c:pt>
                <c:pt idx="799">
                  <c:v>200</c:v>
                </c:pt>
                <c:pt idx="800">
                  <c:v>216</c:v>
                </c:pt>
                <c:pt idx="801">
                  <c:v>194</c:v>
                </c:pt>
                <c:pt idx="802">
                  <c:v>210</c:v>
                </c:pt>
                <c:pt idx="803">
                  <c:v>203</c:v>
                </c:pt>
                <c:pt idx="804">
                  <c:v>215</c:v>
                </c:pt>
                <c:pt idx="805">
                  <c:v>189</c:v>
                </c:pt>
                <c:pt idx="806">
                  <c:v>202</c:v>
                </c:pt>
                <c:pt idx="807">
                  <c:v>193</c:v>
                </c:pt>
                <c:pt idx="808">
                  <c:v>216</c:v>
                </c:pt>
                <c:pt idx="809">
                  <c:v>193</c:v>
                </c:pt>
                <c:pt idx="810">
                  <c:v>226</c:v>
                </c:pt>
                <c:pt idx="811">
                  <c:v>187</c:v>
                </c:pt>
                <c:pt idx="812">
                  <c:v>188</c:v>
                </c:pt>
                <c:pt idx="813">
                  <c:v>210</c:v>
                </c:pt>
                <c:pt idx="814">
                  <c:v>204</c:v>
                </c:pt>
                <c:pt idx="815">
                  <c:v>217</c:v>
                </c:pt>
                <c:pt idx="816">
                  <c:v>217</c:v>
                </c:pt>
                <c:pt idx="817">
                  <c:v>201</c:v>
                </c:pt>
                <c:pt idx="818">
                  <c:v>210</c:v>
                </c:pt>
                <c:pt idx="819">
                  <c:v>198</c:v>
                </c:pt>
                <c:pt idx="820">
                  <c:v>210</c:v>
                </c:pt>
                <c:pt idx="821">
                  <c:v>206</c:v>
                </c:pt>
                <c:pt idx="822">
                  <c:v>222</c:v>
                </c:pt>
                <c:pt idx="823">
                  <c:v>217</c:v>
                </c:pt>
                <c:pt idx="824">
                  <c:v>193</c:v>
                </c:pt>
                <c:pt idx="825">
                  <c:v>192</c:v>
                </c:pt>
                <c:pt idx="826">
                  <c:v>199</c:v>
                </c:pt>
                <c:pt idx="827">
                  <c:v>205</c:v>
                </c:pt>
                <c:pt idx="828">
                  <c:v>204</c:v>
                </c:pt>
                <c:pt idx="829">
                  <c:v>225</c:v>
                </c:pt>
                <c:pt idx="830">
                  <c:v>188</c:v>
                </c:pt>
                <c:pt idx="831">
                  <c:v>194</c:v>
                </c:pt>
                <c:pt idx="832">
                  <c:v>194</c:v>
                </c:pt>
                <c:pt idx="833">
                  <c:v>220</c:v>
                </c:pt>
                <c:pt idx="834">
                  <c:v>200</c:v>
                </c:pt>
                <c:pt idx="835">
                  <c:v>208</c:v>
                </c:pt>
                <c:pt idx="836">
                  <c:v>190</c:v>
                </c:pt>
                <c:pt idx="837">
                  <c:v>209</c:v>
                </c:pt>
                <c:pt idx="838">
                  <c:v>196</c:v>
                </c:pt>
                <c:pt idx="839">
                  <c:v>197</c:v>
                </c:pt>
                <c:pt idx="840">
                  <c:v>208</c:v>
                </c:pt>
                <c:pt idx="841">
                  <c:v>187</c:v>
                </c:pt>
                <c:pt idx="842">
                  <c:v>197</c:v>
                </c:pt>
                <c:pt idx="843">
                  <c:v>213</c:v>
                </c:pt>
                <c:pt idx="844">
                  <c:v>223</c:v>
                </c:pt>
                <c:pt idx="845">
                  <c:v>221</c:v>
                </c:pt>
                <c:pt idx="846">
                  <c:v>221</c:v>
                </c:pt>
                <c:pt idx="847">
                  <c:v>191</c:v>
                </c:pt>
                <c:pt idx="848">
                  <c:v>192</c:v>
                </c:pt>
                <c:pt idx="849">
                  <c:v>192</c:v>
                </c:pt>
                <c:pt idx="850">
                  <c:v>193</c:v>
                </c:pt>
                <c:pt idx="851">
                  <c:v>225</c:v>
                </c:pt>
                <c:pt idx="852">
                  <c:v>203</c:v>
                </c:pt>
                <c:pt idx="853">
                  <c:v>202</c:v>
                </c:pt>
                <c:pt idx="854">
                  <c:v>189</c:v>
                </c:pt>
                <c:pt idx="855">
                  <c:v>175</c:v>
                </c:pt>
                <c:pt idx="856">
                  <c:v>182</c:v>
                </c:pt>
                <c:pt idx="857">
                  <c:v>213</c:v>
                </c:pt>
                <c:pt idx="858">
                  <c:v>183</c:v>
                </c:pt>
                <c:pt idx="859">
                  <c:v>195</c:v>
                </c:pt>
                <c:pt idx="860">
                  <c:v>206</c:v>
                </c:pt>
                <c:pt idx="861">
                  <c:v>184</c:v>
                </c:pt>
                <c:pt idx="862">
                  <c:v>199</c:v>
                </c:pt>
                <c:pt idx="863">
                  <c:v>222</c:v>
                </c:pt>
                <c:pt idx="864">
                  <c:v>208</c:v>
                </c:pt>
                <c:pt idx="865">
                  <c:v>220</c:v>
                </c:pt>
                <c:pt idx="866">
                  <c:v>195</c:v>
                </c:pt>
                <c:pt idx="867">
                  <c:v>207</c:v>
                </c:pt>
                <c:pt idx="868">
                  <c:v>228</c:v>
                </c:pt>
                <c:pt idx="869">
                  <c:v>200</c:v>
                </c:pt>
                <c:pt idx="870">
                  <c:v>233</c:v>
                </c:pt>
                <c:pt idx="871">
                  <c:v>241</c:v>
                </c:pt>
                <c:pt idx="872">
                  <c:v>201</c:v>
                </c:pt>
                <c:pt idx="873">
                  <c:v>229</c:v>
                </c:pt>
                <c:pt idx="874">
                  <c:v>210</c:v>
                </c:pt>
                <c:pt idx="875">
                  <c:v>212</c:v>
                </c:pt>
                <c:pt idx="876">
                  <c:v>236</c:v>
                </c:pt>
                <c:pt idx="877">
                  <c:v>223</c:v>
                </c:pt>
                <c:pt idx="878">
                  <c:v>208</c:v>
                </c:pt>
                <c:pt idx="879">
                  <c:v>199</c:v>
                </c:pt>
                <c:pt idx="880">
                  <c:v>195</c:v>
                </c:pt>
                <c:pt idx="881">
                  <c:v>202</c:v>
                </c:pt>
                <c:pt idx="882">
                  <c:v>184</c:v>
                </c:pt>
                <c:pt idx="883">
                  <c:v>239</c:v>
                </c:pt>
                <c:pt idx="884">
                  <c:v>210</c:v>
                </c:pt>
                <c:pt idx="885">
                  <c:v>228</c:v>
                </c:pt>
                <c:pt idx="886">
                  <c:v>219</c:v>
                </c:pt>
                <c:pt idx="887">
                  <c:v>207</c:v>
                </c:pt>
                <c:pt idx="888">
                  <c:v>223</c:v>
                </c:pt>
                <c:pt idx="889">
                  <c:v>222</c:v>
                </c:pt>
                <c:pt idx="890">
                  <c:v>209</c:v>
                </c:pt>
                <c:pt idx="891">
                  <c:v>236</c:v>
                </c:pt>
                <c:pt idx="892">
                  <c:v>190</c:v>
                </c:pt>
                <c:pt idx="893">
                  <c:v>204</c:v>
                </c:pt>
                <c:pt idx="894">
                  <c:v>198</c:v>
                </c:pt>
                <c:pt idx="895">
                  <c:v>227</c:v>
                </c:pt>
                <c:pt idx="896">
                  <c:v>198</c:v>
                </c:pt>
                <c:pt idx="897">
                  <c:v>222</c:v>
                </c:pt>
                <c:pt idx="898">
                  <c:v>196</c:v>
                </c:pt>
                <c:pt idx="899">
                  <c:v>223</c:v>
                </c:pt>
                <c:pt idx="900">
                  <c:v>216</c:v>
                </c:pt>
                <c:pt idx="901">
                  <c:v>192</c:v>
                </c:pt>
                <c:pt idx="902">
                  <c:v>208</c:v>
                </c:pt>
                <c:pt idx="903">
                  <c:v>215</c:v>
                </c:pt>
                <c:pt idx="904">
                  <c:v>173</c:v>
                </c:pt>
                <c:pt idx="905">
                  <c:v>230</c:v>
                </c:pt>
                <c:pt idx="906">
                  <c:v>214</c:v>
                </c:pt>
                <c:pt idx="907">
                  <c:v>224</c:v>
                </c:pt>
                <c:pt idx="908">
                  <c:v>221</c:v>
                </c:pt>
                <c:pt idx="909">
                  <c:v>204</c:v>
                </c:pt>
                <c:pt idx="910">
                  <c:v>228</c:v>
                </c:pt>
                <c:pt idx="911">
                  <c:v>199</c:v>
                </c:pt>
                <c:pt idx="912">
                  <c:v>207</c:v>
                </c:pt>
                <c:pt idx="913">
                  <c:v>204</c:v>
                </c:pt>
                <c:pt idx="914">
                  <c:v>217</c:v>
                </c:pt>
                <c:pt idx="915">
                  <c:v>209</c:v>
                </c:pt>
                <c:pt idx="916">
                  <c:v>226</c:v>
                </c:pt>
                <c:pt idx="917">
                  <c:v>219</c:v>
                </c:pt>
                <c:pt idx="918">
                  <c:v>215</c:v>
                </c:pt>
                <c:pt idx="919">
                  <c:v>229</c:v>
                </c:pt>
                <c:pt idx="920">
                  <c:v>222</c:v>
                </c:pt>
                <c:pt idx="921">
                  <c:v>211</c:v>
                </c:pt>
                <c:pt idx="922">
                  <c:v>212</c:v>
                </c:pt>
                <c:pt idx="923">
                  <c:v>196</c:v>
                </c:pt>
                <c:pt idx="924">
                  <c:v>232</c:v>
                </c:pt>
                <c:pt idx="925">
                  <c:v>229</c:v>
                </c:pt>
                <c:pt idx="926">
                  <c:v>218</c:v>
                </c:pt>
                <c:pt idx="927">
                  <c:v>206</c:v>
                </c:pt>
                <c:pt idx="928">
                  <c:v>238</c:v>
                </c:pt>
                <c:pt idx="929">
                  <c:v>217</c:v>
                </c:pt>
                <c:pt idx="930">
                  <c:v>187</c:v>
                </c:pt>
                <c:pt idx="931">
                  <c:v>208</c:v>
                </c:pt>
                <c:pt idx="932">
                  <c:v>211</c:v>
                </c:pt>
                <c:pt idx="933">
                  <c:v>221</c:v>
                </c:pt>
                <c:pt idx="934">
                  <c:v>229</c:v>
                </c:pt>
                <c:pt idx="935">
                  <c:v>212</c:v>
                </c:pt>
                <c:pt idx="936">
                  <c:v>198</c:v>
                </c:pt>
                <c:pt idx="937">
                  <c:v>232</c:v>
                </c:pt>
                <c:pt idx="938">
                  <c:v>221</c:v>
                </c:pt>
                <c:pt idx="939">
                  <c:v>215</c:v>
                </c:pt>
                <c:pt idx="940">
                  <c:v>219</c:v>
                </c:pt>
                <c:pt idx="941">
                  <c:v>224</c:v>
                </c:pt>
                <c:pt idx="942">
                  <c:v>187</c:v>
                </c:pt>
                <c:pt idx="943">
                  <c:v>217</c:v>
                </c:pt>
                <c:pt idx="944">
                  <c:v>221</c:v>
                </c:pt>
                <c:pt idx="945">
                  <c:v>197</c:v>
                </c:pt>
                <c:pt idx="946">
                  <c:v>247</c:v>
                </c:pt>
                <c:pt idx="947">
                  <c:v>227</c:v>
                </c:pt>
                <c:pt idx="948">
                  <c:v>232</c:v>
                </c:pt>
                <c:pt idx="949">
                  <c:v>221</c:v>
                </c:pt>
                <c:pt idx="950">
                  <c:v>185</c:v>
                </c:pt>
                <c:pt idx="951">
                  <c:v>216</c:v>
                </c:pt>
                <c:pt idx="952">
                  <c:v>221</c:v>
                </c:pt>
                <c:pt idx="953">
                  <c:v>206</c:v>
                </c:pt>
                <c:pt idx="954">
                  <c:v>219</c:v>
                </c:pt>
                <c:pt idx="955">
                  <c:v>205</c:v>
                </c:pt>
                <c:pt idx="956">
                  <c:v>230</c:v>
                </c:pt>
                <c:pt idx="957">
                  <c:v>205</c:v>
                </c:pt>
                <c:pt idx="958">
                  <c:v>180</c:v>
                </c:pt>
                <c:pt idx="959">
                  <c:v>228</c:v>
                </c:pt>
                <c:pt idx="960">
                  <c:v>219</c:v>
                </c:pt>
                <c:pt idx="961">
                  <c:v>197</c:v>
                </c:pt>
                <c:pt idx="962">
                  <c:v>235</c:v>
                </c:pt>
                <c:pt idx="963">
                  <c:v>214</c:v>
                </c:pt>
                <c:pt idx="964">
                  <c:v>220</c:v>
                </c:pt>
                <c:pt idx="965">
                  <c:v>222</c:v>
                </c:pt>
                <c:pt idx="966">
                  <c:v>227</c:v>
                </c:pt>
                <c:pt idx="967">
                  <c:v>212</c:v>
                </c:pt>
                <c:pt idx="968">
                  <c:v>207</c:v>
                </c:pt>
                <c:pt idx="969">
                  <c:v>240</c:v>
                </c:pt>
                <c:pt idx="970">
                  <c:v>236</c:v>
                </c:pt>
                <c:pt idx="971">
                  <c:v>224</c:v>
                </c:pt>
                <c:pt idx="972">
                  <c:v>222</c:v>
                </c:pt>
                <c:pt idx="973">
                  <c:v>225</c:v>
                </c:pt>
                <c:pt idx="974">
                  <c:v>237</c:v>
                </c:pt>
                <c:pt idx="975">
                  <c:v>231</c:v>
                </c:pt>
                <c:pt idx="976">
                  <c:v>210</c:v>
                </c:pt>
                <c:pt idx="977">
                  <c:v>216</c:v>
                </c:pt>
                <c:pt idx="978">
                  <c:v>214</c:v>
                </c:pt>
                <c:pt idx="979">
                  <c:v>247</c:v>
                </c:pt>
                <c:pt idx="980">
                  <c:v>212</c:v>
                </c:pt>
                <c:pt idx="981">
                  <c:v>230</c:v>
                </c:pt>
                <c:pt idx="982">
                  <c:v>218</c:v>
                </c:pt>
                <c:pt idx="983">
                  <c:v>237</c:v>
                </c:pt>
                <c:pt idx="984">
                  <c:v>254</c:v>
                </c:pt>
                <c:pt idx="985">
                  <c:v>196</c:v>
                </c:pt>
                <c:pt idx="986">
                  <c:v>252</c:v>
                </c:pt>
                <c:pt idx="987">
                  <c:v>211</c:v>
                </c:pt>
                <c:pt idx="988">
                  <c:v>224</c:v>
                </c:pt>
                <c:pt idx="989">
                  <c:v>185</c:v>
                </c:pt>
                <c:pt idx="990">
                  <c:v>234</c:v>
                </c:pt>
                <c:pt idx="991">
                  <c:v>230</c:v>
                </c:pt>
                <c:pt idx="992">
                  <c:v>238</c:v>
                </c:pt>
                <c:pt idx="993">
                  <c:v>234</c:v>
                </c:pt>
                <c:pt idx="994">
                  <c:v>234</c:v>
                </c:pt>
                <c:pt idx="995">
                  <c:v>201</c:v>
                </c:pt>
                <c:pt idx="996">
                  <c:v>240</c:v>
                </c:pt>
                <c:pt idx="997">
                  <c:v>210</c:v>
                </c:pt>
                <c:pt idx="998">
                  <c:v>218</c:v>
                </c:pt>
                <c:pt idx="999">
                  <c:v>226</c:v>
                </c:pt>
                <c:pt idx="1000">
                  <c:v>234</c:v>
                </c:pt>
                <c:pt idx="1001">
                  <c:v>239</c:v>
                </c:pt>
                <c:pt idx="1002">
                  <c:v>181</c:v>
                </c:pt>
                <c:pt idx="1003">
                  <c:v>222</c:v>
                </c:pt>
                <c:pt idx="1004">
                  <c:v>232</c:v>
                </c:pt>
                <c:pt idx="1005">
                  <c:v>235</c:v>
                </c:pt>
                <c:pt idx="1006">
                  <c:v>237</c:v>
                </c:pt>
                <c:pt idx="1007">
                  <c:v>255</c:v>
                </c:pt>
                <c:pt idx="1008">
                  <c:v>207</c:v>
                </c:pt>
                <c:pt idx="1009">
                  <c:v>246</c:v>
                </c:pt>
                <c:pt idx="1010">
                  <c:v>202</c:v>
                </c:pt>
                <c:pt idx="1011">
                  <c:v>226</c:v>
                </c:pt>
                <c:pt idx="1012">
                  <c:v>212</c:v>
                </c:pt>
                <c:pt idx="1013">
                  <c:v>231</c:v>
                </c:pt>
                <c:pt idx="1014">
                  <c:v>225</c:v>
                </c:pt>
                <c:pt idx="1015">
                  <c:v>251</c:v>
                </c:pt>
                <c:pt idx="1016">
                  <c:v>219</c:v>
                </c:pt>
                <c:pt idx="1017">
                  <c:v>240</c:v>
                </c:pt>
                <c:pt idx="1018">
                  <c:v>237</c:v>
                </c:pt>
                <c:pt idx="1019">
                  <c:v>200</c:v>
                </c:pt>
                <c:pt idx="1020">
                  <c:v>211</c:v>
                </c:pt>
                <c:pt idx="1021">
                  <c:v>221</c:v>
                </c:pt>
                <c:pt idx="1022">
                  <c:v>248</c:v>
                </c:pt>
                <c:pt idx="1023">
                  <c:v>228</c:v>
                </c:pt>
                <c:pt idx="1024">
                  <c:v>248</c:v>
                </c:pt>
                <c:pt idx="1025">
                  <c:v>207</c:v>
                </c:pt>
                <c:pt idx="1026">
                  <c:v>230</c:v>
                </c:pt>
                <c:pt idx="1027">
                  <c:v>230</c:v>
                </c:pt>
                <c:pt idx="1028">
                  <c:v>233</c:v>
                </c:pt>
                <c:pt idx="1029">
                  <c:v>244</c:v>
                </c:pt>
                <c:pt idx="1030">
                  <c:v>239</c:v>
                </c:pt>
                <c:pt idx="1031">
                  <c:v>244</c:v>
                </c:pt>
                <c:pt idx="1032">
                  <c:v>246</c:v>
                </c:pt>
                <c:pt idx="1033">
                  <c:v>213</c:v>
                </c:pt>
                <c:pt idx="1034">
                  <c:v>201</c:v>
                </c:pt>
                <c:pt idx="1035">
                  <c:v>239</c:v>
                </c:pt>
                <c:pt idx="1036">
                  <c:v>230</c:v>
                </c:pt>
                <c:pt idx="1037">
                  <c:v>223</c:v>
                </c:pt>
                <c:pt idx="1038">
                  <c:v>248</c:v>
                </c:pt>
                <c:pt idx="1039">
                  <c:v>217</c:v>
                </c:pt>
                <c:pt idx="1040">
                  <c:v>233</c:v>
                </c:pt>
                <c:pt idx="1041">
                  <c:v>239</c:v>
                </c:pt>
                <c:pt idx="1042">
                  <c:v>243</c:v>
                </c:pt>
                <c:pt idx="1043">
                  <c:v>202</c:v>
                </c:pt>
                <c:pt idx="1044">
                  <c:v>238</c:v>
                </c:pt>
                <c:pt idx="1045">
                  <c:v>188</c:v>
                </c:pt>
                <c:pt idx="1046">
                  <c:v>234</c:v>
                </c:pt>
                <c:pt idx="1047">
                  <c:v>251</c:v>
                </c:pt>
                <c:pt idx="1048">
                  <c:v>266</c:v>
                </c:pt>
                <c:pt idx="1049">
                  <c:v>221</c:v>
                </c:pt>
                <c:pt idx="1050">
                  <c:v>224</c:v>
                </c:pt>
                <c:pt idx="1051">
                  <c:v>225</c:v>
                </c:pt>
                <c:pt idx="1052">
                  <c:v>239</c:v>
                </c:pt>
                <c:pt idx="1053">
                  <c:v>248</c:v>
                </c:pt>
                <c:pt idx="1054">
                  <c:v>232</c:v>
                </c:pt>
                <c:pt idx="1055">
                  <c:v>266</c:v>
                </c:pt>
                <c:pt idx="1056">
                  <c:v>208</c:v>
                </c:pt>
                <c:pt idx="1057">
                  <c:v>249</c:v>
                </c:pt>
                <c:pt idx="1058">
                  <c:v>240</c:v>
                </c:pt>
                <c:pt idx="1059">
                  <c:v>222</c:v>
                </c:pt>
                <c:pt idx="1060">
                  <c:v>243</c:v>
                </c:pt>
                <c:pt idx="1061">
                  <c:v>213</c:v>
                </c:pt>
                <c:pt idx="1062">
                  <c:v>216</c:v>
                </c:pt>
                <c:pt idx="1063">
                  <c:v>232</c:v>
                </c:pt>
                <c:pt idx="1064">
                  <c:v>203</c:v>
                </c:pt>
                <c:pt idx="1065">
                  <c:v>232</c:v>
                </c:pt>
                <c:pt idx="1066">
                  <c:v>202</c:v>
                </c:pt>
                <c:pt idx="1067">
                  <c:v>225</c:v>
                </c:pt>
                <c:pt idx="1068">
                  <c:v>214</c:v>
                </c:pt>
                <c:pt idx="1069">
                  <c:v>233</c:v>
                </c:pt>
                <c:pt idx="1070">
                  <c:v>261</c:v>
                </c:pt>
                <c:pt idx="1071">
                  <c:v>220</c:v>
                </c:pt>
                <c:pt idx="1072">
                  <c:v>252</c:v>
                </c:pt>
                <c:pt idx="1073">
                  <c:v>234</c:v>
                </c:pt>
                <c:pt idx="1074">
                  <c:v>235</c:v>
                </c:pt>
                <c:pt idx="1075">
                  <c:v>247</c:v>
                </c:pt>
                <c:pt idx="1076">
                  <c:v>230</c:v>
                </c:pt>
                <c:pt idx="1077">
                  <c:v>239</c:v>
                </c:pt>
                <c:pt idx="1078">
                  <c:v>233</c:v>
                </c:pt>
                <c:pt idx="1079">
                  <c:v>230</c:v>
                </c:pt>
                <c:pt idx="1080">
                  <c:v>223</c:v>
                </c:pt>
                <c:pt idx="1081">
                  <c:v>242</c:v>
                </c:pt>
                <c:pt idx="1082">
                  <c:v>219</c:v>
                </c:pt>
                <c:pt idx="1083">
                  <c:v>248</c:v>
                </c:pt>
                <c:pt idx="1084">
                  <c:v>217</c:v>
                </c:pt>
                <c:pt idx="1085">
                  <c:v>242</c:v>
                </c:pt>
                <c:pt idx="1086">
                  <c:v>217</c:v>
                </c:pt>
                <c:pt idx="1087">
                  <c:v>237</c:v>
                </c:pt>
                <c:pt idx="1088">
                  <c:v>242</c:v>
                </c:pt>
                <c:pt idx="1089">
                  <c:v>229</c:v>
                </c:pt>
                <c:pt idx="1090">
                  <c:v>255</c:v>
                </c:pt>
                <c:pt idx="1091">
                  <c:v>257</c:v>
                </c:pt>
                <c:pt idx="1092">
                  <c:v>241</c:v>
                </c:pt>
                <c:pt idx="1093">
                  <c:v>237</c:v>
                </c:pt>
                <c:pt idx="1094">
                  <c:v>249</c:v>
                </c:pt>
                <c:pt idx="1095">
                  <c:v>242</c:v>
                </c:pt>
                <c:pt idx="1096">
                  <c:v>214</c:v>
                </c:pt>
                <c:pt idx="1097">
                  <c:v>228</c:v>
                </c:pt>
                <c:pt idx="1098">
                  <c:v>215</c:v>
                </c:pt>
                <c:pt idx="1099">
                  <c:v>261</c:v>
                </c:pt>
                <c:pt idx="1100">
                  <c:v>220</c:v>
                </c:pt>
                <c:pt idx="1101">
                  <c:v>267</c:v>
                </c:pt>
                <c:pt idx="1102">
                  <c:v>219</c:v>
                </c:pt>
                <c:pt idx="1103">
                  <c:v>222</c:v>
                </c:pt>
                <c:pt idx="1104">
                  <c:v>227</c:v>
                </c:pt>
                <c:pt idx="1105">
                  <c:v>262</c:v>
                </c:pt>
                <c:pt idx="1106">
                  <c:v>211</c:v>
                </c:pt>
                <c:pt idx="1107">
                  <c:v>222</c:v>
                </c:pt>
                <c:pt idx="1108">
                  <c:v>257</c:v>
                </c:pt>
                <c:pt idx="1109">
                  <c:v>251</c:v>
                </c:pt>
                <c:pt idx="1110">
                  <c:v>205</c:v>
                </c:pt>
                <c:pt idx="1111">
                  <c:v>250</c:v>
                </c:pt>
                <c:pt idx="1112">
                  <c:v>260</c:v>
                </c:pt>
                <c:pt idx="1113">
                  <c:v>248</c:v>
                </c:pt>
                <c:pt idx="1114">
                  <c:v>223</c:v>
                </c:pt>
                <c:pt idx="1115">
                  <c:v>235</c:v>
                </c:pt>
                <c:pt idx="1116">
                  <c:v>204</c:v>
                </c:pt>
                <c:pt idx="1117">
                  <c:v>267</c:v>
                </c:pt>
                <c:pt idx="1118">
                  <c:v>259</c:v>
                </c:pt>
                <c:pt idx="1119">
                  <c:v>238</c:v>
                </c:pt>
                <c:pt idx="1120">
                  <c:v>215</c:v>
                </c:pt>
                <c:pt idx="1121">
                  <c:v>231</c:v>
                </c:pt>
                <c:pt idx="1122">
                  <c:v>252</c:v>
                </c:pt>
                <c:pt idx="1123">
                  <c:v>233</c:v>
                </c:pt>
                <c:pt idx="1124">
                  <c:v>261</c:v>
                </c:pt>
                <c:pt idx="1125">
                  <c:v>236</c:v>
                </c:pt>
                <c:pt idx="1126">
                  <c:v>264</c:v>
                </c:pt>
                <c:pt idx="1127">
                  <c:v>217</c:v>
                </c:pt>
                <c:pt idx="1128">
                  <c:v>231</c:v>
                </c:pt>
                <c:pt idx="1129">
                  <c:v>260</c:v>
                </c:pt>
                <c:pt idx="1130">
                  <c:v>244</c:v>
                </c:pt>
                <c:pt idx="1131">
                  <c:v>262</c:v>
                </c:pt>
                <c:pt idx="1132">
                  <c:v>238</c:v>
                </c:pt>
                <c:pt idx="1133">
                  <c:v>242</c:v>
                </c:pt>
                <c:pt idx="1134">
                  <c:v>231</c:v>
                </c:pt>
                <c:pt idx="1135">
                  <c:v>233</c:v>
                </c:pt>
                <c:pt idx="1136">
                  <c:v>240</c:v>
                </c:pt>
                <c:pt idx="1137">
                  <c:v>223</c:v>
                </c:pt>
                <c:pt idx="1138">
                  <c:v>232</c:v>
                </c:pt>
                <c:pt idx="1139">
                  <c:v>222</c:v>
                </c:pt>
                <c:pt idx="1140">
                  <c:v>222</c:v>
                </c:pt>
                <c:pt idx="1141">
                  <c:v>220</c:v>
                </c:pt>
                <c:pt idx="1142">
                  <c:v>263</c:v>
                </c:pt>
                <c:pt idx="1143">
                  <c:v>254</c:v>
                </c:pt>
                <c:pt idx="1144">
                  <c:v>249</c:v>
                </c:pt>
                <c:pt idx="1145">
                  <c:v>235</c:v>
                </c:pt>
                <c:pt idx="1146">
                  <c:v>233</c:v>
                </c:pt>
                <c:pt idx="1147">
                  <c:v>266</c:v>
                </c:pt>
                <c:pt idx="1148">
                  <c:v>253</c:v>
                </c:pt>
                <c:pt idx="1149">
                  <c:v>252</c:v>
                </c:pt>
                <c:pt idx="1150">
                  <c:v>231</c:v>
                </c:pt>
                <c:pt idx="1151">
                  <c:v>247</c:v>
                </c:pt>
                <c:pt idx="1152">
                  <c:v>232</c:v>
                </c:pt>
                <c:pt idx="1153">
                  <c:v>219</c:v>
                </c:pt>
                <c:pt idx="1154">
                  <c:v>218</c:v>
                </c:pt>
                <c:pt idx="1155">
                  <c:v>226</c:v>
                </c:pt>
                <c:pt idx="1156">
                  <c:v>221</c:v>
                </c:pt>
                <c:pt idx="1157">
                  <c:v>242</c:v>
                </c:pt>
                <c:pt idx="1158">
                  <c:v>242</c:v>
                </c:pt>
                <c:pt idx="1159">
                  <c:v>224</c:v>
                </c:pt>
                <c:pt idx="1160">
                  <c:v>198</c:v>
                </c:pt>
                <c:pt idx="1161">
                  <c:v>218</c:v>
                </c:pt>
                <c:pt idx="1162">
                  <c:v>198</c:v>
                </c:pt>
                <c:pt idx="1163">
                  <c:v>212</c:v>
                </c:pt>
                <c:pt idx="1164">
                  <c:v>233</c:v>
                </c:pt>
                <c:pt idx="1165">
                  <c:v>219</c:v>
                </c:pt>
                <c:pt idx="1166">
                  <c:v>226</c:v>
                </c:pt>
                <c:pt idx="1167">
                  <c:v>215</c:v>
                </c:pt>
                <c:pt idx="1168">
                  <c:v>200</c:v>
                </c:pt>
                <c:pt idx="1169">
                  <c:v>239</c:v>
                </c:pt>
                <c:pt idx="1170">
                  <c:v>224</c:v>
                </c:pt>
                <c:pt idx="1171">
                  <c:v>220</c:v>
                </c:pt>
                <c:pt idx="1172">
                  <c:v>204</c:v>
                </c:pt>
                <c:pt idx="1173">
                  <c:v>228</c:v>
                </c:pt>
                <c:pt idx="1174">
                  <c:v>204</c:v>
                </c:pt>
                <c:pt idx="1175">
                  <c:v>189</c:v>
                </c:pt>
                <c:pt idx="1176">
                  <c:v>214</c:v>
                </c:pt>
                <c:pt idx="1177">
                  <c:v>207</c:v>
                </c:pt>
                <c:pt idx="1178">
                  <c:v>218</c:v>
                </c:pt>
                <c:pt idx="1179">
                  <c:v>205</c:v>
                </c:pt>
                <c:pt idx="1180">
                  <c:v>214</c:v>
                </c:pt>
                <c:pt idx="1181">
                  <c:v>210</c:v>
                </c:pt>
                <c:pt idx="1182">
                  <c:v>243</c:v>
                </c:pt>
                <c:pt idx="1183">
                  <c:v>204</c:v>
                </c:pt>
                <c:pt idx="1184">
                  <c:v>196</c:v>
                </c:pt>
                <c:pt idx="1185">
                  <c:v>205</c:v>
                </c:pt>
                <c:pt idx="1186">
                  <c:v>211</c:v>
                </c:pt>
                <c:pt idx="1187">
                  <c:v>198</c:v>
                </c:pt>
                <c:pt idx="1188">
                  <c:v>208</c:v>
                </c:pt>
                <c:pt idx="1189">
                  <c:v>196</c:v>
                </c:pt>
                <c:pt idx="1190">
                  <c:v>227</c:v>
                </c:pt>
                <c:pt idx="1191">
                  <c:v>188</c:v>
                </c:pt>
                <c:pt idx="1192">
                  <c:v>196</c:v>
                </c:pt>
                <c:pt idx="1193">
                  <c:v>197</c:v>
                </c:pt>
                <c:pt idx="1194">
                  <c:v>219</c:v>
                </c:pt>
                <c:pt idx="1195">
                  <c:v>202</c:v>
                </c:pt>
                <c:pt idx="1196">
                  <c:v>187</c:v>
                </c:pt>
                <c:pt idx="1197">
                  <c:v>175</c:v>
                </c:pt>
                <c:pt idx="1198">
                  <c:v>188</c:v>
                </c:pt>
                <c:pt idx="1199">
                  <c:v>204</c:v>
                </c:pt>
                <c:pt idx="1200">
                  <c:v>181</c:v>
                </c:pt>
                <c:pt idx="1201">
                  <c:v>206</c:v>
                </c:pt>
                <c:pt idx="1202">
                  <c:v>199</c:v>
                </c:pt>
                <c:pt idx="1203">
                  <c:v>181</c:v>
                </c:pt>
                <c:pt idx="1204">
                  <c:v>186</c:v>
                </c:pt>
                <c:pt idx="1205">
                  <c:v>171</c:v>
                </c:pt>
                <c:pt idx="1206">
                  <c:v>191</c:v>
                </c:pt>
                <c:pt idx="1207">
                  <c:v>198</c:v>
                </c:pt>
                <c:pt idx="1208">
                  <c:v>186</c:v>
                </c:pt>
                <c:pt idx="1209">
                  <c:v>187</c:v>
                </c:pt>
                <c:pt idx="1210">
                  <c:v>193</c:v>
                </c:pt>
                <c:pt idx="1211">
                  <c:v>191</c:v>
                </c:pt>
                <c:pt idx="1212">
                  <c:v>195</c:v>
                </c:pt>
                <c:pt idx="1213">
                  <c:v>187</c:v>
                </c:pt>
                <c:pt idx="1214">
                  <c:v>168</c:v>
                </c:pt>
                <c:pt idx="1215">
                  <c:v>174</c:v>
                </c:pt>
                <c:pt idx="1216">
                  <c:v>170</c:v>
                </c:pt>
                <c:pt idx="1217">
                  <c:v>197</c:v>
                </c:pt>
                <c:pt idx="1218">
                  <c:v>208</c:v>
                </c:pt>
                <c:pt idx="1219">
                  <c:v>201</c:v>
                </c:pt>
                <c:pt idx="1220">
                  <c:v>170</c:v>
                </c:pt>
                <c:pt idx="1221">
                  <c:v>198</c:v>
                </c:pt>
                <c:pt idx="1222">
                  <c:v>189</c:v>
                </c:pt>
                <c:pt idx="1223">
                  <c:v>189</c:v>
                </c:pt>
                <c:pt idx="1224">
                  <c:v>150</c:v>
                </c:pt>
                <c:pt idx="1225">
                  <c:v>196</c:v>
                </c:pt>
                <c:pt idx="1226">
                  <c:v>190</c:v>
                </c:pt>
                <c:pt idx="1227">
                  <c:v>160</c:v>
                </c:pt>
                <c:pt idx="1228">
                  <c:v>173</c:v>
                </c:pt>
                <c:pt idx="1229">
                  <c:v>167</c:v>
                </c:pt>
                <c:pt idx="1230">
                  <c:v>200</c:v>
                </c:pt>
                <c:pt idx="1231">
                  <c:v>174</c:v>
                </c:pt>
                <c:pt idx="1232">
                  <c:v>178</c:v>
                </c:pt>
                <c:pt idx="1233">
                  <c:v>196</c:v>
                </c:pt>
                <c:pt idx="1234">
                  <c:v>185</c:v>
                </c:pt>
                <c:pt idx="1235">
                  <c:v>161</c:v>
                </c:pt>
                <c:pt idx="1236">
                  <c:v>170</c:v>
                </c:pt>
                <c:pt idx="1237">
                  <c:v>158</c:v>
                </c:pt>
                <c:pt idx="1238">
                  <c:v>170</c:v>
                </c:pt>
                <c:pt idx="1239">
                  <c:v>184</c:v>
                </c:pt>
                <c:pt idx="1240">
                  <c:v>184</c:v>
                </c:pt>
                <c:pt idx="1241">
                  <c:v>150</c:v>
                </c:pt>
                <c:pt idx="1242">
                  <c:v>157</c:v>
                </c:pt>
                <c:pt idx="1243">
                  <c:v>166</c:v>
                </c:pt>
                <c:pt idx="1244">
                  <c:v>155</c:v>
                </c:pt>
                <c:pt idx="1245">
                  <c:v>163</c:v>
                </c:pt>
                <c:pt idx="1246">
                  <c:v>185</c:v>
                </c:pt>
                <c:pt idx="1247">
                  <c:v>179</c:v>
                </c:pt>
                <c:pt idx="1248">
                  <c:v>156</c:v>
                </c:pt>
                <c:pt idx="1249">
                  <c:v>173</c:v>
                </c:pt>
                <c:pt idx="1250">
                  <c:v>173</c:v>
                </c:pt>
                <c:pt idx="1251">
                  <c:v>166</c:v>
                </c:pt>
                <c:pt idx="1252">
                  <c:v>167</c:v>
                </c:pt>
                <c:pt idx="1253">
                  <c:v>163</c:v>
                </c:pt>
                <c:pt idx="1254">
                  <c:v>190</c:v>
                </c:pt>
                <c:pt idx="1255">
                  <c:v>162</c:v>
                </c:pt>
                <c:pt idx="1256">
                  <c:v>159</c:v>
                </c:pt>
                <c:pt idx="1257">
                  <c:v>178</c:v>
                </c:pt>
                <c:pt idx="1258">
                  <c:v>196</c:v>
                </c:pt>
                <c:pt idx="1259">
                  <c:v>175</c:v>
                </c:pt>
                <c:pt idx="1260">
                  <c:v>180</c:v>
                </c:pt>
                <c:pt idx="1261">
                  <c:v>165</c:v>
                </c:pt>
                <c:pt idx="1262">
                  <c:v>168</c:v>
                </c:pt>
                <c:pt idx="1263">
                  <c:v>182</c:v>
                </c:pt>
                <c:pt idx="1264">
                  <c:v>156</c:v>
                </c:pt>
                <c:pt idx="1265">
                  <c:v>166</c:v>
                </c:pt>
                <c:pt idx="1266">
                  <c:v>173</c:v>
                </c:pt>
                <c:pt idx="1267">
                  <c:v>189</c:v>
                </c:pt>
                <c:pt idx="1268">
                  <c:v>173</c:v>
                </c:pt>
                <c:pt idx="1269">
                  <c:v>161</c:v>
                </c:pt>
                <c:pt idx="1270">
                  <c:v>162</c:v>
                </c:pt>
                <c:pt idx="1271">
                  <c:v>176</c:v>
                </c:pt>
                <c:pt idx="1272">
                  <c:v>157</c:v>
                </c:pt>
                <c:pt idx="1273">
                  <c:v>182</c:v>
                </c:pt>
                <c:pt idx="1274">
                  <c:v>184</c:v>
                </c:pt>
                <c:pt idx="1275">
                  <c:v>187</c:v>
                </c:pt>
                <c:pt idx="1276">
                  <c:v>178</c:v>
                </c:pt>
                <c:pt idx="1277">
                  <c:v>196</c:v>
                </c:pt>
                <c:pt idx="1278">
                  <c:v>163</c:v>
                </c:pt>
                <c:pt idx="1279">
                  <c:v>175</c:v>
                </c:pt>
                <c:pt idx="1280">
                  <c:v>169</c:v>
                </c:pt>
                <c:pt idx="1281">
                  <c:v>173</c:v>
                </c:pt>
                <c:pt idx="1282">
                  <c:v>201</c:v>
                </c:pt>
                <c:pt idx="1283">
                  <c:v>166</c:v>
                </c:pt>
                <c:pt idx="1284">
                  <c:v>167</c:v>
                </c:pt>
                <c:pt idx="1285">
                  <c:v>205</c:v>
                </c:pt>
                <c:pt idx="1286">
                  <c:v>181</c:v>
                </c:pt>
                <c:pt idx="1287">
                  <c:v>192</c:v>
                </c:pt>
                <c:pt idx="1288">
                  <c:v>161</c:v>
                </c:pt>
                <c:pt idx="1289">
                  <c:v>198</c:v>
                </c:pt>
                <c:pt idx="1290">
                  <c:v>173</c:v>
                </c:pt>
                <c:pt idx="1291">
                  <c:v>187</c:v>
                </c:pt>
                <c:pt idx="1292">
                  <c:v>173</c:v>
                </c:pt>
                <c:pt idx="1293">
                  <c:v>178</c:v>
                </c:pt>
                <c:pt idx="1294">
                  <c:v>209</c:v>
                </c:pt>
                <c:pt idx="1295">
                  <c:v>176</c:v>
                </c:pt>
                <c:pt idx="1296">
                  <c:v>161</c:v>
                </c:pt>
                <c:pt idx="1297">
                  <c:v>151</c:v>
                </c:pt>
                <c:pt idx="1298">
                  <c:v>183</c:v>
                </c:pt>
                <c:pt idx="1299">
                  <c:v>177</c:v>
                </c:pt>
                <c:pt idx="1300">
                  <c:v>174</c:v>
                </c:pt>
                <c:pt idx="1301">
                  <c:v>182</c:v>
                </c:pt>
                <c:pt idx="1302">
                  <c:v>192</c:v>
                </c:pt>
                <c:pt idx="1303">
                  <c:v>204</c:v>
                </c:pt>
                <c:pt idx="1304">
                  <c:v>234</c:v>
                </c:pt>
                <c:pt idx="1305">
                  <c:v>190</c:v>
                </c:pt>
                <c:pt idx="1306">
                  <c:v>189</c:v>
                </c:pt>
                <c:pt idx="1307">
                  <c:v>197</c:v>
                </c:pt>
                <c:pt idx="1308">
                  <c:v>189</c:v>
                </c:pt>
                <c:pt idx="1309">
                  <c:v>178</c:v>
                </c:pt>
                <c:pt idx="1310">
                  <c:v>171</c:v>
                </c:pt>
                <c:pt idx="1311">
                  <c:v>222</c:v>
                </c:pt>
                <c:pt idx="1312">
                  <c:v>179</c:v>
                </c:pt>
                <c:pt idx="1313">
                  <c:v>198</c:v>
                </c:pt>
                <c:pt idx="1314">
                  <c:v>188</c:v>
                </c:pt>
                <c:pt idx="1315">
                  <c:v>198</c:v>
                </c:pt>
                <c:pt idx="1316">
                  <c:v>192</c:v>
                </c:pt>
                <c:pt idx="1317">
                  <c:v>208</c:v>
                </c:pt>
                <c:pt idx="1318">
                  <c:v>215</c:v>
                </c:pt>
                <c:pt idx="1319">
                  <c:v>193</c:v>
                </c:pt>
                <c:pt idx="1320">
                  <c:v>185</c:v>
                </c:pt>
                <c:pt idx="1321">
                  <c:v>198</c:v>
                </c:pt>
                <c:pt idx="1322">
                  <c:v>203</c:v>
                </c:pt>
                <c:pt idx="1323">
                  <c:v>220</c:v>
                </c:pt>
                <c:pt idx="1324">
                  <c:v>228</c:v>
                </c:pt>
                <c:pt idx="1325">
                  <c:v>196</c:v>
                </c:pt>
                <c:pt idx="1326">
                  <c:v>207</c:v>
                </c:pt>
                <c:pt idx="1327">
                  <c:v>233</c:v>
                </c:pt>
                <c:pt idx="1328">
                  <c:v>203</c:v>
                </c:pt>
                <c:pt idx="1329">
                  <c:v>226</c:v>
                </c:pt>
                <c:pt idx="1330">
                  <c:v>195</c:v>
                </c:pt>
                <c:pt idx="1331">
                  <c:v>223</c:v>
                </c:pt>
                <c:pt idx="1332">
                  <c:v>222</c:v>
                </c:pt>
                <c:pt idx="1333">
                  <c:v>209</c:v>
                </c:pt>
                <c:pt idx="1334">
                  <c:v>209</c:v>
                </c:pt>
                <c:pt idx="1335">
                  <c:v>207</c:v>
                </c:pt>
                <c:pt idx="1336">
                  <c:v>257</c:v>
                </c:pt>
                <c:pt idx="1337">
                  <c:v>218</c:v>
                </c:pt>
                <c:pt idx="1338">
                  <c:v>234</c:v>
                </c:pt>
                <c:pt idx="1339">
                  <c:v>253</c:v>
                </c:pt>
                <c:pt idx="1340">
                  <c:v>238</c:v>
                </c:pt>
                <c:pt idx="1341">
                  <c:v>203</c:v>
                </c:pt>
                <c:pt idx="1342">
                  <c:v>242</c:v>
                </c:pt>
                <c:pt idx="1343">
                  <c:v>228</c:v>
                </c:pt>
                <c:pt idx="1344">
                  <c:v>226</c:v>
                </c:pt>
                <c:pt idx="1345">
                  <c:v>208</c:v>
                </c:pt>
                <c:pt idx="1346">
                  <c:v>257</c:v>
                </c:pt>
                <c:pt idx="1347">
                  <c:v>249</c:v>
                </c:pt>
                <c:pt idx="1348">
                  <c:v>252</c:v>
                </c:pt>
                <c:pt idx="1349">
                  <c:v>240</c:v>
                </c:pt>
                <c:pt idx="1350">
                  <c:v>257</c:v>
                </c:pt>
                <c:pt idx="1351">
                  <c:v>233</c:v>
                </c:pt>
                <c:pt idx="1352">
                  <c:v>272</c:v>
                </c:pt>
                <c:pt idx="1353">
                  <c:v>232</c:v>
                </c:pt>
                <c:pt idx="1354">
                  <c:v>269</c:v>
                </c:pt>
                <c:pt idx="1355">
                  <c:v>232</c:v>
                </c:pt>
                <c:pt idx="1356">
                  <c:v>301</c:v>
                </c:pt>
                <c:pt idx="1357">
                  <c:v>234</c:v>
                </c:pt>
                <c:pt idx="1358">
                  <c:v>270</c:v>
                </c:pt>
                <c:pt idx="1359">
                  <c:v>246</c:v>
                </c:pt>
                <c:pt idx="1360">
                  <c:v>303</c:v>
                </c:pt>
                <c:pt idx="1361">
                  <c:v>262</c:v>
                </c:pt>
                <c:pt idx="1362">
                  <c:v>268</c:v>
                </c:pt>
                <c:pt idx="1363">
                  <c:v>302</c:v>
                </c:pt>
                <c:pt idx="1364">
                  <c:v>269</c:v>
                </c:pt>
                <c:pt idx="1365">
                  <c:v>254</c:v>
                </c:pt>
                <c:pt idx="1366">
                  <c:v>270</c:v>
                </c:pt>
                <c:pt idx="1367">
                  <c:v>300</c:v>
                </c:pt>
                <c:pt idx="1368">
                  <c:v>301</c:v>
                </c:pt>
                <c:pt idx="1369">
                  <c:v>272</c:v>
                </c:pt>
                <c:pt idx="1370">
                  <c:v>297</c:v>
                </c:pt>
                <c:pt idx="1371">
                  <c:v>312</c:v>
                </c:pt>
                <c:pt idx="1372">
                  <c:v>321</c:v>
                </c:pt>
                <c:pt idx="1373">
                  <c:v>313</c:v>
                </c:pt>
                <c:pt idx="1374">
                  <c:v>302</c:v>
                </c:pt>
                <c:pt idx="1375">
                  <c:v>321</c:v>
                </c:pt>
                <c:pt idx="1376">
                  <c:v>358</c:v>
                </c:pt>
                <c:pt idx="1377">
                  <c:v>343</c:v>
                </c:pt>
                <c:pt idx="1378">
                  <c:v>342</c:v>
                </c:pt>
                <c:pt idx="1379">
                  <c:v>333</c:v>
                </c:pt>
                <c:pt idx="1380">
                  <c:v>302</c:v>
                </c:pt>
                <c:pt idx="1381">
                  <c:v>345</c:v>
                </c:pt>
                <c:pt idx="1382">
                  <c:v>329</c:v>
                </c:pt>
                <c:pt idx="1383">
                  <c:v>376</c:v>
                </c:pt>
                <c:pt idx="1384">
                  <c:v>331</c:v>
                </c:pt>
                <c:pt idx="1385">
                  <c:v>361</c:v>
                </c:pt>
                <c:pt idx="1386">
                  <c:v>385</c:v>
                </c:pt>
                <c:pt idx="1387">
                  <c:v>347</c:v>
                </c:pt>
                <c:pt idx="1388">
                  <c:v>379</c:v>
                </c:pt>
                <c:pt idx="1389">
                  <c:v>315</c:v>
                </c:pt>
                <c:pt idx="1390">
                  <c:v>389</c:v>
                </c:pt>
                <c:pt idx="1391">
                  <c:v>357</c:v>
                </c:pt>
                <c:pt idx="1392">
                  <c:v>390</c:v>
                </c:pt>
                <c:pt idx="1393">
                  <c:v>395</c:v>
                </c:pt>
                <c:pt idx="1394">
                  <c:v>397</c:v>
                </c:pt>
                <c:pt idx="1395">
                  <c:v>391</c:v>
                </c:pt>
                <c:pt idx="1396">
                  <c:v>394</c:v>
                </c:pt>
                <c:pt idx="1397">
                  <c:v>403</c:v>
                </c:pt>
                <c:pt idx="1398">
                  <c:v>429</c:v>
                </c:pt>
                <c:pt idx="1399">
                  <c:v>409</c:v>
                </c:pt>
                <c:pt idx="1400">
                  <c:v>372</c:v>
                </c:pt>
                <c:pt idx="1401">
                  <c:v>456</c:v>
                </c:pt>
                <c:pt idx="1402">
                  <c:v>435</c:v>
                </c:pt>
                <c:pt idx="1403">
                  <c:v>449</c:v>
                </c:pt>
                <c:pt idx="1404">
                  <c:v>438</c:v>
                </c:pt>
                <c:pt idx="1405">
                  <c:v>447</c:v>
                </c:pt>
                <c:pt idx="1406">
                  <c:v>449</c:v>
                </c:pt>
                <c:pt idx="1407">
                  <c:v>419</c:v>
                </c:pt>
                <c:pt idx="1408">
                  <c:v>423</c:v>
                </c:pt>
                <c:pt idx="1409">
                  <c:v>477</c:v>
                </c:pt>
                <c:pt idx="1410">
                  <c:v>451</c:v>
                </c:pt>
                <c:pt idx="1411">
                  <c:v>471</c:v>
                </c:pt>
                <c:pt idx="1412">
                  <c:v>506</c:v>
                </c:pt>
                <c:pt idx="1413">
                  <c:v>483</c:v>
                </c:pt>
                <c:pt idx="1414">
                  <c:v>520</c:v>
                </c:pt>
                <c:pt idx="1415">
                  <c:v>500</c:v>
                </c:pt>
                <c:pt idx="1416">
                  <c:v>530</c:v>
                </c:pt>
                <c:pt idx="1417">
                  <c:v>479</c:v>
                </c:pt>
                <c:pt idx="1418">
                  <c:v>513</c:v>
                </c:pt>
                <c:pt idx="1419">
                  <c:v>526</c:v>
                </c:pt>
                <c:pt idx="1420">
                  <c:v>550</c:v>
                </c:pt>
                <c:pt idx="1421">
                  <c:v>571</c:v>
                </c:pt>
                <c:pt idx="1422">
                  <c:v>524</c:v>
                </c:pt>
                <c:pt idx="1423">
                  <c:v>600</c:v>
                </c:pt>
                <c:pt idx="1424">
                  <c:v>559</c:v>
                </c:pt>
                <c:pt idx="1425">
                  <c:v>547</c:v>
                </c:pt>
                <c:pt idx="1426">
                  <c:v>582</c:v>
                </c:pt>
                <c:pt idx="1427">
                  <c:v>617</c:v>
                </c:pt>
                <c:pt idx="1428">
                  <c:v>571</c:v>
                </c:pt>
                <c:pt idx="1429">
                  <c:v>600</c:v>
                </c:pt>
                <c:pt idx="1430">
                  <c:v>609</c:v>
                </c:pt>
                <c:pt idx="1431">
                  <c:v>587</c:v>
                </c:pt>
                <c:pt idx="1432">
                  <c:v>557</c:v>
                </c:pt>
                <c:pt idx="1433">
                  <c:v>623</c:v>
                </c:pt>
                <c:pt idx="1434">
                  <c:v>662</c:v>
                </c:pt>
                <c:pt idx="1435">
                  <c:v>590</c:v>
                </c:pt>
                <c:pt idx="1436">
                  <c:v>604</c:v>
                </c:pt>
                <c:pt idx="1437">
                  <c:v>655</c:v>
                </c:pt>
                <c:pt idx="1438">
                  <c:v>621</c:v>
                </c:pt>
                <c:pt idx="1439">
                  <c:v>673</c:v>
                </c:pt>
                <c:pt idx="1440">
                  <c:v>641</c:v>
                </c:pt>
                <c:pt idx="1441">
                  <c:v>640</c:v>
                </c:pt>
                <c:pt idx="1442">
                  <c:v>682</c:v>
                </c:pt>
                <c:pt idx="1443">
                  <c:v>606</c:v>
                </c:pt>
                <c:pt idx="1444">
                  <c:v>651</c:v>
                </c:pt>
                <c:pt idx="1445">
                  <c:v>629</c:v>
                </c:pt>
                <c:pt idx="1446">
                  <c:v>636</c:v>
                </c:pt>
                <c:pt idx="1447">
                  <c:v>637</c:v>
                </c:pt>
                <c:pt idx="1448">
                  <c:v>682</c:v>
                </c:pt>
                <c:pt idx="1449">
                  <c:v>653</c:v>
                </c:pt>
                <c:pt idx="1450">
                  <c:v>649</c:v>
                </c:pt>
                <c:pt idx="1451">
                  <c:v>678</c:v>
                </c:pt>
                <c:pt idx="1452">
                  <c:v>643</c:v>
                </c:pt>
                <c:pt idx="1453">
                  <c:v>634</c:v>
                </c:pt>
                <c:pt idx="1454">
                  <c:v>620</c:v>
                </c:pt>
                <c:pt idx="1455">
                  <c:v>695</c:v>
                </c:pt>
                <c:pt idx="1456">
                  <c:v>645</c:v>
                </c:pt>
                <c:pt idx="1457">
                  <c:v>646</c:v>
                </c:pt>
                <c:pt idx="1458">
                  <c:v>696</c:v>
                </c:pt>
                <c:pt idx="1459">
                  <c:v>658</c:v>
                </c:pt>
                <c:pt idx="1460">
                  <c:v>682</c:v>
                </c:pt>
                <c:pt idx="1461">
                  <c:v>700</c:v>
                </c:pt>
                <c:pt idx="1462">
                  <c:v>693</c:v>
                </c:pt>
                <c:pt idx="1463">
                  <c:v>686</c:v>
                </c:pt>
                <c:pt idx="1464">
                  <c:v>656</c:v>
                </c:pt>
                <c:pt idx="1465">
                  <c:v>658</c:v>
                </c:pt>
                <c:pt idx="1466">
                  <c:v>706</c:v>
                </c:pt>
                <c:pt idx="1467">
                  <c:v>665</c:v>
                </c:pt>
                <c:pt idx="1468">
                  <c:v>663</c:v>
                </c:pt>
                <c:pt idx="1469">
                  <c:v>592</c:v>
                </c:pt>
                <c:pt idx="1470">
                  <c:v>611</c:v>
                </c:pt>
                <c:pt idx="1471">
                  <c:v>613</c:v>
                </c:pt>
                <c:pt idx="1472">
                  <c:v>607</c:v>
                </c:pt>
                <c:pt idx="1473">
                  <c:v>644</c:v>
                </c:pt>
                <c:pt idx="1474">
                  <c:v>613</c:v>
                </c:pt>
                <c:pt idx="1475">
                  <c:v>590</c:v>
                </c:pt>
                <c:pt idx="1476">
                  <c:v>621</c:v>
                </c:pt>
                <c:pt idx="1477">
                  <c:v>559</c:v>
                </c:pt>
                <c:pt idx="1478">
                  <c:v>659</c:v>
                </c:pt>
                <c:pt idx="1479">
                  <c:v>587</c:v>
                </c:pt>
                <c:pt idx="1480">
                  <c:v>616</c:v>
                </c:pt>
                <c:pt idx="1481">
                  <c:v>611</c:v>
                </c:pt>
                <c:pt idx="1482">
                  <c:v>620</c:v>
                </c:pt>
                <c:pt idx="1483">
                  <c:v>546</c:v>
                </c:pt>
                <c:pt idx="1484">
                  <c:v>563</c:v>
                </c:pt>
                <c:pt idx="1485">
                  <c:v>557</c:v>
                </c:pt>
                <c:pt idx="1486">
                  <c:v>590</c:v>
                </c:pt>
                <c:pt idx="1487">
                  <c:v>552</c:v>
                </c:pt>
                <c:pt idx="1488">
                  <c:v>553</c:v>
                </c:pt>
                <c:pt idx="1489">
                  <c:v>547</c:v>
                </c:pt>
                <c:pt idx="1490">
                  <c:v>520</c:v>
                </c:pt>
                <c:pt idx="1491">
                  <c:v>532</c:v>
                </c:pt>
                <c:pt idx="1492">
                  <c:v>543</c:v>
                </c:pt>
                <c:pt idx="1493">
                  <c:v>474</c:v>
                </c:pt>
                <c:pt idx="1494">
                  <c:v>564</c:v>
                </c:pt>
                <c:pt idx="1495">
                  <c:v>482</c:v>
                </c:pt>
                <c:pt idx="1496">
                  <c:v>491</c:v>
                </c:pt>
                <c:pt idx="1497">
                  <c:v>521</c:v>
                </c:pt>
                <c:pt idx="1498">
                  <c:v>440</c:v>
                </c:pt>
                <c:pt idx="1499">
                  <c:v>472</c:v>
                </c:pt>
                <c:pt idx="1500">
                  <c:v>457</c:v>
                </c:pt>
                <c:pt idx="1501">
                  <c:v>426</c:v>
                </c:pt>
                <c:pt idx="1502">
                  <c:v>472</c:v>
                </c:pt>
                <c:pt idx="1503">
                  <c:v>458</c:v>
                </c:pt>
                <c:pt idx="1504">
                  <c:v>438</c:v>
                </c:pt>
                <c:pt idx="1505">
                  <c:v>409</c:v>
                </c:pt>
                <c:pt idx="1506">
                  <c:v>437</c:v>
                </c:pt>
                <c:pt idx="1507">
                  <c:v>444</c:v>
                </c:pt>
                <c:pt idx="1508">
                  <c:v>384</c:v>
                </c:pt>
                <c:pt idx="1509">
                  <c:v>417</c:v>
                </c:pt>
                <c:pt idx="1510">
                  <c:v>406</c:v>
                </c:pt>
                <c:pt idx="1511">
                  <c:v>390</c:v>
                </c:pt>
                <c:pt idx="1512">
                  <c:v>403</c:v>
                </c:pt>
                <c:pt idx="1513">
                  <c:v>384</c:v>
                </c:pt>
                <c:pt idx="1514">
                  <c:v>363</c:v>
                </c:pt>
                <c:pt idx="1515">
                  <c:v>345</c:v>
                </c:pt>
                <c:pt idx="1516">
                  <c:v>360</c:v>
                </c:pt>
                <c:pt idx="1517">
                  <c:v>334</c:v>
                </c:pt>
                <c:pt idx="1518">
                  <c:v>341</c:v>
                </c:pt>
                <c:pt idx="1519">
                  <c:v>337</c:v>
                </c:pt>
                <c:pt idx="1520">
                  <c:v>353</c:v>
                </c:pt>
                <c:pt idx="1521">
                  <c:v>316</c:v>
                </c:pt>
                <c:pt idx="1522">
                  <c:v>311</c:v>
                </c:pt>
                <c:pt idx="1523">
                  <c:v>362</c:v>
                </c:pt>
                <c:pt idx="1524">
                  <c:v>308</c:v>
                </c:pt>
                <c:pt idx="1525">
                  <c:v>321</c:v>
                </c:pt>
                <c:pt idx="1526">
                  <c:v>277</c:v>
                </c:pt>
                <c:pt idx="1527">
                  <c:v>291</c:v>
                </c:pt>
                <c:pt idx="1528">
                  <c:v>300</c:v>
                </c:pt>
                <c:pt idx="1529">
                  <c:v>303</c:v>
                </c:pt>
                <c:pt idx="1530">
                  <c:v>300</c:v>
                </c:pt>
                <c:pt idx="1531">
                  <c:v>254</c:v>
                </c:pt>
                <c:pt idx="1532">
                  <c:v>272</c:v>
                </c:pt>
                <c:pt idx="1533">
                  <c:v>248</c:v>
                </c:pt>
                <c:pt idx="1534">
                  <c:v>249</c:v>
                </c:pt>
                <c:pt idx="1535">
                  <c:v>260</c:v>
                </c:pt>
                <c:pt idx="1536">
                  <c:v>257</c:v>
                </c:pt>
                <c:pt idx="1537">
                  <c:v>271</c:v>
                </c:pt>
                <c:pt idx="1538">
                  <c:v>243</c:v>
                </c:pt>
                <c:pt idx="1539">
                  <c:v>263</c:v>
                </c:pt>
                <c:pt idx="1540">
                  <c:v>242</c:v>
                </c:pt>
                <c:pt idx="1541">
                  <c:v>229</c:v>
                </c:pt>
                <c:pt idx="1542">
                  <c:v>246</c:v>
                </c:pt>
                <c:pt idx="1543">
                  <c:v>225</c:v>
                </c:pt>
                <c:pt idx="1544">
                  <c:v>259</c:v>
                </c:pt>
                <c:pt idx="1545">
                  <c:v>211</c:v>
                </c:pt>
                <c:pt idx="1546">
                  <c:v>211</c:v>
                </c:pt>
                <c:pt idx="1547">
                  <c:v>214</c:v>
                </c:pt>
                <c:pt idx="1548">
                  <c:v>223</c:v>
                </c:pt>
                <c:pt idx="1549">
                  <c:v>228</c:v>
                </c:pt>
                <c:pt idx="1550">
                  <c:v>255</c:v>
                </c:pt>
                <c:pt idx="1551">
                  <c:v>242</c:v>
                </c:pt>
                <c:pt idx="1552">
                  <c:v>219</c:v>
                </c:pt>
                <c:pt idx="1553">
                  <c:v>241</c:v>
                </c:pt>
                <c:pt idx="1554">
                  <c:v>212</c:v>
                </c:pt>
                <c:pt idx="1555">
                  <c:v>204</c:v>
                </c:pt>
                <c:pt idx="1556">
                  <c:v>211</c:v>
                </c:pt>
                <c:pt idx="1557">
                  <c:v>206</c:v>
                </c:pt>
                <c:pt idx="1558">
                  <c:v>233</c:v>
                </c:pt>
                <c:pt idx="1559">
                  <c:v>238</c:v>
                </c:pt>
                <c:pt idx="1560">
                  <c:v>258</c:v>
                </c:pt>
                <c:pt idx="1561">
                  <c:v>253</c:v>
                </c:pt>
                <c:pt idx="1562">
                  <c:v>208</c:v>
                </c:pt>
                <c:pt idx="1563">
                  <c:v>218</c:v>
                </c:pt>
                <c:pt idx="1564">
                  <c:v>199</c:v>
                </c:pt>
                <c:pt idx="1565">
                  <c:v>214</c:v>
                </c:pt>
                <c:pt idx="1566">
                  <c:v>252</c:v>
                </c:pt>
                <c:pt idx="1567">
                  <c:v>245</c:v>
                </c:pt>
                <c:pt idx="1568">
                  <c:v>225</c:v>
                </c:pt>
                <c:pt idx="1569">
                  <c:v>213</c:v>
                </c:pt>
                <c:pt idx="1570">
                  <c:v>247</c:v>
                </c:pt>
                <c:pt idx="1571">
                  <c:v>242</c:v>
                </c:pt>
                <c:pt idx="1572">
                  <c:v>253</c:v>
                </c:pt>
                <c:pt idx="1573">
                  <c:v>195</c:v>
                </c:pt>
                <c:pt idx="1574">
                  <c:v>232</c:v>
                </c:pt>
                <c:pt idx="1575">
                  <c:v>247</c:v>
                </c:pt>
                <c:pt idx="1576">
                  <c:v>233</c:v>
                </c:pt>
                <c:pt idx="1577">
                  <c:v>270</c:v>
                </c:pt>
                <c:pt idx="1578">
                  <c:v>245</c:v>
                </c:pt>
                <c:pt idx="1579">
                  <c:v>273</c:v>
                </c:pt>
                <c:pt idx="1580">
                  <c:v>224</c:v>
                </c:pt>
                <c:pt idx="1581">
                  <c:v>242</c:v>
                </c:pt>
                <c:pt idx="1582">
                  <c:v>254</c:v>
                </c:pt>
                <c:pt idx="1583">
                  <c:v>284</c:v>
                </c:pt>
                <c:pt idx="1584">
                  <c:v>258</c:v>
                </c:pt>
                <c:pt idx="1585">
                  <c:v>275</c:v>
                </c:pt>
                <c:pt idx="1586">
                  <c:v>263</c:v>
                </c:pt>
                <c:pt idx="1587">
                  <c:v>269</c:v>
                </c:pt>
                <c:pt idx="1588">
                  <c:v>265</c:v>
                </c:pt>
                <c:pt idx="1589">
                  <c:v>306</c:v>
                </c:pt>
                <c:pt idx="1590">
                  <c:v>293</c:v>
                </c:pt>
                <c:pt idx="1591">
                  <c:v>286</c:v>
                </c:pt>
                <c:pt idx="1592">
                  <c:v>299</c:v>
                </c:pt>
                <c:pt idx="1593">
                  <c:v>308</c:v>
                </c:pt>
                <c:pt idx="1594">
                  <c:v>317</c:v>
                </c:pt>
                <c:pt idx="1595">
                  <c:v>316</c:v>
                </c:pt>
                <c:pt idx="1596">
                  <c:v>327</c:v>
                </c:pt>
                <c:pt idx="1597">
                  <c:v>325</c:v>
                </c:pt>
                <c:pt idx="1598">
                  <c:v>354</c:v>
                </c:pt>
                <c:pt idx="1599">
                  <c:v>333</c:v>
                </c:pt>
                <c:pt idx="1600">
                  <c:v>327</c:v>
                </c:pt>
                <c:pt idx="1601">
                  <c:v>380</c:v>
                </c:pt>
                <c:pt idx="1602">
                  <c:v>330</c:v>
                </c:pt>
                <c:pt idx="1603">
                  <c:v>328</c:v>
                </c:pt>
                <c:pt idx="1604">
                  <c:v>367</c:v>
                </c:pt>
                <c:pt idx="1605">
                  <c:v>365</c:v>
                </c:pt>
                <c:pt idx="1606">
                  <c:v>372</c:v>
                </c:pt>
                <c:pt idx="1607">
                  <c:v>341</c:v>
                </c:pt>
                <c:pt idx="1608">
                  <c:v>381</c:v>
                </c:pt>
                <c:pt idx="1609">
                  <c:v>356</c:v>
                </c:pt>
                <c:pt idx="1610">
                  <c:v>387</c:v>
                </c:pt>
                <c:pt idx="1611">
                  <c:v>395</c:v>
                </c:pt>
                <c:pt idx="1612">
                  <c:v>400</c:v>
                </c:pt>
                <c:pt idx="1613">
                  <c:v>404</c:v>
                </c:pt>
                <c:pt idx="1614">
                  <c:v>358</c:v>
                </c:pt>
                <c:pt idx="1615">
                  <c:v>397</c:v>
                </c:pt>
                <c:pt idx="1616">
                  <c:v>342</c:v>
                </c:pt>
                <c:pt idx="1617">
                  <c:v>408</c:v>
                </c:pt>
                <c:pt idx="1618">
                  <c:v>385</c:v>
                </c:pt>
                <c:pt idx="1619">
                  <c:v>386</c:v>
                </c:pt>
                <c:pt idx="1620">
                  <c:v>467</c:v>
                </c:pt>
                <c:pt idx="1621">
                  <c:v>443</c:v>
                </c:pt>
                <c:pt idx="1622">
                  <c:v>440</c:v>
                </c:pt>
                <c:pt idx="1623">
                  <c:v>428</c:v>
                </c:pt>
                <c:pt idx="1624">
                  <c:v>449</c:v>
                </c:pt>
                <c:pt idx="1625">
                  <c:v>442</c:v>
                </c:pt>
                <c:pt idx="1626">
                  <c:v>470</c:v>
                </c:pt>
                <c:pt idx="1627">
                  <c:v>424</c:v>
                </c:pt>
                <c:pt idx="1628">
                  <c:v>458</c:v>
                </c:pt>
                <c:pt idx="1629">
                  <c:v>487</c:v>
                </c:pt>
                <c:pt idx="1630">
                  <c:v>487</c:v>
                </c:pt>
                <c:pt idx="1631">
                  <c:v>474</c:v>
                </c:pt>
                <c:pt idx="1632">
                  <c:v>459</c:v>
                </c:pt>
                <c:pt idx="1633">
                  <c:v>481</c:v>
                </c:pt>
                <c:pt idx="1634">
                  <c:v>523</c:v>
                </c:pt>
                <c:pt idx="1635">
                  <c:v>458</c:v>
                </c:pt>
                <c:pt idx="1636">
                  <c:v>484</c:v>
                </c:pt>
                <c:pt idx="1637">
                  <c:v>465</c:v>
                </c:pt>
                <c:pt idx="1638">
                  <c:v>455</c:v>
                </c:pt>
                <c:pt idx="1639">
                  <c:v>476</c:v>
                </c:pt>
                <c:pt idx="1640">
                  <c:v>536</c:v>
                </c:pt>
                <c:pt idx="1641">
                  <c:v>449</c:v>
                </c:pt>
                <c:pt idx="1642">
                  <c:v>517</c:v>
                </c:pt>
                <c:pt idx="1643">
                  <c:v>446</c:v>
                </c:pt>
                <c:pt idx="1644">
                  <c:v>508</c:v>
                </c:pt>
                <c:pt idx="1645">
                  <c:v>442</c:v>
                </c:pt>
                <c:pt idx="1646">
                  <c:v>510</c:v>
                </c:pt>
                <c:pt idx="1647">
                  <c:v>477</c:v>
                </c:pt>
                <c:pt idx="1648">
                  <c:v>506</c:v>
                </c:pt>
                <c:pt idx="1649">
                  <c:v>513</c:v>
                </c:pt>
                <c:pt idx="1650">
                  <c:v>501</c:v>
                </c:pt>
                <c:pt idx="1651">
                  <c:v>490</c:v>
                </c:pt>
                <c:pt idx="1652">
                  <c:v>572</c:v>
                </c:pt>
                <c:pt idx="1653">
                  <c:v>485</c:v>
                </c:pt>
                <c:pt idx="1654">
                  <c:v>488</c:v>
                </c:pt>
                <c:pt idx="1655">
                  <c:v>525</c:v>
                </c:pt>
                <c:pt idx="1656">
                  <c:v>506</c:v>
                </c:pt>
                <c:pt idx="1657">
                  <c:v>523</c:v>
                </c:pt>
                <c:pt idx="1658">
                  <c:v>471</c:v>
                </c:pt>
                <c:pt idx="1659">
                  <c:v>497</c:v>
                </c:pt>
                <c:pt idx="1660">
                  <c:v>485</c:v>
                </c:pt>
                <c:pt idx="1661">
                  <c:v>501</c:v>
                </c:pt>
                <c:pt idx="1662">
                  <c:v>491</c:v>
                </c:pt>
                <c:pt idx="1663">
                  <c:v>466</c:v>
                </c:pt>
                <c:pt idx="1664">
                  <c:v>551</c:v>
                </c:pt>
                <c:pt idx="1665">
                  <c:v>484</c:v>
                </c:pt>
                <c:pt idx="1666">
                  <c:v>480</c:v>
                </c:pt>
                <c:pt idx="1667">
                  <c:v>513</c:v>
                </c:pt>
                <c:pt idx="1668">
                  <c:v>501</c:v>
                </c:pt>
                <c:pt idx="1669">
                  <c:v>500</c:v>
                </c:pt>
                <c:pt idx="1670">
                  <c:v>500</c:v>
                </c:pt>
                <c:pt idx="1671">
                  <c:v>515</c:v>
                </c:pt>
                <c:pt idx="1672">
                  <c:v>458</c:v>
                </c:pt>
                <c:pt idx="1673">
                  <c:v>459</c:v>
                </c:pt>
                <c:pt idx="1674">
                  <c:v>489</c:v>
                </c:pt>
                <c:pt idx="1675">
                  <c:v>474</c:v>
                </c:pt>
                <c:pt idx="1676">
                  <c:v>484</c:v>
                </c:pt>
                <c:pt idx="1677">
                  <c:v>462</c:v>
                </c:pt>
                <c:pt idx="1678">
                  <c:v>464</c:v>
                </c:pt>
                <c:pt idx="1679">
                  <c:v>443</c:v>
                </c:pt>
                <c:pt idx="1680">
                  <c:v>458</c:v>
                </c:pt>
                <c:pt idx="1681">
                  <c:v>479</c:v>
                </c:pt>
                <c:pt idx="1682">
                  <c:v>443</c:v>
                </c:pt>
                <c:pt idx="1683">
                  <c:v>406</c:v>
                </c:pt>
                <c:pt idx="1684">
                  <c:v>453</c:v>
                </c:pt>
                <c:pt idx="1685">
                  <c:v>404</c:v>
                </c:pt>
                <c:pt idx="1686">
                  <c:v>439</c:v>
                </c:pt>
                <c:pt idx="1687">
                  <c:v>452</c:v>
                </c:pt>
                <c:pt idx="1688">
                  <c:v>435</c:v>
                </c:pt>
                <c:pt idx="1689">
                  <c:v>361</c:v>
                </c:pt>
                <c:pt idx="1690">
                  <c:v>428</c:v>
                </c:pt>
                <c:pt idx="1691">
                  <c:v>410</c:v>
                </c:pt>
                <c:pt idx="1692">
                  <c:v>383</c:v>
                </c:pt>
                <c:pt idx="1693">
                  <c:v>393</c:v>
                </c:pt>
                <c:pt idx="1694">
                  <c:v>394</c:v>
                </c:pt>
                <c:pt idx="1695">
                  <c:v>365</c:v>
                </c:pt>
                <c:pt idx="1696">
                  <c:v>376</c:v>
                </c:pt>
                <c:pt idx="1697">
                  <c:v>362</c:v>
                </c:pt>
                <c:pt idx="1698">
                  <c:v>400</c:v>
                </c:pt>
                <c:pt idx="1699">
                  <c:v>353</c:v>
                </c:pt>
                <c:pt idx="1700">
                  <c:v>348</c:v>
                </c:pt>
                <c:pt idx="1701">
                  <c:v>332</c:v>
                </c:pt>
                <c:pt idx="1702">
                  <c:v>373</c:v>
                </c:pt>
                <c:pt idx="1703">
                  <c:v>312</c:v>
                </c:pt>
                <c:pt idx="1704">
                  <c:v>297</c:v>
                </c:pt>
                <c:pt idx="1705">
                  <c:v>299</c:v>
                </c:pt>
                <c:pt idx="1706">
                  <c:v>331</c:v>
                </c:pt>
                <c:pt idx="1707">
                  <c:v>290</c:v>
                </c:pt>
                <c:pt idx="1708">
                  <c:v>329</c:v>
                </c:pt>
                <c:pt idx="1709">
                  <c:v>260</c:v>
                </c:pt>
                <c:pt idx="1710">
                  <c:v>318</c:v>
                </c:pt>
                <c:pt idx="1711">
                  <c:v>308</c:v>
                </c:pt>
                <c:pt idx="1712">
                  <c:v>275</c:v>
                </c:pt>
                <c:pt idx="1713">
                  <c:v>239</c:v>
                </c:pt>
                <c:pt idx="1714">
                  <c:v>311</c:v>
                </c:pt>
                <c:pt idx="1715">
                  <c:v>239</c:v>
                </c:pt>
                <c:pt idx="1716">
                  <c:v>241</c:v>
                </c:pt>
                <c:pt idx="1717">
                  <c:v>308</c:v>
                </c:pt>
                <c:pt idx="1718">
                  <c:v>244</c:v>
                </c:pt>
                <c:pt idx="1719">
                  <c:v>227</c:v>
                </c:pt>
                <c:pt idx="1720">
                  <c:v>214</c:v>
                </c:pt>
                <c:pt idx="1721">
                  <c:v>236</c:v>
                </c:pt>
                <c:pt idx="1722">
                  <c:v>223</c:v>
                </c:pt>
                <c:pt idx="1723">
                  <c:v>219</c:v>
                </c:pt>
                <c:pt idx="1724">
                  <c:v>204</c:v>
                </c:pt>
                <c:pt idx="1725">
                  <c:v>206</c:v>
                </c:pt>
                <c:pt idx="1726">
                  <c:v>191</c:v>
                </c:pt>
                <c:pt idx="1727">
                  <c:v>208</c:v>
                </c:pt>
                <c:pt idx="1728">
                  <c:v>184</c:v>
                </c:pt>
                <c:pt idx="1729">
                  <c:v>166</c:v>
                </c:pt>
                <c:pt idx="1730">
                  <c:v>187</c:v>
                </c:pt>
                <c:pt idx="1731">
                  <c:v>178</c:v>
                </c:pt>
                <c:pt idx="1732">
                  <c:v>165</c:v>
                </c:pt>
                <c:pt idx="1733">
                  <c:v>174</c:v>
                </c:pt>
                <c:pt idx="1734">
                  <c:v>184</c:v>
                </c:pt>
                <c:pt idx="1735">
                  <c:v>151</c:v>
                </c:pt>
                <c:pt idx="1736">
                  <c:v>151</c:v>
                </c:pt>
                <c:pt idx="1737">
                  <c:v>146</c:v>
                </c:pt>
                <c:pt idx="1738">
                  <c:v>129</c:v>
                </c:pt>
                <c:pt idx="1739">
                  <c:v>132</c:v>
                </c:pt>
                <c:pt idx="1740">
                  <c:v>122</c:v>
                </c:pt>
                <c:pt idx="1741">
                  <c:v>120</c:v>
                </c:pt>
                <c:pt idx="1742">
                  <c:v>140</c:v>
                </c:pt>
                <c:pt idx="1743">
                  <c:v>122</c:v>
                </c:pt>
                <c:pt idx="1744">
                  <c:v>114</c:v>
                </c:pt>
                <c:pt idx="1745">
                  <c:v>99</c:v>
                </c:pt>
                <c:pt idx="1746">
                  <c:v>115</c:v>
                </c:pt>
                <c:pt idx="1747">
                  <c:v>112</c:v>
                </c:pt>
                <c:pt idx="1748">
                  <c:v>134</c:v>
                </c:pt>
                <c:pt idx="1749">
                  <c:v>121</c:v>
                </c:pt>
                <c:pt idx="1750">
                  <c:v>95</c:v>
                </c:pt>
                <c:pt idx="1751">
                  <c:v>91</c:v>
                </c:pt>
                <c:pt idx="1752">
                  <c:v>97</c:v>
                </c:pt>
                <c:pt idx="1753">
                  <c:v>99</c:v>
                </c:pt>
                <c:pt idx="1754">
                  <c:v>90</c:v>
                </c:pt>
                <c:pt idx="1755">
                  <c:v>91</c:v>
                </c:pt>
                <c:pt idx="1756">
                  <c:v>76</c:v>
                </c:pt>
                <c:pt idx="1757">
                  <c:v>74</c:v>
                </c:pt>
                <c:pt idx="1758">
                  <c:v>85</c:v>
                </c:pt>
                <c:pt idx="1759">
                  <c:v>76</c:v>
                </c:pt>
                <c:pt idx="1760">
                  <c:v>65</c:v>
                </c:pt>
                <c:pt idx="1761">
                  <c:v>75</c:v>
                </c:pt>
                <c:pt idx="1762">
                  <c:v>80</c:v>
                </c:pt>
                <c:pt idx="1763">
                  <c:v>69</c:v>
                </c:pt>
                <c:pt idx="1764">
                  <c:v>60</c:v>
                </c:pt>
                <c:pt idx="1765">
                  <c:v>56</c:v>
                </c:pt>
                <c:pt idx="1766">
                  <c:v>50</c:v>
                </c:pt>
                <c:pt idx="1767">
                  <c:v>69</c:v>
                </c:pt>
                <c:pt idx="1768">
                  <c:v>50</c:v>
                </c:pt>
                <c:pt idx="1769">
                  <c:v>52</c:v>
                </c:pt>
                <c:pt idx="1770">
                  <c:v>47</c:v>
                </c:pt>
                <c:pt idx="1771">
                  <c:v>56</c:v>
                </c:pt>
                <c:pt idx="1772">
                  <c:v>48</c:v>
                </c:pt>
                <c:pt idx="1773">
                  <c:v>57</c:v>
                </c:pt>
                <c:pt idx="1774">
                  <c:v>63</c:v>
                </c:pt>
                <c:pt idx="1775">
                  <c:v>56</c:v>
                </c:pt>
                <c:pt idx="1776">
                  <c:v>46</c:v>
                </c:pt>
                <c:pt idx="1777">
                  <c:v>53</c:v>
                </c:pt>
                <c:pt idx="1778">
                  <c:v>40</c:v>
                </c:pt>
                <c:pt idx="1779">
                  <c:v>37</c:v>
                </c:pt>
                <c:pt idx="1780">
                  <c:v>51</c:v>
                </c:pt>
                <c:pt idx="1781">
                  <c:v>45</c:v>
                </c:pt>
                <c:pt idx="1782">
                  <c:v>42</c:v>
                </c:pt>
                <c:pt idx="1783">
                  <c:v>34</c:v>
                </c:pt>
                <c:pt idx="1784">
                  <c:v>35</c:v>
                </c:pt>
                <c:pt idx="1785">
                  <c:v>60</c:v>
                </c:pt>
                <c:pt idx="1786">
                  <c:v>38</c:v>
                </c:pt>
                <c:pt idx="1787">
                  <c:v>38</c:v>
                </c:pt>
                <c:pt idx="1788">
                  <c:v>35</c:v>
                </c:pt>
                <c:pt idx="1789">
                  <c:v>34</c:v>
                </c:pt>
                <c:pt idx="1790">
                  <c:v>41</c:v>
                </c:pt>
                <c:pt idx="1791">
                  <c:v>29</c:v>
                </c:pt>
                <c:pt idx="1792">
                  <c:v>29</c:v>
                </c:pt>
                <c:pt idx="1793">
                  <c:v>41</c:v>
                </c:pt>
                <c:pt idx="1794">
                  <c:v>24</c:v>
                </c:pt>
                <c:pt idx="1795">
                  <c:v>40</c:v>
                </c:pt>
                <c:pt idx="1796">
                  <c:v>31</c:v>
                </c:pt>
                <c:pt idx="1797">
                  <c:v>26</c:v>
                </c:pt>
                <c:pt idx="1798">
                  <c:v>23</c:v>
                </c:pt>
                <c:pt idx="1799">
                  <c:v>30</c:v>
                </c:pt>
                <c:pt idx="1800">
                  <c:v>27</c:v>
                </c:pt>
                <c:pt idx="1801">
                  <c:v>29</c:v>
                </c:pt>
                <c:pt idx="1802">
                  <c:v>30</c:v>
                </c:pt>
                <c:pt idx="1803">
                  <c:v>28</c:v>
                </c:pt>
                <c:pt idx="1804">
                  <c:v>25</c:v>
                </c:pt>
                <c:pt idx="1805">
                  <c:v>36</c:v>
                </c:pt>
                <c:pt idx="1806">
                  <c:v>25</c:v>
                </c:pt>
                <c:pt idx="1807">
                  <c:v>23</c:v>
                </c:pt>
                <c:pt idx="1808">
                  <c:v>32</c:v>
                </c:pt>
                <c:pt idx="1809">
                  <c:v>26</c:v>
                </c:pt>
                <c:pt idx="1810">
                  <c:v>30</c:v>
                </c:pt>
                <c:pt idx="1811">
                  <c:v>28</c:v>
                </c:pt>
                <c:pt idx="1812">
                  <c:v>35</c:v>
                </c:pt>
                <c:pt idx="1813">
                  <c:v>23</c:v>
                </c:pt>
                <c:pt idx="1814">
                  <c:v>25</c:v>
                </c:pt>
                <c:pt idx="1815">
                  <c:v>32</c:v>
                </c:pt>
                <c:pt idx="1816">
                  <c:v>24</c:v>
                </c:pt>
                <c:pt idx="1817">
                  <c:v>27</c:v>
                </c:pt>
                <c:pt idx="1818">
                  <c:v>30</c:v>
                </c:pt>
                <c:pt idx="1819">
                  <c:v>34</c:v>
                </c:pt>
                <c:pt idx="1820">
                  <c:v>23</c:v>
                </c:pt>
                <c:pt idx="1821">
                  <c:v>25</c:v>
                </c:pt>
                <c:pt idx="1822">
                  <c:v>23</c:v>
                </c:pt>
                <c:pt idx="1823">
                  <c:v>23</c:v>
                </c:pt>
                <c:pt idx="1824">
                  <c:v>25</c:v>
                </c:pt>
                <c:pt idx="1825">
                  <c:v>34</c:v>
                </c:pt>
                <c:pt idx="1826">
                  <c:v>19</c:v>
                </c:pt>
                <c:pt idx="1827">
                  <c:v>29</c:v>
                </c:pt>
                <c:pt idx="1828">
                  <c:v>27</c:v>
                </c:pt>
                <c:pt idx="1829">
                  <c:v>24</c:v>
                </c:pt>
                <c:pt idx="1830">
                  <c:v>31</c:v>
                </c:pt>
                <c:pt idx="1831">
                  <c:v>25</c:v>
                </c:pt>
                <c:pt idx="1832">
                  <c:v>25</c:v>
                </c:pt>
                <c:pt idx="1833">
                  <c:v>23</c:v>
                </c:pt>
                <c:pt idx="1834">
                  <c:v>32</c:v>
                </c:pt>
                <c:pt idx="1835">
                  <c:v>21</c:v>
                </c:pt>
                <c:pt idx="1836">
                  <c:v>27</c:v>
                </c:pt>
                <c:pt idx="1837">
                  <c:v>22</c:v>
                </c:pt>
                <c:pt idx="1838">
                  <c:v>29</c:v>
                </c:pt>
                <c:pt idx="1839">
                  <c:v>33</c:v>
                </c:pt>
                <c:pt idx="1840">
                  <c:v>28</c:v>
                </c:pt>
                <c:pt idx="1841">
                  <c:v>28</c:v>
                </c:pt>
                <c:pt idx="1842">
                  <c:v>25</c:v>
                </c:pt>
                <c:pt idx="1843">
                  <c:v>28</c:v>
                </c:pt>
                <c:pt idx="1844">
                  <c:v>16</c:v>
                </c:pt>
                <c:pt idx="1845">
                  <c:v>20</c:v>
                </c:pt>
                <c:pt idx="1846">
                  <c:v>32</c:v>
                </c:pt>
                <c:pt idx="1847">
                  <c:v>33</c:v>
                </c:pt>
                <c:pt idx="1848">
                  <c:v>21</c:v>
                </c:pt>
                <c:pt idx="1849">
                  <c:v>19</c:v>
                </c:pt>
                <c:pt idx="1850">
                  <c:v>22</c:v>
                </c:pt>
                <c:pt idx="1851">
                  <c:v>15</c:v>
                </c:pt>
                <c:pt idx="1852">
                  <c:v>32</c:v>
                </c:pt>
                <c:pt idx="1853">
                  <c:v>24</c:v>
                </c:pt>
                <c:pt idx="1854">
                  <c:v>21</c:v>
                </c:pt>
                <c:pt idx="1855">
                  <c:v>19</c:v>
                </c:pt>
                <c:pt idx="1856">
                  <c:v>29</c:v>
                </c:pt>
                <c:pt idx="1857">
                  <c:v>15</c:v>
                </c:pt>
                <c:pt idx="1858">
                  <c:v>21</c:v>
                </c:pt>
                <c:pt idx="1859">
                  <c:v>21</c:v>
                </c:pt>
                <c:pt idx="1860">
                  <c:v>17</c:v>
                </c:pt>
                <c:pt idx="1861">
                  <c:v>30</c:v>
                </c:pt>
                <c:pt idx="1862">
                  <c:v>23</c:v>
                </c:pt>
                <c:pt idx="1863">
                  <c:v>23</c:v>
                </c:pt>
                <c:pt idx="1864">
                  <c:v>36</c:v>
                </c:pt>
                <c:pt idx="1865">
                  <c:v>29</c:v>
                </c:pt>
                <c:pt idx="1866">
                  <c:v>30</c:v>
                </c:pt>
                <c:pt idx="1867">
                  <c:v>16</c:v>
                </c:pt>
                <c:pt idx="1868">
                  <c:v>18</c:v>
                </c:pt>
                <c:pt idx="1869">
                  <c:v>29</c:v>
                </c:pt>
                <c:pt idx="1870">
                  <c:v>29</c:v>
                </c:pt>
                <c:pt idx="1871">
                  <c:v>27</c:v>
                </c:pt>
                <c:pt idx="1872">
                  <c:v>27</c:v>
                </c:pt>
                <c:pt idx="1873">
                  <c:v>35</c:v>
                </c:pt>
                <c:pt idx="1874">
                  <c:v>27</c:v>
                </c:pt>
                <c:pt idx="1875">
                  <c:v>15</c:v>
                </c:pt>
                <c:pt idx="1876">
                  <c:v>29</c:v>
                </c:pt>
                <c:pt idx="1877">
                  <c:v>24</c:v>
                </c:pt>
                <c:pt idx="1878">
                  <c:v>21</c:v>
                </c:pt>
                <c:pt idx="1879">
                  <c:v>27</c:v>
                </c:pt>
                <c:pt idx="1880">
                  <c:v>29</c:v>
                </c:pt>
                <c:pt idx="1881">
                  <c:v>23</c:v>
                </c:pt>
                <c:pt idx="1882">
                  <c:v>22</c:v>
                </c:pt>
                <c:pt idx="1883">
                  <c:v>19</c:v>
                </c:pt>
                <c:pt idx="1884">
                  <c:v>17</c:v>
                </c:pt>
                <c:pt idx="1885">
                  <c:v>24</c:v>
                </c:pt>
                <c:pt idx="1886">
                  <c:v>29</c:v>
                </c:pt>
                <c:pt idx="1887">
                  <c:v>18</c:v>
                </c:pt>
                <c:pt idx="1888">
                  <c:v>31</c:v>
                </c:pt>
                <c:pt idx="1889">
                  <c:v>21</c:v>
                </c:pt>
                <c:pt idx="1890">
                  <c:v>32</c:v>
                </c:pt>
                <c:pt idx="1891">
                  <c:v>25</c:v>
                </c:pt>
                <c:pt idx="1892">
                  <c:v>22</c:v>
                </c:pt>
                <c:pt idx="1893">
                  <c:v>18</c:v>
                </c:pt>
                <c:pt idx="1894">
                  <c:v>20</c:v>
                </c:pt>
                <c:pt idx="1895">
                  <c:v>23</c:v>
                </c:pt>
                <c:pt idx="1896">
                  <c:v>32</c:v>
                </c:pt>
                <c:pt idx="1897">
                  <c:v>25</c:v>
                </c:pt>
                <c:pt idx="1898">
                  <c:v>21</c:v>
                </c:pt>
                <c:pt idx="1899">
                  <c:v>19</c:v>
                </c:pt>
                <c:pt idx="1900">
                  <c:v>24</c:v>
                </c:pt>
                <c:pt idx="1901">
                  <c:v>34</c:v>
                </c:pt>
                <c:pt idx="1902">
                  <c:v>22</c:v>
                </c:pt>
                <c:pt idx="1903">
                  <c:v>29</c:v>
                </c:pt>
                <c:pt idx="1904">
                  <c:v>24</c:v>
                </c:pt>
                <c:pt idx="1905">
                  <c:v>29</c:v>
                </c:pt>
                <c:pt idx="1906">
                  <c:v>15</c:v>
                </c:pt>
                <c:pt idx="1907">
                  <c:v>19</c:v>
                </c:pt>
                <c:pt idx="1908">
                  <c:v>15</c:v>
                </c:pt>
                <c:pt idx="1909">
                  <c:v>25</c:v>
                </c:pt>
                <c:pt idx="1910">
                  <c:v>26</c:v>
                </c:pt>
                <c:pt idx="1911">
                  <c:v>15</c:v>
                </c:pt>
                <c:pt idx="1912">
                  <c:v>25</c:v>
                </c:pt>
                <c:pt idx="1913">
                  <c:v>20</c:v>
                </c:pt>
                <c:pt idx="1914">
                  <c:v>22</c:v>
                </c:pt>
                <c:pt idx="1915">
                  <c:v>17</c:v>
                </c:pt>
                <c:pt idx="1916">
                  <c:v>19</c:v>
                </c:pt>
                <c:pt idx="1917">
                  <c:v>24</c:v>
                </c:pt>
                <c:pt idx="1918">
                  <c:v>24</c:v>
                </c:pt>
                <c:pt idx="1919">
                  <c:v>26</c:v>
                </c:pt>
                <c:pt idx="1920">
                  <c:v>21</c:v>
                </c:pt>
                <c:pt idx="1921">
                  <c:v>18</c:v>
                </c:pt>
                <c:pt idx="1922">
                  <c:v>20</c:v>
                </c:pt>
                <c:pt idx="1923">
                  <c:v>28</c:v>
                </c:pt>
                <c:pt idx="1924">
                  <c:v>21</c:v>
                </c:pt>
                <c:pt idx="1925">
                  <c:v>17</c:v>
                </c:pt>
                <c:pt idx="1926">
                  <c:v>24</c:v>
                </c:pt>
                <c:pt idx="1927">
                  <c:v>16</c:v>
                </c:pt>
                <c:pt idx="1928">
                  <c:v>23</c:v>
                </c:pt>
                <c:pt idx="1929">
                  <c:v>23</c:v>
                </c:pt>
                <c:pt idx="1930">
                  <c:v>18</c:v>
                </c:pt>
                <c:pt idx="1931">
                  <c:v>17</c:v>
                </c:pt>
                <c:pt idx="1932">
                  <c:v>30</c:v>
                </c:pt>
                <c:pt idx="1933">
                  <c:v>16</c:v>
                </c:pt>
                <c:pt idx="1934">
                  <c:v>21</c:v>
                </c:pt>
                <c:pt idx="1935">
                  <c:v>21</c:v>
                </c:pt>
                <c:pt idx="1936">
                  <c:v>21</c:v>
                </c:pt>
                <c:pt idx="1937">
                  <c:v>19</c:v>
                </c:pt>
                <c:pt idx="1938">
                  <c:v>17</c:v>
                </c:pt>
                <c:pt idx="1939">
                  <c:v>27</c:v>
                </c:pt>
                <c:pt idx="1940">
                  <c:v>20</c:v>
                </c:pt>
                <c:pt idx="1941">
                  <c:v>27</c:v>
                </c:pt>
                <c:pt idx="1942">
                  <c:v>17</c:v>
                </c:pt>
                <c:pt idx="1943">
                  <c:v>28</c:v>
                </c:pt>
                <c:pt idx="1944">
                  <c:v>24</c:v>
                </c:pt>
                <c:pt idx="1945">
                  <c:v>28</c:v>
                </c:pt>
                <c:pt idx="1946">
                  <c:v>23</c:v>
                </c:pt>
                <c:pt idx="1947">
                  <c:v>18</c:v>
                </c:pt>
                <c:pt idx="1948">
                  <c:v>22</c:v>
                </c:pt>
                <c:pt idx="1949">
                  <c:v>25</c:v>
                </c:pt>
                <c:pt idx="1950">
                  <c:v>16</c:v>
                </c:pt>
                <c:pt idx="1951">
                  <c:v>24</c:v>
                </c:pt>
                <c:pt idx="1952">
                  <c:v>21</c:v>
                </c:pt>
                <c:pt idx="1953">
                  <c:v>22</c:v>
                </c:pt>
                <c:pt idx="1954">
                  <c:v>19</c:v>
                </c:pt>
                <c:pt idx="1955">
                  <c:v>24</c:v>
                </c:pt>
                <c:pt idx="1956">
                  <c:v>25</c:v>
                </c:pt>
                <c:pt idx="1957">
                  <c:v>19</c:v>
                </c:pt>
                <c:pt idx="1958">
                  <c:v>22</c:v>
                </c:pt>
                <c:pt idx="1959">
                  <c:v>33</c:v>
                </c:pt>
                <c:pt idx="1960">
                  <c:v>22</c:v>
                </c:pt>
                <c:pt idx="1961">
                  <c:v>20</c:v>
                </c:pt>
                <c:pt idx="1962">
                  <c:v>18</c:v>
                </c:pt>
                <c:pt idx="1963">
                  <c:v>21</c:v>
                </c:pt>
                <c:pt idx="1964">
                  <c:v>21</c:v>
                </c:pt>
                <c:pt idx="1965">
                  <c:v>20</c:v>
                </c:pt>
                <c:pt idx="1966">
                  <c:v>28</c:v>
                </c:pt>
                <c:pt idx="1967">
                  <c:v>20</c:v>
                </c:pt>
                <c:pt idx="1968">
                  <c:v>22</c:v>
                </c:pt>
                <c:pt idx="1969">
                  <c:v>23</c:v>
                </c:pt>
                <c:pt idx="1970">
                  <c:v>19</c:v>
                </c:pt>
                <c:pt idx="1971">
                  <c:v>22</c:v>
                </c:pt>
                <c:pt idx="1972">
                  <c:v>19</c:v>
                </c:pt>
                <c:pt idx="1973">
                  <c:v>19</c:v>
                </c:pt>
                <c:pt idx="1974">
                  <c:v>18</c:v>
                </c:pt>
                <c:pt idx="1975">
                  <c:v>34</c:v>
                </c:pt>
                <c:pt idx="1976">
                  <c:v>26</c:v>
                </c:pt>
                <c:pt idx="1977">
                  <c:v>28</c:v>
                </c:pt>
                <c:pt idx="1978">
                  <c:v>21</c:v>
                </c:pt>
                <c:pt idx="1979">
                  <c:v>27</c:v>
                </c:pt>
                <c:pt idx="1980">
                  <c:v>23</c:v>
                </c:pt>
                <c:pt idx="1981">
                  <c:v>21</c:v>
                </c:pt>
                <c:pt idx="1982">
                  <c:v>22</c:v>
                </c:pt>
                <c:pt idx="1983">
                  <c:v>19</c:v>
                </c:pt>
                <c:pt idx="1984">
                  <c:v>16</c:v>
                </c:pt>
                <c:pt idx="1985">
                  <c:v>24</c:v>
                </c:pt>
                <c:pt idx="1986">
                  <c:v>22</c:v>
                </c:pt>
                <c:pt idx="1987">
                  <c:v>21</c:v>
                </c:pt>
                <c:pt idx="1988">
                  <c:v>23</c:v>
                </c:pt>
                <c:pt idx="1989">
                  <c:v>17</c:v>
                </c:pt>
                <c:pt idx="1990">
                  <c:v>28</c:v>
                </c:pt>
                <c:pt idx="1991">
                  <c:v>13</c:v>
                </c:pt>
                <c:pt idx="1992">
                  <c:v>32</c:v>
                </c:pt>
                <c:pt idx="1993">
                  <c:v>25</c:v>
                </c:pt>
                <c:pt idx="1994">
                  <c:v>10</c:v>
                </c:pt>
                <c:pt idx="1995">
                  <c:v>22</c:v>
                </c:pt>
                <c:pt idx="1996">
                  <c:v>15</c:v>
                </c:pt>
                <c:pt idx="1997">
                  <c:v>24</c:v>
                </c:pt>
                <c:pt idx="1998">
                  <c:v>20</c:v>
                </c:pt>
                <c:pt idx="1999">
                  <c:v>22</c:v>
                </c:pt>
                <c:pt idx="2000">
                  <c:v>27</c:v>
                </c:pt>
                <c:pt idx="2001">
                  <c:v>20</c:v>
                </c:pt>
                <c:pt idx="2002">
                  <c:v>18</c:v>
                </c:pt>
                <c:pt idx="2003">
                  <c:v>31</c:v>
                </c:pt>
                <c:pt idx="2004">
                  <c:v>28</c:v>
                </c:pt>
                <c:pt idx="2005">
                  <c:v>25</c:v>
                </c:pt>
                <c:pt idx="2006">
                  <c:v>17</c:v>
                </c:pt>
                <c:pt idx="2007">
                  <c:v>27</c:v>
                </c:pt>
                <c:pt idx="2008">
                  <c:v>27</c:v>
                </c:pt>
                <c:pt idx="2009">
                  <c:v>23</c:v>
                </c:pt>
                <c:pt idx="2010">
                  <c:v>18</c:v>
                </c:pt>
                <c:pt idx="2011">
                  <c:v>17</c:v>
                </c:pt>
                <c:pt idx="2012">
                  <c:v>18</c:v>
                </c:pt>
                <c:pt idx="2013">
                  <c:v>15</c:v>
                </c:pt>
                <c:pt idx="2014">
                  <c:v>22</c:v>
                </c:pt>
                <c:pt idx="2015">
                  <c:v>16</c:v>
                </c:pt>
                <c:pt idx="2016">
                  <c:v>21</c:v>
                </c:pt>
                <c:pt idx="2017">
                  <c:v>24</c:v>
                </c:pt>
                <c:pt idx="2018">
                  <c:v>18</c:v>
                </c:pt>
                <c:pt idx="2019">
                  <c:v>20</c:v>
                </c:pt>
                <c:pt idx="2020">
                  <c:v>28</c:v>
                </c:pt>
                <c:pt idx="2021">
                  <c:v>22</c:v>
                </c:pt>
                <c:pt idx="2022">
                  <c:v>22</c:v>
                </c:pt>
                <c:pt idx="2023">
                  <c:v>22</c:v>
                </c:pt>
                <c:pt idx="2024">
                  <c:v>29</c:v>
                </c:pt>
                <c:pt idx="2025">
                  <c:v>22</c:v>
                </c:pt>
                <c:pt idx="2026">
                  <c:v>27</c:v>
                </c:pt>
                <c:pt idx="2027">
                  <c:v>20</c:v>
                </c:pt>
                <c:pt idx="2028">
                  <c:v>22</c:v>
                </c:pt>
                <c:pt idx="2029">
                  <c:v>21</c:v>
                </c:pt>
                <c:pt idx="2030">
                  <c:v>20</c:v>
                </c:pt>
                <c:pt idx="2031">
                  <c:v>16</c:v>
                </c:pt>
                <c:pt idx="2032">
                  <c:v>25</c:v>
                </c:pt>
                <c:pt idx="2033">
                  <c:v>17</c:v>
                </c:pt>
                <c:pt idx="2034">
                  <c:v>25</c:v>
                </c:pt>
                <c:pt idx="2035">
                  <c:v>18</c:v>
                </c:pt>
                <c:pt idx="2036">
                  <c:v>19</c:v>
                </c:pt>
                <c:pt idx="2037">
                  <c:v>14</c:v>
                </c:pt>
                <c:pt idx="2038">
                  <c:v>20</c:v>
                </c:pt>
                <c:pt idx="2039">
                  <c:v>22</c:v>
                </c:pt>
                <c:pt idx="2040">
                  <c:v>21</c:v>
                </c:pt>
                <c:pt idx="2041">
                  <c:v>21</c:v>
                </c:pt>
                <c:pt idx="2042">
                  <c:v>14</c:v>
                </c:pt>
                <c:pt idx="2043">
                  <c:v>26</c:v>
                </c:pt>
                <c:pt idx="2044">
                  <c:v>18</c:v>
                </c:pt>
                <c:pt idx="2045">
                  <c:v>19</c:v>
                </c:pt>
                <c:pt idx="2046">
                  <c:v>14</c:v>
                </c:pt>
                <c:pt idx="2047">
                  <c:v>26</c:v>
                </c:pt>
                <c:pt idx="2048">
                  <c:v>17</c:v>
                </c:pt>
                <c:pt idx="2049">
                  <c:v>22</c:v>
                </c:pt>
                <c:pt idx="2050">
                  <c:v>32</c:v>
                </c:pt>
                <c:pt idx="2051">
                  <c:v>25</c:v>
                </c:pt>
                <c:pt idx="2052">
                  <c:v>20</c:v>
                </c:pt>
                <c:pt idx="2053">
                  <c:v>17</c:v>
                </c:pt>
                <c:pt idx="2054">
                  <c:v>19</c:v>
                </c:pt>
                <c:pt idx="2055">
                  <c:v>22</c:v>
                </c:pt>
                <c:pt idx="2056">
                  <c:v>19</c:v>
                </c:pt>
                <c:pt idx="2057">
                  <c:v>14</c:v>
                </c:pt>
                <c:pt idx="2058">
                  <c:v>19</c:v>
                </c:pt>
                <c:pt idx="2059">
                  <c:v>16</c:v>
                </c:pt>
                <c:pt idx="2060">
                  <c:v>21</c:v>
                </c:pt>
                <c:pt idx="2061">
                  <c:v>20</c:v>
                </c:pt>
                <c:pt idx="2062">
                  <c:v>23</c:v>
                </c:pt>
                <c:pt idx="2063">
                  <c:v>30</c:v>
                </c:pt>
                <c:pt idx="2064">
                  <c:v>19</c:v>
                </c:pt>
                <c:pt idx="2065">
                  <c:v>24</c:v>
                </c:pt>
                <c:pt idx="2066">
                  <c:v>27</c:v>
                </c:pt>
                <c:pt idx="2067">
                  <c:v>29</c:v>
                </c:pt>
                <c:pt idx="2068">
                  <c:v>24</c:v>
                </c:pt>
                <c:pt idx="2069">
                  <c:v>19</c:v>
                </c:pt>
                <c:pt idx="2070">
                  <c:v>20</c:v>
                </c:pt>
                <c:pt idx="2071">
                  <c:v>21</c:v>
                </c:pt>
                <c:pt idx="2072">
                  <c:v>24</c:v>
                </c:pt>
                <c:pt idx="2073">
                  <c:v>22</c:v>
                </c:pt>
                <c:pt idx="2074">
                  <c:v>20</c:v>
                </c:pt>
                <c:pt idx="2075">
                  <c:v>22</c:v>
                </c:pt>
                <c:pt idx="2076">
                  <c:v>22</c:v>
                </c:pt>
                <c:pt idx="2077">
                  <c:v>19</c:v>
                </c:pt>
                <c:pt idx="2078">
                  <c:v>25</c:v>
                </c:pt>
                <c:pt idx="2079">
                  <c:v>21</c:v>
                </c:pt>
                <c:pt idx="2080">
                  <c:v>14</c:v>
                </c:pt>
                <c:pt idx="2081">
                  <c:v>20</c:v>
                </c:pt>
                <c:pt idx="2082">
                  <c:v>24</c:v>
                </c:pt>
                <c:pt idx="2083">
                  <c:v>16</c:v>
                </c:pt>
                <c:pt idx="2084">
                  <c:v>15</c:v>
                </c:pt>
                <c:pt idx="2085">
                  <c:v>23</c:v>
                </c:pt>
                <c:pt idx="2086">
                  <c:v>17</c:v>
                </c:pt>
                <c:pt idx="2087">
                  <c:v>22</c:v>
                </c:pt>
                <c:pt idx="2088">
                  <c:v>26</c:v>
                </c:pt>
                <c:pt idx="2089">
                  <c:v>20</c:v>
                </c:pt>
                <c:pt idx="2090">
                  <c:v>28</c:v>
                </c:pt>
                <c:pt idx="2091">
                  <c:v>18</c:v>
                </c:pt>
                <c:pt idx="2092">
                  <c:v>24</c:v>
                </c:pt>
                <c:pt idx="2093">
                  <c:v>20</c:v>
                </c:pt>
                <c:pt idx="2094">
                  <c:v>23</c:v>
                </c:pt>
                <c:pt idx="2095">
                  <c:v>19</c:v>
                </c:pt>
                <c:pt idx="2096">
                  <c:v>24</c:v>
                </c:pt>
                <c:pt idx="2097">
                  <c:v>21</c:v>
                </c:pt>
                <c:pt idx="2098">
                  <c:v>18</c:v>
                </c:pt>
                <c:pt idx="2099">
                  <c:v>17</c:v>
                </c:pt>
                <c:pt idx="2100">
                  <c:v>26</c:v>
                </c:pt>
                <c:pt idx="2101">
                  <c:v>23</c:v>
                </c:pt>
                <c:pt idx="2102">
                  <c:v>18</c:v>
                </c:pt>
                <c:pt idx="2103">
                  <c:v>24</c:v>
                </c:pt>
                <c:pt idx="2104">
                  <c:v>21</c:v>
                </c:pt>
                <c:pt idx="2105">
                  <c:v>21</c:v>
                </c:pt>
                <c:pt idx="2106">
                  <c:v>23</c:v>
                </c:pt>
                <c:pt idx="2107">
                  <c:v>18</c:v>
                </c:pt>
                <c:pt idx="2108">
                  <c:v>18</c:v>
                </c:pt>
                <c:pt idx="2109">
                  <c:v>15</c:v>
                </c:pt>
                <c:pt idx="2110">
                  <c:v>23</c:v>
                </c:pt>
                <c:pt idx="2111">
                  <c:v>14</c:v>
                </c:pt>
                <c:pt idx="2112">
                  <c:v>17</c:v>
                </c:pt>
                <c:pt idx="2113">
                  <c:v>21</c:v>
                </c:pt>
                <c:pt idx="2114">
                  <c:v>27</c:v>
                </c:pt>
                <c:pt idx="2115">
                  <c:v>24</c:v>
                </c:pt>
                <c:pt idx="2116">
                  <c:v>14</c:v>
                </c:pt>
                <c:pt idx="2117">
                  <c:v>18</c:v>
                </c:pt>
                <c:pt idx="2118">
                  <c:v>17</c:v>
                </c:pt>
                <c:pt idx="2119">
                  <c:v>13</c:v>
                </c:pt>
                <c:pt idx="2120">
                  <c:v>24</c:v>
                </c:pt>
                <c:pt idx="2121">
                  <c:v>17</c:v>
                </c:pt>
                <c:pt idx="2122">
                  <c:v>21</c:v>
                </c:pt>
                <c:pt idx="2123">
                  <c:v>24</c:v>
                </c:pt>
                <c:pt idx="2124">
                  <c:v>22</c:v>
                </c:pt>
                <c:pt idx="2125">
                  <c:v>25</c:v>
                </c:pt>
                <c:pt idx="2126">
                  <c:v>21</c:v>
                </c:pt>
                <c:pt idx="2127">
                  <c:v>18</c:v>
                </c:pt>
                <c:pt idx="2128">
                  <c:v>20</c:v>
                </c:pt>
                <c:pt idx="2129">
                  <c:v>21</c:v>
                </c:pt>
                <c:pt idx="2130">
                  <c:v>16</c:v>
                </c:pt>
                <c:pt idx="2131">
                  <c:v>21</c:v>
                </c:pt>
                <c:pt idx="2132">
                  <c:v>19</c:v>
                </c:pt>
                <c:pt idx="2133">
                  <c:v>17</c:v>
                </c:pt>
                <c:pt idx="2134">
                  <c:v>28</c:v>
                </c:pt>
                <c:pt idx="2135">
                  <c:v>19</c:v>
                </c:pt>
                <c:pt idx="2136">
                  <c:v>14</c:v>
                </c:pt>
                <c:pt idx="2137">
                  <c:v>17</c:v>
                </c:pt>
                <c:pt idx="2138">
                  <c:v>30</c:v>
                </c:pt>
                <c:pt idx="2139">
                  <c:v>13</c:v>
                </c:pt>
                <c:pt idx="2140">
                  <c:v>18</c:v>
                </c:pt>
                <c:pt idx="2141">
                  <c:v>27</c:v>
                </c:pt>
                <c:pt idx="2142">
                  <c:v>14</c:v>
                </c:pt>
                <c:pt idx="2143">
                  <c:v>12</c:v>
                </c:pt>
                <c:pt idx="2144">
                  <c:v>21</c:v>
                </c:pt>
                <c:pt idx="2145">
                  <c:v>19</c:v>
                </c:pt>
                <c:pt idx="2146">
                  <c:v>18</c:v>
                </c:pt>
                <c:pt idx="2147">
                  <c:v>15</c:v>
                </c:pt>
                <c:pt idx="2148">
                  <c:v>10</c:v>
                </c:pt>
                <c:pt idx="2149">
                  <c:v>16</c:v>
                </c:pt>
                <c:pt idx="2150">
                  <c:v>14</c:v>
                </c:pt>
                <c:pt idx="2151">
                  <c:v>12</c:v>
                </c:pt>
                <c:pt idx="2152">
                  <c:v>21</c:v>
                </c:pt>
                <c:pt idx="2153">
                  <c:v>19</c:v>
                </c:pt>
                <c:pt idx="2154">
                  <c:v>17</c:v>
                </c:pt>
                <c:pt idx="2155">
                  <c:v>13</c:v>
                </c:pt>
                <c:pt idx="2156">
                  <c:v>10</c:v>
                </c:pt>
                <c:pt idx="2157">
                  <c:v>19</c:v>
                </c:pt>
                <c:pt idx="2158">
                  <c:v>22</c:v>
                </c:pt>
                <c:pt idx="2159">
                  <c:v>16</c:v>
                </c:pt>
                <c:pt idx="2160">
                  <c:v>18</c:v>
                </c:pt>
                <c:pt idx="2161">
                  <c:v>18</c:v>
                </c:pt>
                <c:pt idx="2162">
                  <c:v>18</c:v>
                </c:pt>
                <c:pt idx="2163">
                  <c:v>18</c:v>
                </c:pt>
                <c:pt idx="2164">
                  <c:v>19</c:v>
                </c:pt>
                <c:pt idx="2165">
                  <c:v>18</c:v>
                </c:pt>
                <c:pt idx="2166">
                  <c:v>10</c:v>
                </c:pt>
                <c:pt idx="2167">
                  <c:v>29</c:v>
                </c:pt>
                <c:pt idx="2168">
                  <c:v>14</c:v>
                </c:pt>
                <c:pt idx="2169">
                  <c:v>15</c:v>
                </c:pt>
                <c:pt idx="2170">
                  <c:v>26</c:v>
                </c:pt>
                <c:pt idx="2171">
                  <c:v>11</c:v>
                </c:pt>
                <c:pt idx="2172">
                  <c:v>23</c:v>
                </c:pt>
                <c:pt idx="2173">
                  <c:v>29</c:v>
                </c:pt>
                <c:pt idx="2174">
                  <c:v>18</c:v>
                </c:pt>
                <c:pt idx="2175">
                  <c:v>19</c:v>
                </c:pt>
                <c:pt idx="2176">
                  <c:v>13</c:v>
                </c:pt>
                <c:pt idx="2177">
                  <c:v>22</c:v>
                </c:pt>
                <c:pt idx="2178">
                  <c:v>13</c:v>
                </c:pt>
                <c:pt idx="2179">
                  <c:v>18</c:v>
                </c:pt>
                <c:pt idx="2180">
                  <c:v>17</c:v>
                </c:pt>
                <c:pt idx="2181">
                  <c:v>18</c:v>
                </c:pt>
                <c:pt idx="2182">
                  <c:v>18</c:v>
                </c:pt>
                <c:pt idx="2183">
                  <c:v>13</c:v>
                </c:pt>
                <c:pt idx="2184">
                  <c:v>14</c:v>
                </c:pt>
                <c:pt idx="2185">
                  <c:v>17</c:v>
                </c:pt>
                <c:pt idx="2186">
                  <c:v>19</c:v>
                </c:pt>
                <c:pt idx="2187">
                  <c:v>16</c:v>
                </c:pt>
                <c:pt idx="2188">
                  <c:v>15</c:v>
                </c:pt>
                <c:pt idx="2189">
                  <c:v>18</c:v>
                </c:pt>
                <c:pt idx="2190">
                  <c:v>13</c:v>
                </c:pt>
                <c:pt idx="2191">
                  <c:v>23</c:v>
                </c:pt>
                <c:pt idx="2192">
                  <c:v>16</c:v>
                </c:pt>
                <c:pt idx="2193">
                  <c:v>23</c:v>
                </c:pt>
                <c:pt idx="2194">
                  <c:v>20</c:v>
                </c:pt>
                <c:pt idx="2195">
                  <c:v>27</c:v>
                </c:pt>
                <c:pt idx="2196">
                  <c:v>13</c:v>
                </c:pt>
                <c:pt idx="2197">
                  <c:v>25</c:v>
                </c:pt>
                <c:pt idx="2198">
                  <c:v>22</c:v>
                </c:pt>
                <c:pt idx="2199">
                  <c:v>30</c:v>
                </c:pt>
                <c:pt idx="2200">
                  <c:v>18</c:v>
                </c:pt>
                <c:pt idx="2201">
                  <c:v>11</c:v>
                </c:pt>
                <c:pt idx="2202">
                  <c:v>20</c:v>
                </c:pt>
                <c:pt idx="2203">
                  <c:v>19</c:v>
                </c:pt>
                <c:pt idx="2204">
                  <c:v>14</c:v>
                </c:pt>
                <c:pt idx="2205">
                  <c:v>17</c:v>
                </c:pt>
                <c:pt idx="2206">
                  <c:v>16</c:v>
                </c:pt>
                <c:pt idx="2207">
                  <c:v>12</c:v>
                </c:pt>
                <c:pt idx="2208">
                  <c:v>19</c:v>
                </c:pt>
                <c:pt idx="2209">
                  <c:v>18</c:v>
                </c:pt>
                <c:pt idx="2210">
                  <c:v>22</c:v>
                </c:pt>
                <c:pt idx="2211">
                  <c:v>17</c:v>
                </c:pt>
                <c:pt idx="2212">
                  <c:v>14</c:v>
                </c:pt>
                <c:pt idx="2213">
                  <c:v>27</c:v>
                </c:pt>
                <c:pt idx="2214">
                  <c:v>17</c:v>
                </c:pt>
                <c:pt idx="2215">
                  <c:v>19</c:v>
                </c:pt>
                <c:pt idx="2216">
                  <c:v>15</c:v>
                </c:pt>
                <c:pt idx="2217">
                  <c:v>20</c:v>
                </c:pt>
                <c:pt idx="2218">
                  <c:v>12</c:v>
                </c:pt>
                <c:pt idx="2219">
                  <c:v>21</c:v>
                </c:pt>
                <c:pt idx="2220">
                  <c:v>20</c:v>
                </c:pt>
                <c:pt idx="2221">
                  <c:v>18</c:v>
                </c:pt>
                <c:pt idx="2222">
                  <c:v>12</c:v>
                </c:pt>
                <c:pt idx="2223">
                  <c:v>17</c:v>
                </c:pt>
                <c:pt idx="2224">
                  <c:v>13</c:v>
                </c:pt>
                <c:pt idx="2225">
                  <c:v>11</c:v>
                </c:pt>
                <c:pt idx="2226">
                  <c:v>11</c:v>
                </c:pt>
                <c:pt idx="2227">
                  <c:v>21</c:v>
                </c:pt>
                <c:pt idx="2228">
                  <c:v>15</c:v>
                </c:pt>
                <c:pt idx="2229">
                  <c:v>24</c:v>
                </c:pt>
                <c:pt idx="2230">
                  <c:v>25</c:v>
                </c:pt>
                <c:pt idx="2231">
                  <c:v>23</c:v>
                </c:pt>
                <c:pt idx="2232">
                  <c:v>18</c:v>
                </c:pt>
                <c:pt idx="2233">
                  <c:v>16</c:v>
                </c:pt>
                <c:pt idx="2234">
                  <c:v>23</c:v>
                </c:pt>
                <c:pt idx="2235">
                  <c:v>14</c:v>
                </c:pt>
                <c:pt idx="2236">
                  <c:v>24</c:v>
                </c:pt>
                <c:pt idx="2237">
                  <c:v>17</c:v>
                </c:pt>
                <c:pt idx="2238">
                  <c:v>19</c:v>
                </c:pt>
                <c:pt idx="2239">
                  <c:v>16</c:v>
                </c:pt>
                <c:pt idx="2240">
                  <c:v>23</c:v>
                </c:pt>
                <c:pt idx="2241">
                  <c:v>23</c:v>
                </c:pt>
                <c:pt idx="2242">
                  <c:v>20</c:v>
                </c:pt>
                <c:pt idx="2243">
                  <c:v>13</c:v>
                </c:pt>
                <c:pt idx="2244">
                  <c:v>18</c:v>
                </c:pt>
                <c:pt idx="2245">
                  <c:v>16</c:v>
                </c:pt>
                <c:pt idx="2246">
                  <c:v>12</c:v>
                </c:pt>
                <c:pt idx="2247">
                  <c:v>20</c:v>
                </c:pt>
                <c:pt idx="2248">
                  <c:v>22</c:v>
                </c:pt>
                <c:pt idx="2249">
                  <c:v>15</c:v>
                </c:pt>
                <c:pt idx="2250">
                  <c:v>22</c:v>
                </c:pt>
                <c:pt idx="2251">
                  <c:v>14</c:v>
                </c:pt>
                <c:pt idx="2252">
                  <c:v>18</c:v>
                </c:pt>
                <c:pt idx="2253">
                  <c:v>15</c:v>
                </c:pt>
                <c:pt idx="2254">
                  <c:v>25</c:v>
                </c:pt>
                <c:pt idx="2255">
                  <c:v>13</c:v>
                </c:pt>
                <c:pt idx="2256">
                  <c:v>25</c:v>
                </c:pt>
                <c:pt idx="2257">
                  <c:v>17</c:v>
                </c:pt>
                <c:pt idx="2258">
                  <c:v>28</c:v>
                </c:pt>
                <c:pt idx="2259">
                  <c:v>21</c:v>
                </c:pt>
                <c:pt idx="2260">
                  <c:v>15</c:v>
                </c:pt>
                <c:pt idx="2261">
                  <c:v>20</c:v>
                </c:pt>
                <c:pt idx="2262">
                  <c:v>19</c:v>
                </c:pt>
                <c:pt idx="2263">
                  <c:v>19</c:v>
                </c:pt>
                <c:pt idx="2264">
                  <c:v>13</c:v>
                </c:pt>
                <c:pt idx="2265">
                  <c:v>21</c:v>
                </c:pt>
                <c:pt idx="2266">
                  <c:v>16</c:v>
                </c:pt>
                <c:pt idx="2267">
                  <c:v>17</c:v>
                </c:pt>
                <c:pt idx="2268">
                  <c:v>13</c:v>
                </c:pt>
                <c:pt idx="2269">
                  <c:v>17</c:v>
                </c:pt>
                <c:pt idx="2270">
                  <c:v>26</c:v>
                </c:pt>
                <c:pt idx="2271">
                  <c:v>15</c:v>
                </c:pt>
                <c:pt idx="2272">
                  <c:v>22</c:v>
                </c:pt>
                <c:pt idx="2273">
                  <c:v>20</c:v>
                </c:pt>
                <c:pt idx="2274">
                  <c:v>18</c:v>
                </c:pt>
                <c:pt idx="2275">
                  <c:v>14</c:v>
                </c:pt>
                <c:pt idx="2276">
                  <c:v>23</c:v>
                </c:pt>
                <c:pt idx="2277">
                  <c:v>16</c:v>
                </c:pt>
                <c:pt idx="2278">
                  <c:v>19</c:v>
                </c:pt>
                <c:pt idx="2279">
                  <c:v>20</c:v>
                </c:pt>
                <c:pt idx="2280">
                  <c:v>14</c:v>
                </c:pt>
                <c:pt idx="2281">
                  <c:v>12</c:v>
                </c:pt>
                <c:pt idx="2282">
                  <c:v>17</c:v>
                </c:pt>
                <c:pt idx="2283">
                  <c:v>23</c:v>
                </c:pt>
                <c:pt idx="2284">
                  <c:v>24</c:v>
                </c:pt>
                <c:pt idx="2285">
                  <c:v>16</c:v>
                </c:pt>
                <c:pt idx="2286">
                  <c:v>13</c:v>
                </c:pt>
                <c:pt idx="2287">
                  <c:v>18</c:v>
                </c:pt>
                <c:pt idx="2288">
                  <c:v>16</c:v>
                </c:pt>
                <c:pt idx="2289">
                  <c:v>12</c:v>
                </c:pt>
                <c:pt idx="2290">
                  <c:v>16</c:v>
                </c:pt>
                <c:pt idx="2291">
                  <c:v>23</c:v>
                </c:pt>
                <c:pt idx="2292">
                  <c:v>11</c:v>
                </c:pt>
                <c:pt idx="2293">
                  <c:v>13</c:v>
                </c:pt>
                <c:pt idx="2294">
                  <c:v>22</c:v>
                </c:pt>
                <c:pt idx="2295">
                  <c:v>18</c:v>
                </c:pt>
                <c:pt idx="2296">
                  <c:v>14</c:v>
                </c:pt>
                <c:pt idx="2297">
                  <c:v>11</c:v>
                </c:pt>
                <c:pt idx="2298">
                  <c:v>17</c:v>
                </c:pt>
                <c:pt idx="2299">
                  <c:v>18</c:v>
                </c:pt>
                <c:pt idx="2300">
                  <c:v>14</c:v>
                </c:pt>
                <c:pt idx="2301">
                  <c:v>19</c:v>
                </c:pt>
                <c:pt idx="2302">
                  <c:v>19</c:v>
                </c:pt>
                <c:pt idx="2303">
                  <c:v>19</c:v>
                </c:pt>
                <c:pt idx="2304">
                  <c:v>25</c:v>
                </c:pt>
                <c:pt idx="2305">
                  <c:v>22</c:v>
                </c:pt>
                <c:pt idx="2306">
                  <c:v>18</c:v>
                </c:pt>
                <c:pt idx="2307">
                  <c:v>19</c:v>
                </c:pt>
                <c:pt idx="2308">
                  <c:v>19</c:v>
                </c:pt>
                <c:pt idx="2309">
                  <c:v>14</c:v>
                </c:pt>
                <c:pt idx="2310">
                  <c:v>12</c:v>
                </c:pt>
                <c:pt idx="2311">
                  <c:v>21</c:v>
                </c:pt>
                <c:pt idx="2312">
                  <c:v>12</c:v>
                </c:pt>
                <c:pt idx="2313">
                  <c:v>16</c:v>
                </c:pt>
                <c:pt idx="2314">
                  <c:v>15</c:v>
                </c:pt>
                <c:pt idx="2315">
                  <c:v>10</c:v>
                </c:pt>
                <c:pt idx="2316">
                  <c:v>20</c:v>
                </c:pt>
                <c:pt idx="2317">
                  <c:v>14</c:v>
                </c:pt>
                <c:pt idx="2318">
                  <c:v>21</c:v>
                </c:pt>
                <c:pt idx="2319">
                  <c:v>15</c:v>
                </c:pt>
                <c:pt idx="2320">
                  <c:v>11</c:v>
                </c:pt>
                <c:pt idx="2321">
                  <c:v>15</c:v>
                </c:pt>
                <c:pt idx="2322">
                  <c:v>13</c:v>
                </c:pt>
                <c:pt idx="2323">
                  <c:v>17</c:v>
                </c:pt>
                <c:pt idx="2324">
                  <c:v>10</c:v>
                </c:pt>
                <c:pt idx="2325">
                  <c:v>17</c:v>
                </c:pt>
                <c:pt idx="2326">
                  <c:v>17</c:v>
                </c:pt>
                <c:pt idx="2327">
                  <c:v>18</c:v>
                </c:pt>
                <c:pt idx="2328">
                  <c:v>19</c:v>
                </c:pt>
                <c:pt idx="2329">
                  <c:v>18</c:v>
                </c:pt>
                <c:pt idx="2330">
                  <c:v>19</c:v>
                </c:pt>
                <c:pt idx="2331">
                  <c:v>17</c:v>
                </c:pt>
                <c:pt idx="2332">
                  <c:v>19</c:v>
                </c:pt>
                <c:pt idx="2333">
                  <c:v>20</c:v>
                </c:pt>
                <c:pt idx="2334">
                  <c:v>16</c:v>
                </c:pt>
                <c:pt idx="2335">
                  <c:v>20</c:v>
                </c:pt>
                <c:pt idx="2336">
                  <c:v>19</c:v>
                </c:pt>
                <c:pt idx="2337">
                  <c:v>21</c:v>
                </c:pt>
                <c:pt idx="2338">
                  <c:v>11</c:v>
                </c:pt>
                <c:pt idx="2339">
                  <c:v>23</c:v>
                </c:pt>
                <c:pt idx="2340">
                  <c:v>26</c:v>
                </c:pt>
                <c:pt idx="2341">
                  <c:v>6</c:v>
                </c:pt>
                <c:pt idx="2342">
                  <c:v>14</c:v>
                </c:pt>
                <c:pt idx="2343">
                  <c:v>20</c:v>
                </c:pt>
                <c:pt idx="2344">
                  <c:v>15</c:v>
                </c:pt>
                <c:pt idx="2345">
                  <c:v>20</c:v>
                </c:pt>
                <c:pt idx="2346">
                  <c:v>24</c:v>
                </c:pt>
                <c:pt idx="2347">
                  <c:v>17</c:v>
                </c:pt>
                <c:pt idx="2348">
                  <c:v>23</c:v>
                </c:pt>
                <c:pt idx="2349">
                  <c:v>20</c:v>
                </c:pt>
                <c:pt idx="2350">
                  <c:v>25</c:v>
                </c:pt>
                <c:pt idx="2351">
                  <c:v>16</c:v>
                </c:pt>
                <c:pt idx="2352">
                  <c:v>15</c:v>
                </c:pt>
                <c:pt idx="2353">
                  <c:v>22</c:v>
                </c:pt>
                <c:pt idx="2354">
                  <c:v>18</c:v>
                </c:pt>
                <c:pt idx="2355">
                  <c:v>22</c:v>
                </c:pt>
                <c:pt idx="2356">
                  <c:v>16</c:v>
                </c:pt>
                <c:pt idx="2357">
                  <c:v>11</c:v>
                </c:pt>
                <c:pt idx="2358">
                  <c:v>21</c:v>
                </c:pt>
                <c:pt idx="2359">
                  <c:v>16</c:v>
                </c:pt>
                <c:pt idx="2360">
                  <c:v>20</c:v>
                </c:pt>
                <c:pt idx="2361">
                  <c:v>17</c:v>
                </c:pt>
                <c:pt idx="2362">
                  <c:v>20</c:v>
                </c:pt>
                <c:pt idx="2363">
                  <c:v>19</c:v>
                </c:pt>
                <c:pt idx="2364">
                  <c:v>15</c:v>
                </c:pt>
                <c:pt idx="2365">
                  <c:v>20</c:v>
                </c:pt>
                <c:pt idx="2366">
                  <c:v>17</c:v>
                </c:pt>
                <c:pt idx="2367">
                  <c:v>23</c:v>
                </c:pt>
                <c:pt idx="2368">
                  <c:v>19</c:v>
                </c:pt>
                <c:pt idx="2369">
                  <c:v>13</c:v>
                </c:pt>
                <c:pt idx="2370">
                  <c:v>13</c:v>
                </c:pt>
                <c:pt idx="2371">
                  <c:v>11</c:v>
                </c:pt>
                <c:pt idx="2372">
                  <c:v>24</c:v>
                </c:pt>
                <c:pt idx="2373">
                  <c:v>21</c:v>
                </c:pt>
                <c:pt idx="2374">
                  <c:v>23</c:v>
                </c:pt>
                <c:pt idx="2375">
                  <c:v>15</c:v>
                </c:pt>
                <c:pt idx="2376">
                  <c:v>19</c:v>
                </c:pt>
                <c:pt idx="2377">
                  <c:v>24</c:v>
                </c:pt>
                <c:pt idx="2378">
                  <c:v>14</c:v>
                </c:pt>
                <c:pt idx="2379">
                  <c:v>16</c:v>
                </c:pt>
                <c:pt idx="2380">
                  <c:v>18</c:v>
                </c:pt>
                <c:pt idx="2381">
                  <c:v>17</c:v>
                </c:pt>
                <c:pt idx="2382">
                  <c:v>15</c:v>
                </c:pt>
                <c:pt idx="2383">
                  <c:v>12</c:v>
                </c:pt>
                <c:pt idx="2384">
                  <c:v>14</c:v>
                </c:pt>
                <c:pt idx="2385">
                  <c:v>17</c:v>
                </c:pt>
                <c:pt idx="2386">
                  <c:v>13</c:v>
                </c:pt>
                <c:pt idx="2387">
                  <c:v>18</c:v>
                </c:pt>
                <c:pt idx="2388">
                  <c:v>18</c:v>
                </c:pt>
                <c:pt idx="2389">
                  <c:v>18</c:v>
                </c:pt>
                <c:pt idx="2390">
                  <c:v>19</c:v>
                </c:pt>
                <c:pt idx="2391">
                  <c:v>24</c:v>
                </c:pt>
                <c:pt idx="2392">
                  <c:v>14</c:v>
                </c:pt>
                <c:pt idx="2393">
                  <c:v>16</c:v>
                </c:pt>
                <c:pt idx="2394">
                  <c:v>18</c:v>
                </c:pt>
                <c:pt idx="2395">
                  <c:v>13</c:v>
                </c:pt>
                <c:pt idx="2396">
                  <c:v>23</c:v>
                </c:pt>
                <c:pt idx="2397">
                  <c:v>14</c:v>
                </c:pt>
                <c:pt idx="2398">
                  <c:v>19</c:v>
                </c:pt>
                <c:pt idx="2399">
                  <c:v>13</c:v>
                </c:pt>
                <c:pt idx="2400">
                  <c:v>16</c:v>
                </c:pt>
                <c:pt idx="2401">
                  <c:v>15</c:v>
                </c:pt>
                <c:pt idx="2402">
                  <c:v>16</c:v>
                </c:pt>
                <c:pt idx="2403">
                  <c:v>18</c:v>
                </c:pt>
                <c:pt idx="2404">
                  <c:v>24</c:v>
                </c:pt>
                <c:pt idx="2405">
                  <c:v>22</c:v>
                </c:pt>
                <c:pt idx="2406">
                  <c:v>16</c:v>
                </c:pt>
                <c:pt idx="2407">
                  <c:v>17</c:v>
                </c:pt>
                <c:pt idx="2408">
                  <c:v>17</c:v>
                </c:pt>
                <c:pt idx="2409">
                  <c:v>15</c:v>
                </c:pt>
                <c:pt idx="2410">
                  <c:v>16</c:v>
                </c:pt>
                <c:pt idx="2411">
                  <c:v>14</c:v>
                </c:pt>
                <c:pt idx="2412">
                  <c:v>18</c:v>
                </c:pt>
                <c:pt idx="2413">
                  <c:v>17</c:v>
                </c:pt>
                <c:pt idx="2414">
                  <c:v>9</c:v>
                </c:pt>
                <c:pt idx="2415">
                  <c:v>14</c:v>
                </c:pt>
                <c:pt idx="2416">
                  <c:v>10</c:v>
                </c:pt>
                <c:pt idx="2417">
                  <c:v>21</c:v>
                </c:pt>
                <c:pt idx="2418">
                  <c:v>16</c:v>
                </c:pt>
                <c:pt idx="2419">
                  <c:v>9</c:v>
                </c:pt>
                <c:pt idx="2420">
                  <c:v>11</c:v>
                </c:pt>
                <c:pt idx="2421">
                  <c:v>8</c:v>
                </c:pt>
                <c:pt idx="2422">
                  <c:v>11</c:v>
                </c:pt>
                <c:pt idx="2423">
                  <c:v>19</c:v>
                </c:pt>
                <c:pt idx="2424">
                  <c:v>20</c:v>
                </c:pt>
                <c:pt idx="2425">
                  <c:v>19</c:v>
                </c:pt>
                <c:pt idx="2426">
                  <c:v>17</c:v>
                </c:pt>
                <c:pt idx="2427">
                  <c:v>15</c:v>
                </c:pt>
                <c:pt idx="2428">
                  <c:v>14</c:v>
                </c:pt>
                <c:pt idx="2429">
                  <c:v>16</c:v>
                </c:pt>
                <c:pt idx="2430">
                  <c:v>23</c:v>
                </c:pt>
                <c:pt idx="2431">
                  <c:v>17</c:v>
                </c:pt>
                <c:pt idx="2432">
                  <c:v>10</c:v>
                </c:pt>
                <c:pt idx="2433">
                  <c:v>15</c:v>
                </c:pt>
                <c:pt idx="2434">
                  <c:v>14</c:v>
                </c:pt>
                <c:pt idx="2435">
                  <c:v>15</c:v>
                </c:pt>
                <c:pt idx="2436">
                  <c:v>12</c:v>
                </c:pt>
                <c:pt idx="2437">
                  <c:v>17</c:v>
                </c:pt>
                <c:pt idx="2438">
                  <c:v>15</c:v>
                </c:pt>
                <c:pt idx="2439">
                  <c:v>5</c:v>
                </c:pt>
                <c:pt idx="2440">
                  <c:v>12</c:v>
                </c:pt>
                <c:pt idx="2441">
                  <c:v>16</c:v>
                </c:pt>
                <c:pt idx="2442">
                  <c:v>13</c:v>
                </c:pt>
                <c:pt idx="2443">
                  <c:v>14</c:v>
                </c:pt>
                <c:pt idx="2444">
                  <c:v>14</c:v>
                </c:pt>
                <c:pt idx="2445">
                  <c:v>17</c:v>
                </c:pt>
                <c:pt idx="2446">
                  <c:v>13</c:v>
                </c:pt>
                <c:pt idx="2447">
                  <c:v>20</c:v>
                </c:pt>
                <c:pt idx="2448">
                  <c:v>12</c:v>
                </c:pt>
                <c:pt idx="2449">
                  <c:v>12</c:v>
                </c:pt>
                <c:pt idx="2450">
                  <c:v>11</c:v>
                </c:pt>
                <c:pt idx="2451">
                  <c:v>12</c:v>
                </c:pt>
                <c:pt idx="2452">
                  <c:v>16</c:v>
                </c:pt>
                <c:pt idx="2453">
                  <c:v>22</c:v>
                </c:pt>
                <c:pt idx="2454">
                  <c:v>15</c:v>
                </c:pt>
                <c:pt idx="2455">
                  <c:v>12</c:v>
                </c:pt>
                <c:pt idx="2456">
                  <c:v>21</c:v>
                </c:pt>
                <c:pt idx="2457">
                  <c:v>20</c:v>
                </c:pt>
                <c:pt idx="2458">
                  <c:v>15</c:v>
                </c:pt>
                <c:pt idx="2459">
                  <c:v>16</c:v>
                </c:pt>
                <c:pt idx="2460">
                  <c:v>19</c:v>
                </c:pt>
                <c:pt idx="2461">
                  <c:v>15</c:v>
                </c:pt>
                <c:pt idx="2462">
                  <c:v>14</c:v>
                </c:pt>
                <c:pt idx="2463">
                  <c:v>19</c:v>
                </c:pt>
                <c:pt idx="2464">
                  <c:v>15</c:v>
                </c:pt>
                <c:pt idx="2465">
                  <c:v>15</c:v>
                </c:pt>
                <c:pt idx="2466">
                  <c:v>15</c:v>
                </c:pt>
                <c:pt idx="2467">
                  <c:v>17</c:v>
                </c:pt>
                <c:pt idx="2468">
                  <c:v>16</c:v>
                </c:pt>
                <c:pt idx="2469">
                  <c:v>20</c:v>
                </c:pt>
                <c:pt idx="2470">
                  <c:v>15</c:v>
                </c:pt>
                <c:pt idx="2471">
                  <c:v>15</c:v>
                </c:pt>
                <c:pt idx="2472">
                  <c:v>18</c:v>
                </c:pt>
                <c:pt idx="2473">
                  <c:v>14</c:v>
                </c:pt>
                <c:pt idx="2474">
                  <c:v>17</c:v>
                </c:pt>
                <c:pt idx="2475">
                  <c:v>14</c:v>
                </c:pt>
                <c:pt idx="2476">
                  <c:v>11</c:v>
                </c:pt>
                <c:pt idx="2477">
                  <c:v>27</c:v>
                </c:pt>
                <c:pt idx="2478">
                  <c:v>11</c:v>
                </c:pt>
                <c:pt idx="2479">
                  <c:v>14</c:v>
                </c:pt>
                <c:pt idx="2480">
                  <c:v>16</c:v>
                </c:pt>
                <c:pt idx="2481">
                  <c:v>15</c:v>
                </c:pt>
                <c:pt idx="2482">
                  <c:v>13</c:v>
                </c:pt>
                <c:pt idx="2483">
                  <c:v>12</c:v>
                </c:pt>
                <c:pt idx="2484">
                  <c:v>23</c:v>
                </c:pt>
                <c:pt idx="2485">
                  <c:v>12</c:v>
                </c:pt>
                <c:pt idx="2486">
                  <c:v>12</c:v>
                </c:pt>
                <c:pt idx="2487">
                  <c:v>11</c:v>
                </c:pt>
                <c:pt idx="2488">
                  <c:v>15</c:v>
                </c:pt>
                <c:pt idx="2489">
                  <c:v>8</c:v>
                </c:pt>
                <c:pt idx="2490">
                  <c:v>8</c:v>
                </c:pt>
                <c:pt idx="2491">
                  <c:v>12</c:v>
                </c:pt>
                <c:pt idx="2492">
                  <c:v>13</c:v>
                </c:pt>
                <c:pt idx="2493">
                  <c:v>11</c:v>
                </c:pt>
                <c:pt idx="2494">
                  <c:v>12</c:v>
                </c:pt>
                <c:pt idx="2495">
                  <c:v>16</c:v>
                </c:pt>
                <c:pt idx="2496">
                  <c:v>16</c:v>
                </c:pt>
                <c:pt idx="2497">
                  <c:v>10</c:v>
                </c:pt>
                <c:pt idx="2498">
                  <c:v>17</c:v>
                </c:pt>
                <c:pt idx="2499">
                  <c:v>11</c:v>
                </c:pt>
                <c:pt idx="2500">
                  <c:v>14</c:v>
                </c:pt>
                <c:pt idx="2501">
                  <c:v>15</c:v>
                </c:pt>
                <c:pt idx="2502">
                  <c:v>11</c:v>
                </c:pt>
                <c:pt idx="2503">
                  <c:v>19</c:v>
                </c:pt>
                <c:pt idx="2504">
                  <c:v>16</c:v>
                </c:pt>
                <c:pt idx="2505">
                  <c:v>22</c:v>
                </c:pt>
                <c:pt idx="2506">
                  <c:v>19</c:v>
                </c:pt>
                <c:pt idx="2507">
                  <c:v>22</c:v>
                </c:pt>
                <c:pt idx="2508">
                  <c:v>12</c:v>
                </c:pt>
                <c:pt idx="2509">
                  <c:v>19</c:v>
                </c:pt>
                <c:pt idx="2510">
                  <c:v>20</c:v>
                </c:pt>
                <c:pt idx="2511">
                  <c:v>15</c:v>
                </c:pt>
                <c:pt idx="2512">
                  <c:v>10</c:v>
                </c:pt>
                <c:pt idx="2513">
                  <c:v>13</c:v>
                </c:pt>
                <c:pt idx="2514">
                  <c:v>16</c:v>
                </c:pt>
                <c:pt idx="2515">
                  <c:v>19</c:v>
                </c:pt>
                <c:pt idx="2516">
                  <c:v>23</c:v>
                </c:pt>
                <c:pt idx="2517">
                  <c:v>14</c:v>
                </c:pt>
                <c:pt idx="2518">
                  <c:v>15</c:v>
                </c:pt>
                <c:pt idx="2519">
                  <c:v>15</c:v>
                </c:pt>
                <c:pt idx="2520">
                  <c:v>16</c:v>
                </c:pt>
                <c:pt idx="2521">
                  <c:v>12</c:v>
                </c:pt>
                <c:pt idx="2522">
                  <c:v>16</c:v>
                </c:pt>
                <c:pt idx="2523">
                  <c:v>20</c:v>
                </c:pt>
                <c:pt idx="2524">
                  <c:v>24</c:v>
                </c:pt>
                <c:pt idx="2525">
                  <c:v>17</c:v>
                </c:pt>
                <c:pt idx="2526">
                  <c:v>12</c:v>
                </c:pt>
                <c:pt idx="2527">
                  <c:v>20</c:v>
                </c:pt>
                <c:pt idx="2528">
                  <c:v>19</c:v>
                </c:pt>
                <c:pt idx="2529">
                  <c:v>12</c:v>
                </c:pt>
                <c:pt idx="2530">
                  <c:v>11</c:v>
                </c:pt>
                <c:pt idx="2531">
                  <c:v>18</c:v>
                </c:pt>
                <c:pt idx="2532">
                  <c:v>12</c:v>
                </c:pt>
                <c:pt idx="2533">
                  <c:v>14</c:v>
                </c:pt>
                <c:pt idx="2534">
                  <c:v>8</c:v>
                </c:pt>
                <c:pt idx="2535">
                  <c:v>17</c:v>
                </c:pt>
                <c:pt idx="2536">
                  <c:v>10</c:v>
                </c:pt>
                <c:pt idx="2537">
                  <c:v>19</c:v>
                </c:pt>
                <c:pt idx="2538">
                  <c:v>14</c:v>
                </c:pt>
                <c:pt idx="2539">
                  <c:v>14</c:v>
                </c:pt>
                <c:pt idx="2540">
                  <c:v>16</c:v>
                </c:pt>
                <c:pt idx="2541">
                  <c:v>8</c:v>
                </c:pt>
                <c:pt idx="2542">
                  <c:v>14</c:v>
                </c:pt>
                <c:pt idx="2543">
                  <c:v>10</c:v>
                </c:pt>
                <c:pt idx="2544">
                  <c:v>10</c:v>
                </c:pt>
                <c:pt idx="2545">
                  <c:v>16</c:v>
                </c:pt>
                <c:pt idx="2546">
                  <c:v>12</c:v>
                </c:pt>
                <c:pt idx="2547">
                  <c:v>22</c:v>
                </c:pt>
                <c:pt idx="2548">
                  <c:v>22</c:v>
                </c:pt>
                <c:pt idx="2549">
                  <c:v>12</c:v>
                </c:pt>
                <c:pt idx="2550">
                  <c:v>21</c:v>
                </c:pt>
                <c:pt idx="2551">
                  <c:v>24</c:v>
                </c:pt>
                <c:pt idx="2552">
                  <c:v>20</c:v>
                </c:pt>
                <c:pt idx="2553">
                  <c:v>13</c:v>
                </c:pt>
                <c:pt idx="2554">
                  <c:v>19</c:v>
                </c:pt>
                <c:pt idx="2555">
                  <c:v>17</c:v>
                </c:pt>
                <c:pt idx="2556">
                  <c:v>16</c:v>
                </c:pt>
                <c:pt idx="2557">
                  <c:v>14</c:v>
                </c:pt>
                <c:pt idx="2558">
                  <c:v>22</c:v>
                </c:pt>
                <c:pt idx="2559">
                  <c:v>16</c:v>
                </c:pt>
                <c:pt idx="2560">
                  <c:v>13</c:v>
                </c:pt>
                <c:pt idx="2561">
                  <c:v>12</c:v>
                </c:pt>
                <c:pt idx="2562">
                  <c:v>17</c:v>
                </c:pt>
                <c:pt idx="2563">
                  <c:v>17</c:v>
                </c:pt>
                <c:pt idx="2564">
                  <c:v>13</c:v>
                </c:pt>
                <c:pt idx="2565">
                  <c:v>16</c:v>
                </c:pt>
                <c:pt idx="2566">
                  <c:v>23</c:v>
                </c:pt>
                <c:pt idx="2567">
                  <c:v>12</c:v>
                </c:pt>
                <c:pt idx="2568">
                  <c:v>26</c:v>
                </c:pt>
                <c:pt idx="2569">
                  <c:v>8</c:v>
                </c:pt>
                <c:pt idx="2570">
                  <c:v>12</c:v>
                </c:pt>
                <c:pt idx="2571">
                  <c:v>11</c:v>
                </c:pt>
                <c:pt idx="2572">
                  <c:v>18</c:v>
                </c:pt>
                <c:pt idx="2573">
                  <c:v>14</c:v>
                </c:pt>
                <c:pt idx="2574">
                  <c:v>21</c:v>
                </c:pt>
                <c:pt idx="2575">
                  <c:v>17</c:v>
                </c:pt>
                <c:pt idx="2576">
                  <c:v>15</c:v>
                </c:pt>
                <c:pt idx="2577">
                  <c:v>11</c:v>
                </c:pt>
                <c:pt idx="2578">
                  <c:v>14</c:v>
                </c:pt>
                <c:pt idx="2579">
                  <c:v>13</c:v>
                </c:pt>
                <c:pt idx="2580">
                  <c:v>13</c:v>
                </c:pt>
                <c:pt idx="2581">
                  <c:v>21</c:v>
                </c:pt>
                <c:pt idx="2582">
                  <c:v>9</c:v>
                </c:pt>
                <c:pt idx="2583">
                  <c:v>21</c:v>
                </c:pt>
                <c:pt idx="2584">
                  <c:v>23</c:v>
                </c:pt>
                <c:pt idx="2585">
                  <c:v>18</c:v>
                </c:pt>
                <c:pt idx="2586">
                  <c:v>12</c:v>
                </c:pt>
                <c:pt idx="2587">
                  <c:v>10</c:v>
                </c:pt>
                <c:pt idx="2588">
                  <c:v>20</c:v>
                </c:pt>
                <c:pt idx="2589">
                  <c:v>16</c:v>
                </c:pt>
                <c:pt idx="2590">
                  <c:v>17</c:v>
                </c:pt>
                <c:pt idx="2591">
                  <c:v>15</c:v>
                </c:pt>
                <c:pt idx="2592">
                  <c:v>17</c:v>
                </c:pt>
                <c:pt idx="2593">
                  <c:v>15</c:v>
                </c:pt>
                <c:pt idx="2594">
                  <c:v>12</c:v>
                </c:pt>
                <c:pt idx="2595">
                  <c:v>14</c:v>
                </c:pt>
                <c:pt idx="2596">
                  <c:v>24</c:v>
                </c:pt>
                <c:pt idx="2597">
                  <c:v>10</c:v>
                </c:pt>
                <c:pt idx="2598">
                  <c:v>16</c:v>
                </c:pt>
                <c:pt idx="2599">
                  <c:v>14</c:v>
                </c:pt>
                <c:pt idx="2600">
                  <c:v>14</c:v>
                </c:pt>
                <c:pt idx="2601">
                  <c:v>13</c:v>
                </c:pt>
                <c:pt idx="2602">
                  <c:v>20</c:v>
                </c:pt>
                <c:pt idx="2603">
                  <c:v>22</c:v>
                </c:pt>
                <c:pt idx="2604">
                  <c:v>12</c:v>
                </c:pt>
                <c:pt idx="2605">
                  <c:v>12</c:v>
                </c:pt>
                <c:pt idx="2606">
                  <c:v>12</c:v>
                </c:pt>
                <c:pt idx="2607">
                  <c:v>15</c:v>
                </c:pt>
                <c:pt idx="2608">
                  <c:v>17</c:v>
                </c:pt>
                <c:pt idx="2609">
                  <c:v>12</c:v>
                </c:pt>
                <c:pt idx="2610">
                  <c:v>19</c:v>
                </c:pt>
                <c:pt idx="2611">
                  <c:v>15</c:v>
                </c:pt>
                <c:pt idx="2612">
                  <c:v>23</c:v>
                </c:pt>
                <c:pt idx="2613">
                  <c:v>23</c:v>
                </c:pt>
                <c:pt idx="2614">
                  <c:v>24</c:v>
                </c:pt>
                <c:pt idx="2615">
                  <c:v>15</c:v>
                </c:pt>
                <c:pt idx="2616">
                  <c:v>14</c:v>
                </c:pt>
                <c:pt idx="2617">
                  <c:v>12</c:v>
                </c:pt>
                <c:pt idx="2618">
                  <c:v>16</c:v>
                </c:pt>
                <c:pt idx="2619">
                  <c:v>12</c:v>
                </c:pt>
                <c:pt idx="2620">
                  <c:v>23</c:v>
                </c:pt>
                <c:pt idx="2621">
                  <c:v>15</c:v>
                </c:pt>
                <c:pt idx="2622">
                  <c:v>12</c:v>
                </c:pt>
                <c:pt idx="2623">
                  <c:v>19</c:v>
                </c:pt>
                <c:pt idx="2624">
                  <c:v>13</c:v>
                </c:pt>
                <c:pt idx="2625">
                  <c:v>13</c:v>
                </c:pt>
                <c:pt idx="2626">
                  <c:v>7</c:v>
                </c:pt>
                <c:pt idx="2627">
                  <c:v>18</c:v>
                </c:pt>
                <c:pt idx="2628">
                  <c:v>18</c:v>
                </c:pt>
                <c:pt idx="2629">
                  <c:v>12</c:v>
                </c:pt>
                <c:pt idx="2630">
                  <c:v>22</c:v>
                </c:pt>
                <c:pt idx="2631">
                  <c:v>16</c:v>
                </c:pt>
                <c:pt idx="2632">
                  <c:v>11</c:v>
                </c:pt>
                <c:pt idx="2633">
                  <c:v>14</c:v>
                </c:pt>
                <c:pt idx="2634">
                  <c:v>11</c:v>
                </c:pt>
                <c:pt idx="2635">
                  <c:v>10</c:v>
                </c:pt>
                <c:pt idx="2636">
                  <c:v>15</c:v>
                </c:pt>
                <c:pt idx="2637">
                  <c:v>16</c:v>
                </c:pt>
                <c:pt idx="2638">
                  <c:v>18</c:v>
                </c:pt>
                <c:pt idx="2639">
                  <c:v>21</c:v>
                </c:pt>
                <c:pt idx="2640">
                  <c:v>14</c:v>
                </c:pt>
                <c:pt idx="2641">
                  <c:v>10</c:v>
                </c:pt>
                <c:pt idx="2642">
                  <c:v>18</c:v>
                </c:pt>
                <c:pt idx="2643">
                  <c:v>14</c:v>
                </c:pt>
                <c:pt idx="2644">
                  <c:v>23</c:v>
                </c:pt>
                <c:pt idx="2645">
                  <c:v>15</c:v>
                </c:pt>
                <c:pt idx="2646">
                  <c:v>13</c:v>
                </c:pt>
                <c:pt idx="2647">
                  <c:v>17</c:v>
                </c:pt>
                <c:pt idx="2648">
                  <c:v>17</c:v>
                </c:pt>
                <c:pt idx="2649">
                  <c:v>12</c:v>
                </c:pt>
                <c:pt idx="2650">
                  <c:v>15</c:v>
                </c:pt>
                <c:pt idx="2651">
                  <c:v>12</c:v>
                </c:pt>
                <c:pt idx="2652">
                  <c:v>15</c:v>
                </c:pt>
                <c:pt idx="2653">
                  <c:v>12</c:v>
                </c:pt>
                <c:pt idx="2654">
                  <c:v>14</c:v>
                </c:pt>
                <c:pt idx="2655">
                  <c:v>16</c:v>
                </c:pt>
                <c:pt idx="2656">
                  <c:v>15</c:v>
                </c:pt>
                <c:pt idx="2657">
                  <c:v>16</c:v>
                </c:pt>
                <c:pt idx="2658">
                  <c:v>13</c:v>
                </c:pt>
                <c:pt idx="2659">
                  <c:v>14</c:v>
                </c:pt>
                <c:pt idx="2660">
                  <c:v>15</c:v>
                </c:pt>
                <c:pt idx="2661">
                  <c:v>21</c:v>
                </c:pt>
                <c:pt idx="2662">
                  <c:v>18</c:v>
                </c:pt>
                <c:pt idx="2663">
                  <c:v>29</c:v>
                </c:pt>
                <c:pt idx="2664">
                  <c:v>12</c:v>
                </c:pt>
                <c:pt idx="2665">
                  <c:v>12</c:v>
                </c:pt>
                <c:pt idx="2666">
                  <c:v>15</c:v>
                </c:pt>
                <c:pt idx="2667">
                  <c:v>11</c:v>
                </c:pt>
                <c:pt idx="2668">
                  <c:v>17</c:v>
                </c:pt>
                <c:pt idx="2669">
                  <c:v>20</c:v>
                </c:pt>
                <c:pt idx="2670">
                  <c:v>16</c:v>
                </c:pt>
                <c:pt idx="2671">
                  <c:v>6</c:v>
                </c:pt>
                <c:pt idx="2672">
                  <c:v>12</c:v>
                </c:pt>
                <c:pt idx="2673">
                  <c:v>13</c:v>
                </c:pt>
                <c:pt idx="2674">
                  <c:v>15</c:v>
                </c:pt>
                <c:pt idx="2675">
                  <c:v>14</c:v>
                </c:pt>
                <c:pt idx="2676">
                  <c:v>18</c:v>
                </c:pt>
                <c:pt idx="2677">
                  <c:v>13</c:v>
                </c:pt>
                <c:pt idx="2678">
                  <c:v>13</c:v>
                </c:pt>
                <c:pt idx="2679">
                  <c:v>7</c:v>
                </c:pt>
                <c:pt idx="2680">
                  <c:v>11</c:v>
                </c:pt>
                <c:pt idx="2681">
                  <c:v>8</c:v>
                </c:pt>
                <c:pt idx="2682">
                  <c:v>15</c:v>
                </c:pt>
                <c:pt idx="2683">
                  <c:v>10</c:v>
                </c:pt>
                <c:pt idx="2684">
                  <c:v>6</c:v>
                </c:pt>
                <c:pt idx="2685">
                  <c:v>12</c:v>
                </c:pt>
                <c:pt idx="2686">
                  <c:v>11</c:v>
                </c:pt>
                <c:pt idx="2687">
                  <c:v>19</c:v>
                </c:pt>
                <c:pt idx="2688">
                  <c:v>11</c:v>
                </c:pt>
                <c:pt idx="2689">
                  <c:v>10</c:v>
                </c:pt>
                <c:pt idx="2690">
                  <c:v>22</c:v>
                </c:pt>
                <c:pt idx="2691">
                  <c:v>14</c:v>
                </c:pt>
                <c:pt idx="2692">
                  <c:v>16</c:v>
                </c:pt>
                <c:pt idx="2693">
                  <c:v>12</c:v>
                </c:pt>
                <c:pt idx="2694">
                  <c:v>10</c:v>
                </c:pt>
                <c:pt idx="2695">
                  <c:v>12</c:v>
                </c:pt>
                <c:pt idx="2696">
                  <c:v>13</c:v>
                </c:pt>
                <c:pt idx="2697">
                  <c:v>9</c:v>
                </c:pt>
                <c:pt idx="2698">
                  <c:v>13</c:v>
                </c:pt>
                <c:pt idx="2699">
                  <c:v>17</c:v>
                </c:pt>
                <c:pt idx="2700">
                  <c:v>14</c:v>
                </c:pt>
                <c:pt idx="2701">
                  <c:v>12</c:v>
                </c:pt>
                <c:pt idx="2702">
                  <c:v>13</c:v>
                </c:pt>
                <c:pt idx="2703">
                  <c:v>17</c:v>
                </c:pt>
                <c:pt idx="2704">
                  <c:v>7</c:v>
                </c:pt>
                <c:pt idx="2705">
                  <c:v>20</c:v>
                </c:pt>
                <c:pt idx="2706">
                  <c:v>20</c:v>
                </c:pt>
                <c:pt idx="2707">
                  <c:v>16</c:v>
                </c:pt>
                <c:pt idx="2708">
                  <c:v>20</c:v>
                </c:pt>
                <c:pt idx="2709">
                  <c:v>18</c:v>
                </c:pt>
                <c:pt idx="2710">
                  <c:v>20</c:v>
                </c:pt>
                <c:pt idx="2711">
                  <c:v>16</c:v>
                </c:pt>
                <c:pt idx="2712">
                  <c:v>14</c:v>
                </c:pt>
                <c:pt idx="2713">
                  <c:v>20</c:v>
                </c:pt>
                <c:pt idx="2714">
                  <c:v>16</c:v>
                </c:pt>
                <c:pt idx="2715">
                  <c:v>18</c:v>
                </c:pt>
                <c:pt idx="2716">
                  <c:v>16</c:v>
                </c:pt>
                <c:pt idx="2717">
                  <c:v>14</c:v>
                </c:pt>
                <c:pt idx="2718">
                  <c:v>5</c:v>
                </c:pt>
                <c:pt idx="2719">
                  <c:v>15</c:v>
                </c:pt>
                <c:pt idx="2720">
                  <c:v>9</c:v>
                </c:pt>
                <c:pt idx="2721">
                  <c:v>9</c:v>
                </c:pt>
                <c:pt idx="2722">
                  <c:v>25</c:v>
                </c:pt>
                <c:pt idx="2723">
                  <c:v>14</c:v>
                </c:pt>
                <c:pt idx="2724">
                  <c:v>21</c:v>
                </c:pt>
                <c:pt idx="2725">
                  <c:v>12</c:v>
                </c:pt>
                <c:pt idx="2726">
                  <c:v>15</c:v>
                </c:pt>
                <c:pt idx="2727">
                  <c:v>14</c:v>
                </c:pt>
                <c:pt idx="2728">
                  <c:v>21</c:v>
                </c:pt>
                <c:pt idx="2729">
                  <c:v>9</c:v>
                </c:pt>
                <c:pt idx="2730">
                  <c:v>17</c:v>
                </c:pt>
                <c:pt idx="2731">
                  <c:v>15</c:v>
                </c:pt>
                <c:pt idx="2732">
                  <c:v>16</c:v>
                </c:pt>
                <c:pt idx="2733">
                  <c:v>6</c:v>
                </c:pt>
                <c:pt idx="2734">
                  <c:v>11</c:v>
                </c:pt>
                <c:pt idx="2735">
                  <c:v>19</c:v>
                </c:pt>
                <c:pt idx="2736">
                  <c:v>16</c:v>
                </c:pt>
                <c:pt idx="2737">
                  <c:v>14</c:v>
                </c:pt>
                <c:pt idx="2738">
                  <c:v>13</c:v>
                </c:pt>
                <c:pt idx="2739">
                  <c:v>16</c:v>
                </c:pt>
                <c:pt idx="2740">
                  <c:v>27</c:v>
                </c:pt>
                <c:pt idx="2741">
                  <c:v>16</c:v>
                </c:pt>
                <c:pt idx="2742">
                  <c:v>10</c:v>
                </c:pt>
                <c:pt idx="2743">
                  <c:v>21</c:v>
                </c:pt>
                <c:pt idx="2744">
                  <c:v>16</c:v>
                </c:pt>
                <c:pt idx="2745">
                  <c:v>13</c:v>
                </c:pt>
                <c:pt idx="2746">
                  <c:v>15</c:v>
                </c:pt>
                <c:pt idx="2747">
                  <c:v>20</c:v>
                </c:pt>
                <c:pt idx="2748">
                  <c:v>13</c:v>
                </c:pt>
                <c:pt idx="2749">
                  <c:v>10</c:v>
                </c:pt>
                <c:pt idx="2750">
                  <c:v>17</c:v>
                </c:pt>
                <c:pt idx="2751">
                  <c:v>14</c:v>
                </c:pt>
                <c:pt idx="2752">
                  <c:v>9</c:v>
                </c:pt>
                <c:pt idx="2753">
                  <c:v>16</c:v>
                </c:pt>
                <c:pt idx="2754">
                  <c:v>24</c:v>
                </c:pt>
                <c:pt idx="2755">
                  <c:v>9</c:v>
                </c:pt>
                <c:pt idx="2756">
                  <c:v>17</c:v>
                </c:pt>
                <c:pt idx="2757">
                  <c:v>10</c:v>
                </c:pt>
                <c:pt idx="2758">
                  <c:v>14</c:v>
                </c:pt>
                <c:pt idx="2759">
                  <c:v>18</c:v>
                </c:pt>
                <c:pt idx="2760">
                  <c:v>23</c:v>
                </c:pt>
                <c:pt idx="2761">
                  <c:v>14</c:v>
                </c:pt>
                <c:pt idx="2762">
                  <c:v>14</c:v>
                </c:pt>
                <c:pt idx="2763">
                  <c:v>10</c:v>
                </c:pt>
                <c:pt idx="2764">
                  <c:v>14</c:v>
                </c:pt>
                <c:pt idx="2765">
                  <c:v>17</c:v>
                </c:pt>
                <c:pt idx="2766">
                  <c:v>20</c:v>
                </c:pt>
                <c:pt idx="2767">
                  <c:v>15</c:v>
                </c:pt>
                <c:pt idx="2768">
                  <c:v>10</c:v>
                </c:pt>
                <c:pt idx="2769">
                  <c:v>14</c:v>
                </c:pt>
                <c:pt idx="2770">
                  <c:v>14</c:v>
                </c:pt>
                <c:pt idx="2771">
                  <c:v>10</c:v>
                </c:pt>
                <c:pt idx="2772">
                  <c:v>20</c:v>
                </c:pt>
                <c:pt idx="2773">
                  <c:v>10</c:v>
                </c:pt>
                <c:pt idx="2774">
                  <c:v>19</c:v>
                </c:pt>
                <c:pt idx="2775">
                  <c:v>9</c:v>
                </c:pt>
                <c:pt idx="2776">
                  <c:v>17</c:v>
                </c:pt>
                <c:pt idx="2777">
                  <c:v>16</c:v>
                </c:pt>
                <c:pt idx="2778">
                  <c:v>9</c:v>
                </c:pt>
                <c:pt idx="2779">
                  <c:v>12</c:v>
                </c:pt>
                <c:pt idx="2780">
                  <c:v>14</c:v>
                </c:pt>
                <c:pt idx="2781">
                  <c:v>16</c:v>
                </c:pt>
                <c:pt idx="2782">
                  <c:v>14</c:v>
                </c:pt>
                <c:pt idx="2783">
                  <c:v>5</c:v>
                </c:pt>
                <c:pt idx="2784">
                  <c:v>15</c:v>
                </c:pt>
                <c:pt idx="2785">
                  <c:v>11</c:v>
                </c:pt>
                <c:pt idx="2786">
                  <c:v>14</c:v>
                </c:pt>
                <c:pt idx="2787">
                  <c:v>13</c:v>
                </c:pt>
                <c:pt idx="2788">
                  <c:v>14</c:v>
                </c:pt>
                <c:pt idx="2789">
                  <c:v>9</c:v>
                </c:pt>
                <c:pt idx="2790">
                  <c:v>19</c:v>
                </c:pt>
                <c:pt idx="2791">
                  <c:v>8</c:v>
                </c:pt>
                <c:pt idx="2792">
                  <c:v>16</c:v>
                </c:pt>
                <c:pt idx="2793">
                  <c:v>13</c:v>
                </c:pt>
                <c:pt idx="2794">
                  <c:v>14</c:v>
                </c:pt>
                <c:pt idx="2795">
                  <c:v>16</c:v>
                </c:pt>
                <c:pt idx="2796">
                  <c:v>15</c:v>
                </c:pt>
                <c:pt idx="2797">
                  <c:v>12</c:v>
                </c:pt>
                <c:pt idx="2798">
                  <c:v>10</c:v>
                </c:pt>
                <c:pt idx="2799">
                  <c:v>14</c:v>
                </c:pt>
                <c:pt idx="2800">
                  <c:v>18</c:v>
                </c:pt>
                <c:pt idx="2801">
                  <c:v>18</c:v>
                </c:pt>
                <c:pt idx="2802">
                  <c:v>13</c:v>
                </c:pt>
                <c:pt idx="2803">
                  <c:v>13</c:v>
                </c:pt>
                <c:pt idx="2804">
                  <c:v>25</c:v>
                </c:pt>
                <c:pt idx="2805">
                  <c:v>11</c:v>
                </c:pt>
                <c:pt idx="2806">
                  <c:v>11</c:v>
                </c:pt>
                <c:pt idx="2807">
                  <c:v>21</c:v>
                </c:pt>
                <c:pt idx="2808">
                  <c:v>14</c:v>
                </c:pt>
                <c:pt idx="2809">
                  <c:v>11</c:v>
                </c:pt>
                <c:pt idx="2810">
                  <c:v>16</c:v>
                </c:pt>
                <c:pt idx="2811">
                  <c:v>9</c:v>
                </c:pt>
                <c:pt idx="2812">
                  <c:v>4</c:v>
                </c:pt>
                <c:pt idx="2813">
                  <c:v>12</c:v>
                </c:pt>
                <c:pt idx="2814">
                  <c:v>13</c:v>
                </c:pt>
                <c:pt idx="2815">
                  <c:v>10</c:v>
                </c:pt>
                <c:pt idx="2816">
                  <c:v>9</c:v>
                </c:pt>
                <c:pt idx="2817">
                  <c:v>15</c:v>
                </c:pt>
                <c:pt idx="2818">
                  <c:v>8</c:v>
                </c:pt>
                <c:pt idx="2819">
                  <c:v>12</c:v>
                </c:pt>
                <c:pt idx="2820">
                  <c:v>12</c:v>
                </c:pt>
                <c:pt idx="2821">
                  <c:v>12</c:v>
                </c:pt>
                <c:pt idx="2822">
                  <c:v>6</c:v>
                </c:pt>
                <c:pt idx="2823">
                  <c:v>8</c:v>
                </c:pt>
                <c:pt idx="2824">
                  <c:v>17</c:v>
                </c:pt>
                <c:pt idx="2825">
                  <c:v>13</c:v>
                </c:pt>
                <c:pt idx="2826">
                  <c:v>14</c:v>
                </c:pt>
                <c:pt idx="2827">
                  <c:v>13</c:v>
                </c:pt>
                <c:pt idx="2828">
                  <c:v>11</c:v>
                </c:pt>
                <c:pt idx="2829">
                  <c:v>7</c:v>
                </c:pt>
                <c:pt idx="2830">
                  <c:v>10</c:v>
                </c:pt>
                <c:pt idx="2831">
                  <c:v>14</c:v>
                </c:pt>
                <c:pt idx="2832">
                  <c:v>14</c:v>
                </c:pt>
                <c:pt idx="2833">
                  <c:v>15</c:v>
                </c:pt>
                <c:pt idx="2834">
                  <c:v>16</c:v>
                </c:pt>
                <c:pt idx="2835">
                  <c:v>12</c:v>
                </c:pt>
                <c:pt idx="2836">
                  <c:v>18</c:v>
                </c:pt>
                <c:pt idx="2837">
                  <c:v>12</c:v>
                </c:pt>
                <c:pt idx="2838">
                  <c:v>25</c:v>
                </c:pt>
                <c:pt idx="2839">
                  <c:v>14</c:v>
                </c:pt>
                <c:pt idx="2840">
                  <c:v>9</c:v>
                </c:pt>
                <c:pt idx="2841">
                  <c:v>12</c:v>
                </c:pt>
                <c:pt idx="2842">
                  <c:v>22</c:v>
                </c:pt>
                <c:pt idx="2843">
                  <c:v>17</c:v>
                </c:pt>
                <c:pt idx="2844">
                  <c:v>13</c:v>
                </c:pt>
                <c:pt idx="2845">
                  <c:v>10</c:v>
                </c:pt>
                <c:pt idx="2846">
                  <c:v>14</c:v>
                </c:pt>
                <c:pt idx="2847">
                  <c:v>11</c:v>
                </c:pt>
                <c:pt idx="2848">
                  <c:v>7</c:v>
                </c:pt>
                <c:pt idx="2849">
                  <c:v>18</c:v>
                </c:pt>
                <c:pt idx="2850">
                  <c:v>9</c:v>
                </c:pt>
                <c:pt idx="2851">
                  <c:v>13</c:v>
                </c:pt>
                <c:pt idx="2852">
                  <c:v>11</c:v>
                </c:pt>
                <c:pt idx="2853">
                  <c:v>7</c:v>
                </c:pt>
                <c:pt idx="2854">
                  <c:v>13</c:v>
                </c:pt>
                <c:pt idx="2855">
                  <c:v>17</c:v>
                </c:pt>
                <c:pt idx="2856">
                  <c:v>9</c:v>
                </c:pt>
                <c:pt idx="2857">
                  <c:v>11</c:v>
                </c:pt>
                <c:pt idx="2858">
                  <c:v>7</c:v>
                </c:pt>
                <c:pt idx="2859">
                  <c:v>6</c:v>
                </c:pt>
                <c:pt idx="2860">
                  <c:v>4</c:v>
                </c:pt>
                <c:pt idx="2861">
                  <c:v>8</c:v>
                </c:pt>
                <c:pt idx="2862">
                  <c:v>10</c:v>
                </c:pt>
                <c:pt idx="2863">
                  <c:v>9</c:v>
                </c:pt>
                <c:pt idx="2864">
                  <c:v>9</c:v>
                </c:pt>
                <c:pt idx="2865">
                  <c:v>11</c:v>
                </c:pt>
                <c:pt idx="2866">
                  <c:v>6</c:v>
                </c:pt>
                <c:pt idx="2867">
                  <c:v>17</c:v>
                </c:pt>
                <c:pt idx="2868">
                  <c:v>14</c:v>
                </c:pt>
                <c:pt idx="2869">
                  <c:v>10</c:v>
                </c:pt>
                <c:pt idx="2870">
                  <c:v>10</c:v>
                </c:pt>
                <c:pt idx="2871">
                  <c:v>9</c:v>
                </c:pt>
                <c:pt idx="2872">
                  <c:v>10</c:v>
                </c:pt>
                <c:pt idx="2873">
                  <c:v>3</c:v>
                </c:pt>
                <c:pt idx="2874">
                  <c:v>12</c:v>
                </c:pt>
                <c:pt idx="2875">
                  <c:v>7</c:v>
                </c:pt>
                <c:pt idx="2876">
                  <c:v>10</c:v>
                </c:pt>
                <c:pt idx="2877">
                  <c:v>11</c:v>
                </c:pt>
                <c:pt idx="2878">
                  <c:v>7</c:v>
                </c:pt>
                <c:pt idx="2879">
                  <c:v>9</c:v>
                </c:pt>
                <c:pt idx="2880">
                  <c:v>6</c:v>
                </c:pt>
                <c:pt idx="2881">
                  <c:v>5</c:v>
                </c:pt>
                <c:pt idx="2882">
                  <c:v>15</c:v>
                </c:pt>
                <c:pt idx="2883">
                  <c:v>15</c:v>
                </c:pt>
                <c:pt idx="2884">
                  <c:v>8</c:v>
                </c:pt>
                <c:pt idx="2885">
                  <c:v>15</c:v>
                </c:pt>
                <c:pt idx="2886">
                  <c:v>5</c:v>
                </c:pt>
                <c:pt idx="2887">
                  <c:v>11</c:v>
                </c:pt>
                <c:pt idx="2888">
                  <c:v>9</c:v>
                </c:pt>
                <c:pt idx="2889">
                  <c:v>7</c:v>
                </c:pt>
                <c:pt idx="2890">
                  <c:v>12</c:v>
                </c:pt>
                <c:pt idx="2891">
                  <c:v>16</c:v>
                </c:pt>
                <c:pt idx="2892">
                  <c:v>12</c:v>
                </c:pt>
                <c:pt idx="2893">
                  <c:v>10</c:v>
                </c:pt>
                <c:pt idx="2894">
                  <c:v>14</c:v>
                </c:pt>
                <c:pt idx="2895">
                  <c:v>15</c:v>
                </c:pt>
                <c:pt idx="2896">
                  <c:v>12</c:v>
                </c:pt>
                <c:pt idx="2897">
                  <c:v>6</c:v>
                </c:pt>
                <c:pt idx="2898">
                  <c:v>12</c:v>
                </c:pt>
                <c:pt idx="2899">
                  <c:v>11</c:v>
                </c:pt>
                <c:pt idx="2900">
                  <c:v>10</c:v>
                </c:pt>
                <c:pt idx="2901">
                  <c:v>9</c:v>
                </c:pt>
                <c:pt idx="2902">
                  <c:v>11</c:v>
                </c:pt>
                <c:pt idx="2903">
                  <c:v>7</c:v>
                </c:pt>
                <c:pt idx="2904">
                  <c:v>5</c:v>
                </c:pt>
                <c:pt idx="2905">
                  <c:v>6</c:v>
                </c:pt>
                <c:pt idx="2906">
                  <c:v>9</c:v>
                </c:pt>
                <c:pt idx="2907">
                  <c:v>9</c:v>
                </c:pt>
                <c:pt idx="2908">
                  <c:v>8</c:v>
                </c:pt>
                <c:pt idx="2909">
                  <c:v>8</c:v>
                </c:pt>
                <c:pt idx="2910">
                  <c:v>14</c:v>
                </c:pt>
                <c:pt idx="2911">
                  <c:v>9</c:v>
                </c:pt>
                <c:pt idx="2912">
                  <c:v>12</c:v>
                </c:pt>
                <c:pt idx="2913">
                  <c:v>10</c:v>
                </c:pt>
                <c:pt idx="2914">
                  <c:v>11</c:v>
                </c:pt>
                <c:pt idx="2915">
                  <c:v>12</c:v>
                </c:pt>
                <c:pt idx="2916">
                  <c:v>16</c:v>
                </c:pt>
                <c:pt idx="2917">
                  <c:v>13</c:v>
                </c:pt>
                <c:pt idx="2918">
                  <c:v>4</c:v>
                </c:pt>
                <c:pt idx="2919">
                  <c:v>8</c:v>
                </c:pt>
                <c:pt idx="2920">
                  <c:v>13</c:v>
                </c:pt>
                <c:pt idx="2921">
                  <c:v>7</c:v>
                </c:pt>
                <c:pt idx="2922">
                  <c:v>11</c:v>
                </c:pt>
                <c:pt idx="2923">
                  <c:v>6</c:v>
                </c:pt>
                <c:pt idx="2924">
                  <c:v>8</c:v>
                </c:pt>
                <c:pt idx="2925">
                  <c:v>14</c:v>
                </c:pt>
                <c:pt idx="2926">
                  <c:v>7</c:v>
                </c:pt>
                <c:pt idx="2927">
                  <c:v>8</c:v>
                </c:pt>
                <c:pt idx="2928">
                  <c:v>7</c:v>
                </c:pt>
                <c:pt idx="2929">
                  <c:v>16</c:v>
                </c:pt>
                <c:pt idx="2930">
                  <c:v>15</c:v>
                </c:pt>
                <c:pt idx="2931">
                  <c:v>5</c:v>
                </c:pt>
                <c:pt idx="2932">
                  <c:v>7</c:v>
                </c:pt>
                <c:pt idx="2933">
                  <c:v>7</c:v>
                </c:pt>
                <c:pt idx="2934">
                  <c:v>7</c:v>
                </c:pt>
                <c:pt idx="2935">
                  <c:v>6</c:v>
                </c:pt>
                <c:pt idx="2936">
                  <c:v>8</c:v>
                </c:pt>
                <c:pt idx="2937">
                  <c:v>6</c:v>
                </c:pt>
                <c:pt idx="2938">
                  <c:v>9</c:v>
                </c:pt>
                <c:pt idx="2939">
                  <c:v>5</c:v>
                </c:pt>
                <c:pt idx="2940">
                  <c:v>10</c:v>
                </c:pt>
                <c:pt idx="2941">
                  <c:v>4</c:v>
                </c:pt>
                <c:pt idx="2942">
                  <c:v>7</c:v>
                </c:pt>
                <c:pt idx="2943">
                  <c:v>7</c:v>
                </c:pt>
                <c:pt idx="2944">
                  <c:v>8</c:v>
                </c:pt>
                <c:pt idx="2945">
                  <c:v>9</c:v>
                </c:pt>
                <c:pt idx="2946">
                  <c:v>8</c:v>
                </c:pt>
                <c:pt idx="2947">
                  <c:v>3</c:v>
                </c:pt>
                <c:pt idx="2948">
                  <c:v>9</c:v>
                </c:pt>
                <c:pt idx="2949">
                  <c:v>11</c:v>
                </c:pt>
                <c:pt idx="2950">
                  <c:v>11</c:v>
                </c:pt>
                <c:pt idx="2951">
                  <c:v>8</c:v>
                </c:pt>
                <c:pt idx="2952">
                  <c:v>8</c:v>
                </c:pt>
                <c:pt idx="2953">
                  <c:v>6</c:v>
                </c:pt>
                <c:pt idx="2954">
                  <c:v>13</c:v>
                </c:pt>
                <c:pt idx="2955">
                  <c:v>16</c:v>
                </c:pt>
                <c:pt idx="2956">
                  <c:v>8</c:v>
                </c:pt>
                <c:pt idx="2957">
                  <c:v>7</c:v>
                </c:pt>
                <c:pt idx="2958">
                  <c:v>13</c:v>
                </c:pt>
                <c:pt idx="2959">
                  <c:v>6</c:v>
                </c:pt>
                <c:pt idx="2960">
                  <c:v>7</c:v>
                </c:pt>
                <c:pt idx="2961">
                  <c:v>11</c:v>
                </c:pt>
                <c:pt idx="2962">
                  <c:v>7</c:v>
                </c:pt>
                <c:pt idx="2963">
                  <c:v>7</c:v>
                </c:pt>
                <c:pt idx="2964">
                  <c:v>9</c:v>
                </c:pt>
                <c:pt idx="2965">
                  <c:v>10</c:v>
                </c:pt>
                <c:pt idx="2966">
                  <c:v>8</c:v>
                </c:pt>
                <c:pt idx="2967">
                  <c:v>12</c:v>
                </c:pt>
                <c:pt idx="2968">
                  <c:v>6</c:v>
                </c:pt>
                <c:pt idx="2969">
                  <c:v>11</c:v>
                </c:pt>
                <c:pt idx="2970">
                  <c:v>7</c:v>
                </c:pt>
                <c:pt idx="2971">
                  <c:v>10</c:v>
                </c:pt>
                <c:pt idx="2972">
                  <c:v>8</c:v>
                </c:pt>
                <c:pt idx="2973">
                  <c:v>4</c:v>
                </c:pt>
                <c:pt idx="2974">
                  <c:v>8</c:v>
                </c:pt>
                <c:pt idx="2975">
                  <c:v>7</c:v>
                </c:pt>
                <c:pt idx="2976">
                  <c:v>7</c:v>
                </c:pt>
                <c:pt idx="2977">
                  <c:v>9</c:v>
                </c:pt>
                <c:pt idx="2978">
                  <c:v>8</c:v>
                </c:pt>
                <c:pt idx="2979">
                  <c:v>9</c:v>
                </c:pt>
                <c:pt idx="2980">
                  <c:v>10</c:v>
                </c:pt>
                <c:pt idx="2981">
                  <c:v>14</c:v>
                </c:pt>
                <c:pt idx="2982">
                  <c:v>10</c:v>
                </c:pt>
                <c:pt idx="2983">
                  <c:v>8</c:v>
                </c:pt>
                <c:pt idx="2984">
                  <c:v>9</c:v>
                </c:pt>
                <c:pt idx="2985">
                  <c:v>12</c:v>
                </c:pt>
                <c:pt idx="2986">
                  <c:v>11</c:v>
                </c:pt>
                <c:pt idx="2987">
                  <c:v>7</c:v>
                </c:pt>
                <c:pt idx="2988">
                  <c:v>7</c:v>
                </c:pt>
                <c:pt idx="2989">
                  <c:v>7</c:v>
                </c:pt>
                <c:pt idx="2990">
                  <c:v>6</c:v>
                </c:pt>
                <c:pt idx="2991">
                  <c:v>7</c:v>
                </c:pt>
                <c:pt idx="2992">
                  <c:v>16</c:v>
                </c:pt>
                <c:pt idx="2993">
                  <c:v>5</c:v>
                </c:pt>
                <c:pt idx="2994">
                  <c:v>12</c:v>
                </c:pt>
                <c:pt idx="2995">
                  <c:v>11</c:v>
                </c:pt>
                <c:pt idx="2996">
                  <c:v>11</c:v>
                </c:pt>
                <c:pt idx="2997">
                  <c:v>7</c:v>
                </c:pt>
                <c:pt idx="2998">
                  <c:v>8</c:v>
                </c:pt>
                <c:pt idx="2999">
                  <c:v>11</c:v>
                </c:pt>
                <c:pt idx="3000">
                  <c:v>5</c:v>
                </c:pt>
                <c:pt idx="3001">
                  <c:v>8</c:v>
                </c:pt>
                <c:pt idx="3002">
                  <c:v>10</c:v>
                </c:pt>
                <c:pt idx="3003">
                  <c:v>4</c:v>
                </c:pt>
                <c:pt idx="3004">
                  <c:v>15</c:v>
                </c:pt>
                <c:pt idx="3005">
                  <c:v>8</c:v>
                </c:pt>
                <c:pt idx="3006">
                  <c:v>14</c:v>
                </c:pt>
                <c:pt idx="3007">
                  <c:v>9</c:v>
                </c:pt>
                <c:pt idx="3008">
                  <c:v>9</c:v>
                </c:pt>
                <c:pt idx="3009">
                  <c:v>7</c:v>
                </c:pt>
                <c:pt idx="3010">
                  <c:v>16</c:v>
                </c:pt>
                <c:pt idx="3011">
                  <c:v>13</c:v>
                </c:pt>
                <c:pt idx="3012">
                  <c:v>16</c:v>
                </c:pt>
                <c:pt idx="3013">
                  <c:v>9</c:v>
                </c:pt>
                <c:pt idx="3014">
                  <c:v>7</c:v>
                </c:pt>
                <c:pt idx="3015">
                  <c:v>11</c:v>
                </c:pt>
                <c:pt idx="3016">
                  <c:v>17</c:v>
                </c:pt>
                <c:pt idx="3017">
                  <c:v>8</c:v>
                </c:pt>
                <c:pt idx="3018">
                  <c:v>11</c:v>
                </c:pt>
                <c:pt idx="3019">
                  <c:v>8</c:v>
                </c:pt>
                <c:pt idx="3020">
                  <c:v>11</c:v>
                </c:pt>
                <c:pt idx="3021">
                  <c:v>17</c:v>
                </c:pt>
                <c:pt idx="3022">
                  <c:v>14</c:v>
                </c:pt>
                <c:pt idx="3023">
                  <c:v>12</c:v>
                </c:pt>
                <c:pt idx="3024">
                  <c:v>11</c:v>
                </c:pt>
                <c:pt idx="3025">
                  <c:v>12</c:v>
                </c:pt>
                <c:pt idx="3026">
                  <c:v>25</c:v>
                </c:pt>
                <c:pt idx="3027">
                  <c:v>14</c:v>
                </c:pt>
                <c:pt idx="3028">
                  <c:v>11</c:v>
                </c:pt>
                <c:pt idx="3029">
                  <c:v>15</c:v>
                </c:pt>
                <c:pt idx="3030">
                  <c:v>7</c:v>
                </c:pt>
                <c:pt idx="3031">
                  <c:v>7</c:v>
                </c:pt>
                <c:pt idx="3032">
                  <c:v>13</c:v>
                </c:pt>
                <c:pt idx="3033">
                  <c:v>12</c:v>
                </c:pt>
                <c:pt idx="3034">
                  <c:v>15</c:v>
                </c:pt>
                <c:pt idx="3035">
                  <c:v>6</c:v>
                </c:pt>
                <c:pt idx="3036">
                  <c:v>13</c:v>
                </c:pt>
                <c:pt idx="3037">
                  <c:v>15</c:v>
                </c:pt>
                <c:pt idx="3038">
                  <c:v>10</c:v>
                </c:pt>
                <c:pt idx="3039">
                  <c:v>15</c:v>
                </c:pt>
                <c:pt idx="3040">
                  <c:v>7</c:v>
                </c:pt>
                <c:pt idx="3041">
                  <c:v>10</c:v>
                </c:pt>
                <c:pt idx="3042">
                  <c:v>29</c:v>
                </c:pt>
                <c:pt idx="3043">
                  <c:v>19</c:v>
                </c:pt>
                <c:pt idx="3044">
                  <c:v>12</c:v>
                </c:pt>
                <c:pt idx="3045">
                  <c:v>15</c:v>
                </c:pt>
                <c:pt idx="3046">
                  <c:v>12</c:v>
                </c:pt>
                <c:pt idx="3047">
                  <c:v>10</c:v>
                </c:pt>
                <c:pt idx="3048">
                  <c:v>12</c:v>
                </c:pt>
                <c:pt idx="3049">
                  <c:v>8</c:v>
                </c:pt>
                <c:pt idx="3050">
                  <c:v>10</c:v>
                </c:pt>
                <c:pt idx="3051">
                  <c:v>15</c:v>
                </c:pt>
                <c:pt idx="3052">
                  <c:v>19</c:v>
                </c:pt>
                <c:pt idx="3053">
                  <c:v>12</c:v>
                </c:pt>
                <c:pt idx="3054">
                  <c:v>16</c:v>
                </c:pt>
                <c:pt idx="3055">
                  <c:v>15</c:v>
                </c:pt>
                <c:pt idx="3056">
                  <c:v>19</c:v>
                </c:pt>
                <c:pt idx="3057">
                  <c:v>10</c:v>
                </c:pt>
                <c:pt idx="3058">
                  <c:v>14</c:v>
                </c:pt>
                <c:pt idx="3059">
                  <c:v>15</c:v>
                </c:pt>
                <c:pt idx="3060">
                  <c:v>8</c:v>
                </c:pt>
                <c:pt idx="3061">
                  <c:v>18</c:v>
                </c:pt>
                <c:pt idx="3062">
                  <c:v>9</c:v>
                </c:pt>
                <c:pt idx="3063">
                  <c:v>17</c:v>
                </c:pt>
                <c:pt idx="3064">
                  <c:v>11</c:v>
                </c:pt>
                <c:pt idx="3065">
                  <c:v>12</c:v>
                </c:pt>
                <c:pt idx="3066">
                  <c:v>19</c:v>
                </c:pt>
                <c:pt idx="3067">
                  <c:v>9</c:v>
                </c:pt>
                <c:pt idx="3068">
                  <c:v>20</c:v>
                </c:pt>
                <c:pt idx="3069">
                  <c:v>18</c:v>
                </c:pt>
                <c:pt idx="3070">
                  <c:v>14</c:v>
                </c:pt>
                <c:pt idx="3071">
                  <c:v>19</c:v>
                </c:pt>
                <c:pt idx="3072">
                  <c:v>20</c:v>
                </c:pt>
                <c:pt idx="3073">
                  <c:v>21</c:v>
                </c:pt>
                <c:pt idx="3074">
                  <c:v>16</c:v>
                </c:pt>
                <c:pt idx="3075">
                  <c:v>22</c:v>
                </c:pt>
                <c:pt idx="3076">
                  <c:v>13</c:v>
                </c:pt>
                <c:pt idx="3077">
                  <c:v>24</c:v>
                </c:pt>
                <c:pt idx="3078">
                  <c:v>16</c:v>
                </c:pt>
                <c:pt idx="3079">
                  <c:v>18</c:v>
                </c:pt>
                <c:pt idx="3080">
                  <c:v>20</c:v>
                </c:pt>
                <c:pt idx="3081">
                  <c:v>19</c:v>
                </c:pt>
                <c:pt idx="3082">
                  <c:v>21</c:v>
                </c:pt>
                <c:pt idx="3083">
                  <c:v>16</c:v>
                </c:pt>
                <c:pt idx="3084">
                  <c:v>12</c:v>
                </c:pt>
                <c:pt idx="3085">
                  <c:v>21</c:v>
                </c:pt>
                <c:pt idx="3086">
                  <c:v>14</c:v>
                </c:pt>
                <c:pt idx="3087">
                  <c:v>21</c:v>
                </c:pt>
                <c:pt idx="3088">
                  <c:v>17</c:v>
                </c:pt>
                <c:pt idx="3089">
                  <c:v>23</c:v>
                </c:pt>
                <c:pt idx="3090">
                  <c:v>27</c:v>
                </c:pt>
                <c:pt idx="3091">
                  <c:v>16</c:v>
                </c:pt>
                <c:pt idx="3092">
                  <c:v>27</c:v>
                </c:pt>
                <c:pt idx="3093">
                  <c:v>19</c:v>
                </c:pt>
                <c:pt idx="3094">
                  <c:v>17</c:v>
                </c:pt>
                <c:pt idx="3095">
                  <c:v>18</c:v>
                </c:pt>
                <c:pt idx="3096">
                  <c:v>25</c:v>
                </c:pt>
                <c:pt idx="3097">
                  <c:v>27</c:v>
                </c:pt>
                <c:pt idx="3098">
                  <c:v>20</c:v>
                </c:pt>
                <c:pt idx="3099">
                  <c:v>23</c:v>
                </c:pt>
                <c:pt idx="3100">
                  <c:v>28</c:v>
                </c:pt>
                <c:pt idx="3101">
                  <c:v>24</c:v>
                </c:pt>
                <c:pt idx="3102">
                  <c:v>16</c:v>
                </c:pt>
                <c:pt idx="3103">
                  <c:v>24</c:v>
                </c:pt>
                <c:pt idx="3104">
                  <c:v>16</c:v>
                </c:pt>
                <c:pt idx="3105">
                  <c:v>31</c:v>
                </c:pt>
                <c:pt idx="3106">
                  <c:v>23</c:v>
                </c:pt>
                <c:pt idx="3107">
                  <c:v>22</c:v>
                </c:pt>
                <c:pt idx="3108">
                  <c:v>18</c:v>
                </c:pt>
                <c:pt idx="3109">
                  <c:v>18</c:v>
                </c:pt>
                <c:pt idx="3110">
                  <c:v>19</c:v>
                </c:pt>
                <c:pt idx="3111">
                  <c:v>24</c:v>
                </c:pt>
                <c:pt idx="3112">
                  <c:v>19</c:v>
                </c:pt>
                <c:pt idx="3113">
                  <c:v>24</c:v>
                </c:pt>
                <c:pt idx="3114">
                  <c:v>21</c:v>
                </c:pt>
                <c:pt idx="3115">
                  <c:v>18</c:v>
                </c:pt>
                <c:pt idx="3116">
                  <c:v>28</c:v>
                </c:pt>
                <c:pt idx="3117">
                  <c:v>19</c:v>
                </c:pt>
                <c:pt idx="3118">
                  <c:v>25</c:v>
                </c:pt>
                <c:pt idx="3119">
                  <c:v>29</c:v>
                </c:pt>
                <c:pt idx="3120">
                  <c:v>23</c:v>
                </c:pt>
                <c:pt idx="3121">
                  <c:v>23</c:v>
                </c:pt>
                <c:pt idx="3122">
                  <c:v>30</c:v>
                </c:pt>
                <c:pt idx="3123">
                  <c:v>21</c:v>
                </c:pt>
                <c:pt idx="3124">
                  <c:v>28</c:v>
                </c:pt>
                <c:pt idx="3125">
                  <c:v>25</c:v>
                </c:pt>
                <c:pt idx="3126">
                  <c:v>24</c:v>
                </c:pt>
                <c:pt idx="3127">
                  <c:v>32</c:v>
                </c:pt>
                <c:pt idx="3128">
                  <c:v>26</c:v>
                </c:pt>
                <c:pt idx="3129">
                  <c:v>12</c:v>
                </c:pt>
                <c:pt idx="3130">
                  <c:v>24</c:v>
                </c:pt>
                <c:pt idx="3131">
                  <c:v>23</c:v>
                </c:pt>
                <c:pt idx="3132">
                  <c:v>21</c:v>
                </c:pt>
                <c:pt idx="3133">
                  <c:v>21</c:v>
                </c:pt>
                <c:pt idx="3134">
                  <c:v>26</c:v>
                </c:pt>
                <c:pt idx="3135">
                  <c:v>15</c:v>
                </c:pt>
                <c:pt idx="3136">
                  <c:v>18</c:v>
                </c:pt>
                <c:pt idx="3137">
                  <c:v>22</c:v>
                </c:pt>
                <c:pt idx="3138">
                  <c:v>20</c:v>
                </c:pt>
                <c:pt idx="3139">
                  <c:v>17</c:v>
                </c:pt>
                <c:pt idx="3140">
                  <c:v>19</c:v>
                </c:pt>
                <c:pt idx="3141">
                  <c:v>22</c:v>
                </c:pt>
                <c:pt idx="3142">
                  <c:v>25</c:v>
                </c:pt>
                <c:pt idx="3143">
                  <c:v>23</c:v>
                </c:pt>
                <c:pt idx="3144">
                  <c:v>21</c:v>
                </c:pt>
                <c:pt idx="3145">
                  <c:v>28</c:v>
                </c:pt>
                <c:pt idx="3146">
                  <c:v>22</c:v>
                </c:pt>
                <c:pt idx="3147">
                  <c:v>29</c:v>
                </c:pt>
                <c:pt idx="3148">
                  <c:v>34</c:v>
                </c:pt>
                <c:pt idx="3149">
                  <c:v>24</c:v>
                </c:pt>
                <c:pt idx="3150">
                  <c:v>29</c:v>
                </c:pt>
                <c:pt idx="3151">
                  <c:v>30</c:v>
                </c:pt>
                <c:pt idx="3152">
                  <c:v>18</c:v>
                </c:pt>
                <c:pt idx="3153">
                  <c:v>25</c:v>
                </c:pt>
                <c:pt idx="3154">
                  <c:v>28</c:v>
                </c:pt>
                <c:pt idx="3155">
                  <c:v>24</c:v>
                </c:pt>
                <c:pt idx="3156">
                  <c:v>19</c:v>
                </c:pt>
                <c:pt idx="3157">
                  <c:v>20</c:v>
                </c:pt>
                <c:pt idx="3158">
                  <c:v>25</c:v>
                </c:pt>
                <c:pt idx="3159">
                  <c:v>15</c:v>
                </c:pt>
                <c:pt idx="3160">
                  <c:v>18</c:v>
                </c:pt>
                <c:pt idx="3161">
                  <c:v>25</c:v>
                </c:pt>
                <c:pt idx="3162">
                  <c:v>18</c:v>
                </c:pt>
                <c:pt idx="3163">
                  <c:v>23</c:v>
                </c:pt>
                <c:pt idx="3164">
                  <c:v>28</c:v>
                </c:pt>
                <c:pt idx="3165">
                  <c:v>28</c:v>
                </c:pt>
                <c:pt idx="3166">
                  <c:v>25</c:v>
                </c:pt>
                <c:pt idx="3167">
                  <c:v>21</c:v>
                </c:pt>
                <c:pt idx="3168">
                  <c:v>22</c:v>
                </c:pt>
                <c:pt idx="3169">
                  <c:v>24</c:v>
                </c:pt>
                <c:pt idx="3170">
                  <c:v>19</c:v>
                </c:pt>
                <c:pt idx="3171">
                  <c:v>19</c:v>
                </c:pt>
                <c:pt idx="3172">
                  <c:v>20</c:v>
                </c:pt>
                <c:pt idx="3173">
                  <c:v>18</c:v>
                </c:pt>
                <c:pt idx="3174">
                  <c:v>19</c:v>
                </c:pt>
                <c:pt idx="3175">
                  <c:v>15</c:v>
                </c:pt>
                <c:pt idx="3176">
                  <c:v>13</c:v>
                </c:pt>
                <c:pt idx="3177">
                  <c:v>22</c:v>
                </c:pt>
                <c:pt idx="3178">
                  <c:v>20</c:v>
                </c:pt>
                <c:pt idx="3179">
                  <c:v>23</c:v>
                </c:pt>
                <c:pt idx="3180">
                  <c:v>22</c:v>
                </c:pt>
                <c:pt idx="3181">
                  <c:v>26</c:v>
                </c:pt>
                <c:pt idx="3182">
                  <c:v>17</c:v>
                </c:pt>
                <c:pt idx="3183">
                  <c:v>18</c:v>
                </c:pt>
                <c:pt idx="3184">
                  <c:v>16</c:v>
                </c:pt>
                <c:pt idx="3185">
                  <c:v>26</c:v>
                </c:pt>
                <c:pt idx="3186">
                  <c:v>11</c:v>
                </c:pt>
                <c:pt idx="3187">
                  <c:v>11</c:v>
                </c:pt>
                <c:pt idx="3188">
                  <c:v>22</c:v>
                </c:pt>
                <c:pt idx="3189">
                  <c:v>11</c:v>
                </c:pt>
                <c:pt idx="3190">
                  <c:v>14</c:v>
                </c:pt>
                <c:pt idx="3191">
                  <c:v>18</c:v>
                </c:pt>
                <c:pt idx="3192">
                  <c:v>19</c:v>
                </c:pt>
                <c:pt idx="3193">
                  <c:v>23</c:v>
                </c:pt>
                <c:pt idx="3194">
                  <c:v>26</c:v>
                </c:pt>
                <c:pt idx="3195">
                  <c:v>13</c:v>
                </c:pt>
                <c:pt idx="3196">
                  <c:v>20</c:v>
                </c:pt>
                <c:pt idx="3197">
                  <c:v>17</c:v>
                </c:pt>
                <c:pt idx="3198">
                  <c:v>25</c:v>
                </c:pt>
                <c:pt idx="3199">
                  <c:v>13</c:v>
                </c:pt>
                <c:pt idx="3200">
                  <c:v>21</c:v>
                </c:pt>
                <c:pt idx="3201">
                  <c:v>25</c:v>
                </c:pt>
                <c:pt idx="3202">
                  <c:v>15</c:v>
                </c:pt>
                <c:pt idx="3203">
                  <c:v>10</c:v>
                </c:pt>
                <c:pt idx="3204">
                  <c:v>15</c:v>
                </c:pt>
                <c:pt idx="3205">
                  <c:v>22</c:v>
                </c:pt>
                <c:pt idx="3206">
                  <c:v>11</c:v>
                </c:pt>
                <c:pt idx="3207">
                  <c:v>18</c:v>
                </c:pt>
                <c:pt idx="3208">
                  <c:v>19</c:v>
                </c:pt>
                <c:pt idx="3209">
                  <c:v>16</c:v>
                </c:pt>
                <c:pt idx="3210">
                  <c:v>10</c:v>
                </c:pt>
                <c:pt idx="3211">
                  <c:v>27</c:v>
                </c:pt>
                <c:pt idx="3212">
                  <c:v>12</c:v>
                </c:pt>
                <c:pt idx="3213">
                  <c:v>15</c:v>
                </c:pt>
                <c:pt idx="3214">
                  <c:v>12</c:v>
                </c:pt>
                <c:pt idx="3215">
                  <c:v>13</c:v>
                </c:pt>
                <c:pt idx="3216">
                  <c:v>11</c:v>
                </c:pt>
                <c:pt idx="3217">
                  <c:v>12</c:v>
                </c:pt>
                <c:pt idx="3218">
                  <c:v>11</c:v>
                </c:pt>
                <c:pt idx="3219">
                  <c:v>14</c:v>
                </c:pt>
                <c:pt idx="3220">
                  <c:v>12</c:v>
                </c:pt>
                <c:pt idx="3221">
                  <c:v>15</c:v>
                </c:pt>
                <c:pt idx="3222">
                  <c:v>12</c:v>
                </c:pt>
                <c:pt idx="3223">
                  <c:v>12</c:v>
                </c:pt>
                <c:pt idx="3224">
                  <c:v>12</c:v>
                </c:pt>
                <c:pt idx="3225">
                  <c:v>10</c:v>
                </c:pt>
                <c:pt idx="3226">
                  <c:v>7</c:v>
                </c:pt>
                <c:pt idx="3227">
                  <c:v>9</c:v>
                </c:pt>
                <c:pt idx="3228">
                  <c:v>7</c:v>
                </c:pt>
                <c:pt idx="3229">
                  <c:v>15</c:v>
                </c:pt>
                <c:pt idx="3230">
                  <c:v>12</c:v>
                </c:pt>
                <c:pt idx="3231">
                  <c:v>17</c:v>
                </c:pt>
                <c:pt idx="3232">
                  <c:v>10</c:v>
                </c:pt>
                <c:pt idx="3233">
                  <c:v>7</c:v>
                </c:pt>
                <c:pt idx="3234">
                  <c:v>5</c:v>
                </c:pt>
                <c:pt idx="3235">
                  <c:v>10</c:v>
                </c:pt>
                <c:pt idx="3236">
                  <c:v>9</c:v>
                </c:pt>
                <c:pt idx="3237">
                  <c:v>15</c:v>
                </c:pt>
                <c:pt idx="3238">
                  <c:v>8</c:v>
                </c:pt>
                <c:pt idx="3239">
                  <c:v>17</c:v>
                </c:pt>
                <c:pt idx="3240">
                  <c:v>13</c:v>
                </c:pt>
                <c:pt idx="3241">
                  <c:v>7</c:v>
                </c:pt>
                <c:pt idx="3242">
                  <c:v>5</c:v>
                </c:pt>
                <c:pt idx="3243">
                  <c:v>4</c:v>
                </c:pt>
                <c:pt idx="3244">
                  <c:v>8</c:v>
                </c:pt>
                <c:pt idx="3245">
                  <c:v>8</c:v>
                </c:pt>
                <c:pt idx="3246">
                  <c:v>5</c:v>
                </c:pt>
                <c:pt idx="3247">
                  <c:v>7</c:v>
                </c:pt>
                <c:pt idx="3248">
                  <c:v>4</c:v>
                </c:pt>
                <c:pt idx="3249">
                  <c:v>8</c:v>
                </c:pt>
                <c:pt idx="3250">
                  <c:v>7</c:v>
                </c:pt>
                <c:pt idx="3251">
                  <c:v>4</c:v>
                </c:pt>
                <c:pt idx="3252">
                  <c:v>4</c:v>
                </c:pt>
                <c:pt idx="3253">
                  <c:v>5</c:v>
                </c:pt>
                <c:pt idx="3254">
                  <c:v>6</c:v>
                </c:pt>
                <c:pt idx="3255">
                  <c:v>8</c:v>
                </c:pt>
                <c:pt idx="3256">
                  <c:v>7</c:v>
                </c:pt>
                <c:pt idx="3257">
                  <c:v>5</c:v>
                </c:pt>
                <c:pt idx="3258">
                  <c:v>9</c:v>
                </c:pt>
                <c:pt idx="3259">
                  <c:v>8</c:v>
                </c:pt>
                <c:pt idx="3260">
                  <c:v>9</c:v>
                </c:pt>
                <c:pt idx="3261">
                  <c:v>6</c:v>
                </c:pt>
                <c:pt idx="3262">
                  <c:v>5</c:v>
                </c:pt>
                <c:pt idx="3263">
                  <c:v>8</c:v>
                </c:pt>
                <c:pt idx="3264">
                  <c:v>5</c:v>
                </c:pt>
                <c:pt idx="3265">
                  <c:v>4</c:v>
                </c:pt>
                <c:pt idx="3266">
                  <c:v>3</c:v>
                </c:pt>
                <c:pt idx="3267">
                  <c:v>4</c:v>
                </c:pt>
                <c:pt idx="3268">
                  <c:v>4</c:v>
                </c:pt>
                <c:pt idx="3269">
                  <c:v>7</c:v>
                </c:pt>
                <c:pt idx="3270">
                  <c:v>4</c:v>
                </c:pt>
                <c:pt idx="3271">
                  <c:v>1</c:v>
                </c:pt>
                <c:pt idx="3272">
                  <c:v>3</c:v>
                </c:pt>
                <c:pt idx="3273">
                  <c:v>4</c:v>
                </c:pt>
                <c:pt idx="3274">
                  <c:v>0</c:v>
                </c:pt>
                <c:pt idx="3275">
                  <c:v>3</c:v>
                </c:pt>
                <c:pt idx="3276">
                  <c:v>2</c:v>
                </c:pt>
                <c:pt idx="3277">
                  <c:v>4</c:v>
                </c:pt>
                <c:pt idx="3278">
                  <c:v>5</c:v>
                </c:pt>
                <c:pt idx="3279">
                  <c:v>4</c:v>
                </c:pt>
                <c:pt idx="3280">
                  <c:v>0</c:v>
                </c:pt>
                <c:pt idx="3281">
                  <c:v>1</c:v>
                </c:pt>
                <c:pt idx="3282">
                  <c:v>1</c:v>
                </c:pt>
                <c:pt idx="3283">
                  <c:v>2</c:v>
                </c:pt>
                <c:pt idx="3284">
                  <c:v>3</c:v>
                </c:pt>
                <c:pt idx="3285">
                  <c:v>0</c:v>
                </c:pt>
                <c:pt idx="3286">
                  <c:v>3</c:v>
                </c:pt>
                <c:pt idx="3287">
                  <c:v>2</c:v>
                </c:pt>
                <c:pt idx="3288">
                  <c:v>1</c:v>
                </c:pt>
                <c:pt idx="3289">
                  <c:v>2</c:v>
                </c:pt>
                <c:pt idx="3290">
                  <c:v>3</c:v>
                </c:pt>
                <c:pt idx="3291">
                  <c:v>5</c:v>
                </c:pt>
                <c:pt idx="3292">
                  <c:v>2</c:v>
                </c:pt>
                <c:pt idx="3293">
                  <c:v>1</c:v>
                </c:pt>
                <c:pt idx="3294">
                  <c:v>1</c:v>
                </c:pt>
                <c:pt idx="3295">
                  <c:v>3</c:v>
                </c:pt>
                <c:pt idx="3296">
                  <c:v>3</c:v>
                </c:pt>
                <c:pt idx="3297">
                  <c:v>2</c:v>
                </c:pt>
                <c:pt idx="3298">
                  <c:v>2</c:v>
                </c:pt>
                <c:pt idx="3299">
                  <c:v>3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1</c:v>
                </c:pt>
                <c:pt idx="3306">
                  <c:v>3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0</c:v>
                </c:pt>
                <c:pt idx="3311">
                  <c:v>2</c:v>
                </c:pt>
                <c:pt idx="3312">
                  <c:v>0</c:v>
                </c:pt>
                <c:pt idx="3313">
                  <c:v>2</c:v>
                </c:pt>
                <c:pt idx="3314">
                  <c:v>1</c:v>
                </c:pt>
                <c:pt idx="3315">
                  <c:v>2</c:v>
                </c:pt>
                <c:pt idx="3316">
                  <c:v>1</c:v>
                </c:pt>
                <c:pt idx="3317">
                  <c:v>2</c:v>
                </c:pt>
                <c:pt idx="3318">
                  <c:v>2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2</c:v>
                </c:pt>
                <c:pt idx="3324">
                  <c:v>0</c:v>
                </c:pt>
                <c:pt idx="3325">
                  <c:v>0</c:v>
                </c:pt>
                <c:pt idx="3326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00960"/>
        <c:axId val="198601536"/>
      </c:scatterChart>
      <c:valAx>
        <c:axId val="19860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8601536"/>
        <c:crosses val="autoZero"/>
        <c:crossBetween val="midCat"/>
      </c:valAx>
      <c:valAx>
        <c:axId val="19860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600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0.16115</cdr:x>
      <cdr:y>0.04348</cdr:y>
    </cdr:from>
    <cdr:to>
      <cdr:x>0.23698</cdr:x>
      <cdr:y>0.11781</cdr:y>
    </cdr:to>
    <cdr:sp macro="" textlink="">
      <cdr:nvSpPr>
        <cdr:cNvPr id="2" name="Rectangle 2"/>
        <cdr:cNvSpPr/>
      </cdr:nvSpPr>
      <cdr:spPr>
        <a:xfrm xmlns:a="http://schemas.openxmlformats.org/drawingml/2006/main">
          <a:off x="1224136" y="216024"/>
          <a:ext cx="5760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latin typeface="Times New Roman" pitchFamily="18" charset="0"/>
              <a:cs typeface="Times New Roman" pitchFamily="18" charset="0"/>
            </a:rPr>
            <a:t>352</a:t>
          </a:r>
          <a:endParaRPr lang="en-US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0.25594</cdr:x>
      <cdr:y>0.31306</cdr:y>
    </cdr:from>
    <cdr:to>
      <cdr:x>0.33178</cdr:x>
      <cdr:y>0.3874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944216" y="1555473"/>
          <a:ext cx="576106" cy="369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latin typeface="Times New Roman" pitchFamily="18" charset="0"/>
              <a:cs typeface="Times New Roman" pitchFamily="18" charset="0"/>
            </a:rPr>
            <a:t>609</a:t>
          </a:r>
          <a:endParaRPr lang="en-US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0.09479</cdr:x>
      <cdr:y>0.33333</cdr:y>
    </cdr:from>
    <cdr:to>
      <cdr:x>0.17063</cdr:x>
      <cdr:y>0.40767</cdr:y>
    </cdr:to>
    <cdr:sp macro="" textlink="">
      <cdr:nvSpPr>
        <cdr:cNvPr id="4" name="Rectangle 2"/>
        <cdr:cNvSpPr/>
      </cdr:nvSpPr>
      <cdr:spPr>
        <a:xfrm xmlns:a="http://schemas.openxmlformats.org/drawingml/2006/main">
          <a:off x="720080" y="1656184"/>
          <a:ext cx="576106" cy="369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latin typeface="Times New Roman" pitchFamily="18" charset="0"/>
              <a:cs typeface="Times New Roman" pitchFamily="18" charset="0"/>
            </a:rPr>
            <a:t>186</a:t>
          </a:r>
          <a:endParaRPr lang="en-US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0.62857</cdr:x>
      <cdr:y>0.89124</cdr:y>
    </cdr:from>
    <cdr:to>
      <cdr:x>0.82857</cdr:x>
      <cdr:y>0.95847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073586" y="4318936"/>
          <a:ext cx="1296144" cy="325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Energy(keV)</a:t>
          </a:r>
          <a:endParaRPr lang="en-US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0.26667</cdr:x>
      <cdr:y>0.02621</cdr:y>
    </cdr:from>
    <cdr:to>
      <cdr:x>0.34286</cdr:x>
      <cdr:y>0.09344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016224" y="144016"/>
          <a:ext cx="5760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662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0.62665</cdr:x>
      <cdr:y>0.89481</cdr:y>
    </cdr:from>
    <cdr:to>
      <cdr:x>0.80692</cdr:x>
      <cdr:y>0.96132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256584" y="4968552"/>
          <a:ext cx="151216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Energy(keV)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0.43779</cdr:x>
      <cdr:y>0.27233</cdr:y>
    </cdr:from>
    <cdr:to>
      <cdr:x>0.54081</cdr:x>
      <cdr:y>0.33884</cdr:y>
    </cdr:to>
    <cdr:sp macro="" textlink="">
      <cdr:nvSpPr>
        <cdr:cNvPr id="3" name="Rectangle 1"/>
        <cdr:cNvSpPr/>
      </cdr:nvSpPr>
      <cdr:spPr>
        <a:xfrm xmlns:a="http://schemas.openxmlformats.org/drawingml/2006/main">
          <a:off x="3672408" y="1512168"/>
          <a:ext cx="864096" cy="36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1173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0.54939</cdr:x>
      <cdr:y>0.4085</cdr:y>
    </cdr:from>
    <cdr:to>
      <cdr:x>0.6524</cdr:x>
      <cdr:y>0.47502</cdr:y>
    </cdr:to>
    <cdr:sp macro="" textlink="">
      <cdr:nvSpPr>
        <cdr:cNvPr id="4" name="Rectangle 1"/>
        <cdr:cNvSpPr/>
      </cdr:nvSpPr>
      <cdr:spPr>
        <a:xfrm xmlns:a="http://schemas.openxmlformats.org/drawingml/2006/main">
          <a:off x="4608512" y="2268264"/>
          <a:ext cx="86409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1332,5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0.19762</cdr:x>
      <cdr:y>0.45098</cdr:y>
    </cdr:from>
    <cdr:to>
      <cdr:x>0.26484</cdr:x>
      <cdr:y>0.51796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93602" y="2486599"/>
          <a:ext cx="57606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511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0.42449</cdr:x>
      <cdr:y>0.69216</cdr:y>
    </cdr:from>
    <cdr:to>
      <cdr:x>0.50851</cdr:x>
      <cdr:y>0.75914</cdr:y>
    </cdr:to>
    <cdr:sp macro="" textlink="">
      <cdr:nvSpPr>
        <cdr:cNvPr id="3" name="Rectangle 1"/>
        <cdr:cNvSpPr/>
      </cdr:nvSpPr>
      <cdr:spPr>
        <a:xfrm xmlns:a="http://schemas.openxmlformats.org/drawingml/2006/main">
          <a:off x="3637818" y="3816424"/>
          <a:ext cx="72008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1275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ОТЧЕТ О ПРОДЕЛАННОЙ РАБОТЕ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3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Т.В. Котанджан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С.М. Амирханян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hoto Shakhte\IMG_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6210"/>
            <a:ext cx="4572000" cy="60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Photo Shakhte\IMG_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3684" y="1539896"/>
            <a:ext cx="6108802" cy="45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63072" cy="43204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Ra-226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детектор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085362"/>
              </p:ext>
            </p:extLst>
          </p:nvPr>
        </p:nvGraphicFramePr>
        <p:xfrm>
          <a:off x="827584" y="980728"/>
          <a:ext cx="75963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508104" y="59492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Energy(keV)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41185" y="2742601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11144" cy="9409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Cs-137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детектор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78089"/>
              </p:ext>
            </p:extLst>
          </p:nvPr>
        </p:nvGraphicFramePr>
        <p:xfrm>
          <a:off x="395536" y="1268760"/>
          <a:ext cx="7560840" cy="549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227328" y="3102641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9409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Co-60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детекторGe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60438"/>
              </p:ext>
            </p:extLst>
          </p:nvPr>
        </p:nvGraphicFramePr>
        <p:xfrm>
          <a:off x="323528" y="1124744"/>
          <a:ext cx="8388424" cy="555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227328" y="2958625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832648" cy="86895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Na-22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детектор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4409" y="3032956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07823"/>
              </p:ext>
            </p:extLst>
          </p:nvPr>
        </p:nvGraphicFramePr>
        <p:xfrm>
          <a:off x="574142" y="980728"/>
          <a:ext cx="8569857" cy="551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/>
          <p:nvPr/>
        </p:nvSpPr>
        <p:spPr>
          <a:xfrm>
            <a:off x="6263580" y="5877272"/>
            <a:ext cx="1512181" cy="3693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Energy(keV)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y-AM" sz="1800" dirty="0" smtClean="0">
                <a:cs typeface="Times New Roman" pitchFamily="18" charset="0"/>
              </a:rPr>
              <a:t>Эффективность регистрации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y-AM" sz="1800" dirty="0" smtClean="0">
                <a:cs typeface="Times New Roman" pitchFamily="18" charset="0"/>
              </a:rPr>
              <a:t>частиц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y-AM" sz="1800" dirty="0" smtClean="0">
                <a:cs typeface="Times New Roman" pitchFamily="18" charset="0"/>
              </a:rPr>
              <a:t>детектором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Ge(Li)-76</a:t>
            </a:r>
            <a:r>
              <a:rPr lang="hy-AM" sz="1800" dirty="0" smtClean="0">
                <a:cs typeface="Times New Roman" pitchFamily="18" charset="0"/>
              </a:rPr>
              <a:t> при расположении  источника от детектор</a:t>
            </a:r>
            <a:r>
              <a:rPr lang="en-US" sz="1800" dirty="0" smtClean="0">
                <a:cs typeface="Times New Roman" pitchFamily="18" charset="0"/>
              </a:rPr>
              <a:t>а</a:t>
            </a:r>
            <a:r>
              <a:rPr lang="hy-AM" sz="1800" dirty="0" smtClean="0">
                <a:cs typeface="Times New Roman" pitchFamily="18" charset="0"/>
              </a:rPr>
              <a:t> на рсаатосянии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см </a:t>
            </a:r>
            <a:r>
              <a:rPr lang="hy-AM" sz="1800" dirty="0" smtClean="0">
                <a:cs typeface="Times New Roman" pitchFamily="18" charset="0"/>
              </a:rPr>
              <a:t>(розовые точки)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y-AM" sz="18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детектор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hy-AM" sz="1800" dirty="0" smtClean="0">
                <a:cs typeface="Times New Roman" pitchFamily="18" charset="0"/>
              </a:rPr>
              <a:t>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синие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lang="hy-AM" sz="1800" dirty="0" smtClean="0">
                <a:cs typeface="Times New Roman" pitchFamily="18" charset="0"/>
              </a:rPr>
              <a:t>).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00250"/>
              </p:ext>
            </p:extLst>
          </p:nvPr>
        </p:nvGraphicFramePr>
        <p:xfrm>
          <a:off x="251520" y="1013976"/>
          <a:ext cx="8581748" cy="583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hoto Shakhte\IMG_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"/>
            <a:ext cx="9144000" cy="6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Co-60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детектор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94485" y="3244333"/>
            <a:ext cx="74200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380133" y="6119683"/>
            <a:ext cx="14104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Energy(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83055"/>
              </p:ext>
            </p:extLst>
          </p:nvPr>
        </p:nvGraphicFramePr>
        <p:xfrm>
          <a:off x="461183" y="1315643"/>
          <a:ext cx="7711217" cy="528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2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Спектр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Cs-137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детектор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94485" y="3244333"/>
            <a:ext cx="74200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17483"/>
              </p:ext>
            </p:extLst>
          </p:nvPr>
        </p:nvGraphicFramePr>
        <p:xfrm>
          <a:off x="426456" y="1124744"/>
          <a:ext cx="7673936" cy="511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/>
          <p:nvPr/>
        </p:nvSpPr>
        <p:spPr>
          <a:xfrm>
            <a:off x="6300192" y="6093296"/>
            <a:ext cx="1512163" cy="369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Energy(keV)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Photo Shakhte\IMG_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94" y="116633"/>
            <a:ext cx="43206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Photo Shakhte\IMG_0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69" y="3479034"/>
            <a:ext cx="4320480" cy="32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известно все ядра имеющие атомный номер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больше или ровно 83 не стабильны, в подавляющем большинстве  α радиоактивы.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D:\для группы\временные файлы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0386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тяжелые ядра –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начиная с Тория (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232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=90), могут так же с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меньшей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вероятностью разделиться на дв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тяжелы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фрагмент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сравнител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ными массами . Между явлениями спонтанного деления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α распадом , промежуточное состояние занимает другое более редкое явление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класт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рное деление</a:t>
            </a:r>
            <a:r>
              <a:rPr lang="hy-AM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явление</a:t>
            </a:r>
            <a:r>
              <a:rPr lang="hy-AM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про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сходит сильно аси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метричное деление, в следствии которого образуются один тяжелый фрагмент и одно легкое ядро, которое  тяжелее α частицы, но легче фрагментов обычного деления ядра 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Процесс самопроизвольного испускания некоторыми ядрами кластеров (ядерных фрагментов тяжелее α частиц) был предсказан в 1980 году в работе :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А. Саундулеску, Д.Н. Поенару и В. Грейнера ( Саундулеску А., Д.Н. Поенару Д.Н. Грейнер В. ЭЧАЯ  11 1224 (1980)).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 в 1984 году двумя независимо друг от друга работающими группами в Англии [H.J. Rose, G.A. Jones Nature 1984, vol 307 245-247] и CCCP [Д.В. Александров и др. Письма в ЖЭТФ 1984 т.40 152-154] был обнаружен радиоактивный распад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223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 с вылетом ядер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71600" y="2743200"/>
            <a:ext cx="6429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 → 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 + 209Pb + Q (31.85 МэВ).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05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экспериментов следовало, что вероятность испускания ядер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почти на 10 порядков меньше чем вероятность испускания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-частиц.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91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Оба эксперимента дали практически совпадающие отношения вероятности испускания ядер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вероятности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-распада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(8.5±2.5)·10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(7.6±3.0)·10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7667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Спонтанный вылет ядер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был вскоре обнаружен в изотопах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Fr,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 221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Ra,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Ra. В настоящее время известно свыше 10 изотопов, для которых обнаружена кластерная радиоактивность. Наряду с испусканием ядер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наблюдалось испускание ядер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Ne,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Ne,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Mg, 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т.д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099" y="-15012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деление и спонтанное деление и кластерное деление пор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ждают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излучение. Кроме того в цепочке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индуцируемой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распадо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энергия испустившихся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квантов сравнительно маленькая, например для первичного ядра 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энергия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Eγ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МэВ.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задаче мы планируем исследовать γ излучение возникшее вследстви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спонтанного деления 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область энергий от 2,5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МэВ. Причины выбора это энергетической области следующии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область энергии ранее не была изучена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рая эту область мы избавляемся от </a:t>
            </a:r>
            <a:r>
              <a:rPr kumimoji="0" lang="hy-AM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 элементов которые есть в нашем окружении и которые дают вклад в области ниже 2,5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ожидаемые фрагменты кластерного деления приведены в таблице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18967"/>
              </p:ext>
            </p:extLst>
          </p:nvPr>
        </p:nvGraphicFramePr>
        <p:xfrm>
          <a:off x="990600" y="3352800"/>
          <a:ext cx="6857999" cy="2453640"/>
        </p:xfrm>
        <a:graphic>
          <a:graphicData uri="http://schemas.openxmlformats.org/drawingml/2006/table">
            <a:tbl>
              <a:tblPr/>
              <a:tblGrid>
                <a:gridCol w="2092271"/>
                <a:gridCol w="2324745"/>
                <a:gridCol w="2440983"/>
              </a:tblGrid>
              <a:tr h="671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Фрагменты деления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 полураспада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ru-RU" sz="20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КэВ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 сек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 сек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час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5.1 мин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 мин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6129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3710;   3199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2757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3084</a:t>
                      </a: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82755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ружение одного из этих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линий будет служить по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тверждением наличия кластерной радиоактивност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ядра.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y-AM" sz="2000" dirty="0" smtClean="0">
                <a:latin typeface="Times New Roman" pitchFamily="18" charset="0"/>
                <a:cs typeface="Times New Roman" pitchFamily="18" charset="0"/>
              </a:rPr>
              <a:t>В противном случаи мы получим верхн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hy-AM" sz="2000" dirty="0" smtClean="0">
                <a:latin typeface="Times New Roman" pitchFamily="18" charset="0"/>
                <a:cs typeface="Times New Roman" pitchFamily="18" charset="0"/>
              </a:rPr>
              <a:t>й предел данного явления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еприв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денное исследование проводится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низкофоновой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подземной лаборатории Аванского солерудника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Экспериментальная </a:t>
            </a:r>
            <a:r>
              <a:rPr lang="hy-AM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становка состоит из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двух кристальной сборки Ge</a:t>
            </a:r>
            <a:r>
              <a:rPr lang="hy-AM" sz="20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детекторов (кажд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0.6 кг.), которые окружены пассивной и активной защитой.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РАБОТА\30-03-2014_23-28-12\IMG_04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500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РАБОТА\30-03-2014_23-28-12\IMG_04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5052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60957"/>
              </p:ext>
            </p:extLst>
          </p:nvPr>
        </p:nvGraphicFramePr>
        <p:xfrm>
          <a:off x="1600200" y="533400"/>
          <a:ext cx="648652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934450" imgH="4991100" progId="AutoCAD.Drawing.15">
                  <p:embed/>
                </p:oleObj>
              </mc:Choice>
              <mc:Fallback>
                <p:oleObj r:id="rId3" imgW="8934450" imgH="4991100" progId="AutoCAD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486525" cy="362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384310"/>
              </p:ext>
            </p:extLst>
          </p:nvPr>
        </p:nvGraphicFramePr>
        <p:xfrm>
          <a:off x="1500187" y="3733800"/>
          <a:ext cx="6143625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8934450" imgH="4991100" progId="AutoCAD.Drawing.15">
                  <p:embed/>
                </p:oleObj>
              </mc:Choice>
              <mc:Fallback>
                <p:oleObj r:id="rId5" imgW="8934450" imgH="4991100" progId="AutoCAD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7" y="3733800"/>
                        <a:ext cx="6143625" cy="343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68280"/>
          </a:xfrm>
        </p:spPr>
        <p:txBody>
          <a:bodyPr>
            <a:noAutofit/>
          </a:bodyPr>
          <a:lstStyle/>
          <a:p>
            <a:r>
              <a:rPr lang="hy-AM" sz="2000" dirty="0" smtClean="0">
                <a:cs typeface="Times New Roman" pitchFamily="18" charset="0"/>
              </a:rPr>
              <a:t>Блок схема установки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2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6828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змерения фона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на поверхности земли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шахте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3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Проводились измерения фона как на поверхности земли так и в подземной лаборатории. На рисунке представлен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сравнения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измерений.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0" y="1219200"/>
          <a:ext cx="906780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16742"/>
              </p:ext>
            </p:extLst>
          </p:nvPr>
        </p:nvGraphicFramePr>
        <p:xfrm>
          <a:off x="282248" y="511968"/>
          <a:ext cx="8579504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Спектр фона в подземной лаборатории за 276 час</a:t>
            </a:r>
            <a:r>
              <a:rPr lang="ru-RU" dirty="0" smtClean="0"/>
              <a:t>ов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61837" y="2733763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3362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Energy(keV)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Также проводились измерения (без анти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совпадения) фона в интервале энергии 2620-8000 КэВ. И за 1053 час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мы получили 510 событый, т.е. приблизительно за 2 час имеем 1 событие.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 используя пластический сцинтиллятор в качестве антисовпадения за 222,5 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получили в том же интервале энергий 54 события, т.е.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а 4 часа имеем 1 событие.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Ниже приведен с</a:t>
            </a:r>
            <a:r>
              <a:rPr lang="en-US" sz="2000" dirty="0" smtClean="0"/>
              <a:t>пек</a:t>
            </a:r>
            <a:r>
              <a:rPr lang="ru-RU" sz="2000" dirty="0" smtClean="0"/>
              <a:t>т</a:t>
            </a:r>
            <a:r>
              <a:rPr lang="en-US" sz="2000" dirty="0" smtClean="0"/>
              <a:t>р </a:t>
            </a:r>
            <a:r>
              <a:rPr lang="en-US" sz="2000" dirty="0"/>
              <a:t>фона в интервале энергии 2620-8000 КэВ за 777 </a:t>
            </a:r>
            <a:r>
              <a:rPr lang="en-US" sz="2000" dirty="0" smtClean="0"/>
              <a:t>час</a:t>
            </a:r>
            <a:r>
              <a:rPr lang="ru-RU" sz="2000" dirty="0" smtClean="0"/>
              <a:t>ов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33489"/>
              </p:ext>
            </p:extLst>
          </p:nvPr>
        </p:nvGraphicFramePr>
        <p:xfrm>
          <a:off x="183234" y="1796534"/>
          <a:ext cx="76390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64886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Energy(keV)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325905" y="3831105"/>
            <a:ext cx="86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680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AutoCAD.Drawing.15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Блок схема установки</vt:lpstr>
      <vt:lpstr>Измерения фона на поверхности земли и в шахте </vt:lpstr>
      <vt:lpstr>PowerPoint Presentation</vt:lpstr>
      <vt:lpstr>PowerPoint Presentation</vt:lpstr>
      <vt:lpstr>PowerPoint Presentation</vt:lpstr>
      <vt:lpstr>Спектр Ra-226 (детектор Ge(Li))</vt:lpstr>
      <vt:lpstr>Спектр Cs-137 (детектор Ge(Li))</vt:lpstr>
      <vt:lpstr>Спектр Co-60 (детекторGe(Li))</vt:lpstr>
      <vt:lpstr>Спектр Na-22 (детектор Ge(Li))</vt:lpstr>
      <vt:lpstr>Эффективность регистрации γ-частиц детектором Ge(Li)-76 при расположении  источника от детектора на рсаатосянии 13 см (розовые точки), и 2.5см детектора (синие точки).</vt:lpstr>
      <vt:lpstr>PowerPoint Presentation</vt:lpstr>
      <vt:lpstr>Спектр Co-60 (детектор NaI)</vt:lpstr>
      <vt:lpstr>Спектр Cs-137 (детектор NaI)</vt:lpstr>
      <vt:lpstr>PowerPoint Presentation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66</cp:revision>
  <dcterms:created xsi:type="dcterms:W3CDTF">2006-08-16T00:00:00Z</dcterms:created>
  <dcterms:modified xsi:type="dcterms:W3CDTF">2014-04-30T02:44:09Z</dcterms:modified>
</cp:coreProperties>
</file>